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1"/>
  </p:notesMasterIdLst>
  <p:handoutMasterIdLst>
    <p:handoutMasterId r:id="rId22"/>
  </p:handoutMasterIdLst>
  <p:sldIdLst>
    <p:sldId id="285" r:id="rId5"/>
    <p:sldId id="257" r:id="rId6"/>
    <p:sldId id="288" r:id="rId7"/>
    <p:sldId id="262" r:id="rId8"/>
    <p:sldId id="292" r:id="rId9"/>
    <p:sldId id="260" r:id="rId10"/>
    <p:sldId id="263" r:id="rId11"/>
    <p:sldId id="286" r:id="rId12"/>
    <p:sldId id="293" r:id="rId13"/>
    <p:sldId id="294" r:id="rId14"/>
    <p:sldId id="295" r:id="rId15"/>
    <p:sldId id="296" r:id="rId16"/>
    <p:sldId id="261" r:id="rId17"/>
    <p:sldId id="280" r:id="rId18"/>
    <p:sldId id="298" r:id="rId19"/>
    <p:sldId id="299"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6E7"/>
    <a:srgbClr val="8D6347"/>
    <a:srgbClr val="9D0000"/>
    <a:srgbClr val="855939"/>
    <a:srgbClr val="60370F"/>
    <a:srgbClr val="8D63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594" y="96"/>
      </p:cViewPr>
      <p:guideLst/>
    </p:cSldViewPr>
  </p:slideViewPr>
  <p:notesTextViewPr>
    <p:cViewPr>
      <p:scale>
        <a:sx n="3" d="2"/>
        <a:sy n="3" d="2"/>
      </p:scale>
      <p:origin x="0" y="0"/>
    </p:cViewPr>
  </p:notesTextViewPr>
  <p:sorterViewPr>
    <p:cViewPr>
      <p:scale>
        <a:sx n="100" d="100"/>
        <a:sy n="100" d="100"/>
      </p:scale>
      <p:origin x="0" y="-6125"/>
    </p:cViewPr>
  </p:sorterViewPr>
  <p:notesViewPr>
    <p:cSldViewPr snapToGrid="0" showGuides="1">
      <p:cViewPr>
        <p:scale>
          <a:sx n="50" d="100"/>
          <a:sy n="50" d="100"/>
        </p:scale>
        <p:origin x="2640" y="3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635C87-2E62-4093-9A27-E98FC63FAB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A5AAF69-BA68-4C49-8B47-9FD6ED6C5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9A152F-86C0-448B-A54E-0E2D8D8754BB}" type="datetimeFigureOut">
              <a:rPr lang="en-US" smtClean="0"/>
              <a:t>8/20/2021</a:t>
            </a:fld>
            <a:endParaRPr lang="en-US" dirty="0"/>
          </a:p>
        </p:txBody>
      </p:sp>
      <p:sp>
        <p:nvSpPr>
          <p:cNvPr id="4" name="Footer Placeholder 3">
            <a:extLst>
              <a:ext uri="{FF2B5EF4-FFF2-40B4-BE49-F238E27FC236}">
                <a16:creationId xmlns:a16="http://schemas.microsoft.com/office/drawing/2014/main" id="{37C6C3CB-CCFF-4F2E-B237-337C69FBB6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F750B0-2FB2-4047-BE00-43B13750AB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1E503E-9C9E-4EC6-B8AF-91FC09DF0C7B}" type="slidenum">
              <a:rPr lang="en-US" smtClean="0"/>
              <a:t>‹#›</a:t>
            </a:fld>
            <a:endParaRPr lang="en-US" dirty="0"/>
          </a:p>
        </p:txBody>
      </p:sp>
    </p:spTree>
    <p:extLst>
      <p:ext uri="{BB962C8B-B14F-4D97-AF65-F5344CB8AC3E}">
        <p14:creationId xmlns:p14="http://schemas.microsoft.com/office/powerpoint/2010/main" val="1479284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0077E-5661-4679-A0C9-7CAF4697BC9A}" type="datetimeFigureOut">
              <a:rPr lang="en-US" noProof="0" smtClean="0"/>
              <a:t>8/20/2021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59743-683C-4279-9E83-23C937C99CF6}" type="slidenum">
              <a:rPr lang="en-US" noProof="0" smtClean="0"/>
              <a:t>‹#›</a:t>
            </a:fld>
            <a:endParaRPr lang="en-US" noProof="0" dirty="0"/>
          </a:p>
        </p:txBody>
      </p:sp>
    </p:spTree>
    <p:extLst>
      <p:ext uri="{BB962C8B-B14F-4D97-AF65-F5344CB8AC3E}">
        <p14:creationId xmlns:p14="http://schemas.microsoft.com/office/powerpoint/2010/main" val="281931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59743-683C-4279-9E83-23C937C99CF6}" type="slidenum">
              <a:rPr lang="en-US" smtClean="0"/>
              <a:t>1</a:t>
            </a:fld>
            <a:endParaRPr lang="en-US"/>
          </a:p>
        </p:txBody>
      </p:sp>
    </p:spTree>
    <p:extLst>
      <p:ext uri="{BB962C8B-B14F-4D97-AF65-F5344CB8AC3E}">
        <p14:creationId xmlns:p14="http://schemas.microsoft.com/office/powerpoint/2010/main" val="23861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2</a:t>
            </a:fld>
            <a:endParaRPr lang="en-US" noProof="0" dirty="0"/>
          </a:p>
        </p:txBody>
      </p:sp>
    </p:spTree>
    <p:extLst>
      <p:ext uri="{BB962C8B-B14F-4D97-AF65-F5344CB8AC3E}">
        <p14:creationId xmlns:p14="http://schemas.microsoft.com/office/powerpoint/2010/main" val="405702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4</a:t>
            </a:fld>
            <a:endParaRPr lang="en-US" noProof="0" dirty="0"/>
          </a:p>
        </p:txBody>
      </p:sp>
    </p:spTree>
    <p:extLst>
      <p:ext uri="{BB962C8B-B14F-4D97-AF65-F5344CB8AC3E}">
        <p14:creationId xmlns:p14="http://schemas.microsoft.com/office/powerpoint/2010/main" val="225078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5</a:t>
            </a:fld>
            <a:endParaRPr lang="en-US" noProof="0" dirty="0"/>
          </a:p>
        </p:txBody>
      </p:sp>
    </p:spTree>
    <p:extLst>
      <p:ext uri="{BB962C8B-B14F-4D97-AF65-F5344CB8AC3E}">
        <p14:creationId xmlns:p14="http://schemas.microsoft.com/office/powerpoint/2010/main" val="2032749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6</a:t>
            </a:fld>
            <a:endParaRPr lang="en-US" noProof="0" dirty="0"/>
          </a:p>
        </p:txBody>
      </p:sp>
    </p:spTree>
    <p:extLst>
      <p:ext uri="{BB962C8B-B14F-4D97-AF65-F5344CB8AC3E}">
        <p14:creationId xmlns:p14="http://schemas.microsoft.com/office/powerpoint/2010/main" val="1902447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7</a:t>
            </a:fld>
            <a:endParaRPr lang="en-US" noProof="0" dirty="0"/>
          </a:p>
        </p:txBody>
      </p:sp>
    </p:spTree>
    <p:extLst>
      <p:ext uri="{BB962C8B-B14F-4D97-AF65-F5344CB8AC3E}">
        <p14:creationId xmlns:p14="http://schemas.microsoft.com/office/powerpoint/2010/main" val="88008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8</a:t>
            </a:fld>
            <a:endParaRPr lang="en-US" noProof="0" dirty="0"/>
          </a:p>
        </p:txBody>
      </p:sp>
    </p:spTree>
    <p:extLst>
      <p:ext uri="{BB962C8B-B14F-4D97-AF65-F5344CB8AC3E}">
        <p14:creationId xmlns:p14="http://schemas.microsoft.com/office/powerpoint/2010/main" val="3567860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13</a:t>
            </a:fld>
            <a:endParaRPr lang="en-US" noProof="0" dirty="0"/>
          </a:p>
        </p:txBody>
      </p:sp>
    </p:spTree>
    <p:extLst>
      <p:ext uri="{BB962C8B-B14F-4D97-AF65-F5344CB8AC3E}">
        <p14:creationId xmlns:p14="http://schemas.microsoft.com/office/powerpoint/2010/main" val="344887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14</a:t>
            </a:fld>
            <a:endParaRPr lang="en-US" noProof="0" dirty="0"/>
          </a:p>
        </p:txBody>
      </p:sp>
    </p:spTree>
    <p:extLst>
      <p:ext uri="{BB962C8B-B14F-4D97-AF65-F5344CB8AC3E}">
        <p14:creationId xmlns:p14="http://schemas.microsoft.com/office/powerpoint/2010/main" val="1096272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descr="Glasses on table">
            <a:extLst>
              <a:ext uri="{FF2B5EF4-FFF2-40B4-BE49-F238E27FC236}">
                <a16:creationId xmlns:a16="http://schemas.microsoft.com/office/drawing/2014/main" id="{8560CB95-F807-46B3-8A39-B650A8906A3F}"/>
              </a:ext>
            </a:extLst>
          </p:cNvPr>
          <p:cNvSpPr/>
          <p:nvPr userDrawn="1"/>
        </p:nvSpPr>
        <p:spPr>
          <a:xfrm>
            <a:off x="5199825" y="0"/>
            <a:ext cx="6992175" cy="6858000"/>
          </a:xfrm>
          <a:prstGeom prst="rect">
            <a:avLst/>
          </a:prstGeom>
          <a:blipFill>
            <a:blip r:embed="rId2"/>
            <a:srcRect/>
            <a:stretch>
              <a:fillRect t="-418" b="-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descr="Brush stroke mask">
            <a:extLst>
              <a:ext uri="{FF2B5EF4-FFF2-40B4-BE49-F238E27FC236}">
                <a16:creationId xmlns:a16="http://schemas.microsoft.com/office/drawing/2014/main" id="{09350598-7231-484F-ABFF-7D42DB8424F0}"/>
              </a:ext>
            </a:extLst>
          </p:cNvPr>
          <p:cNvSpPr/>
          <p:nvPr userDrawn="1"/>
        </p:nvSpPr>
        <p:spPr>
          <a:xfrm>
            <a:off x="0" y="0"/>
            <a:ext cx="12192000" cy="6858000"/>
          </a:xfrm>
          <a:prstGeom prst="rect">
            <a:avLst/>
          </a:prstGeom>
          <a:blipFill>
            <a:blip r:embed="rId3"/>
            <a:stretch>
              <a:fillRect l="-56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endParaRPr>
          </a:p>
        </p:txBody>
      </p:sp>
      <p:sp>
        <p:nvSpPr>
          <p:cNvPr id="2" name="Title 1">
            <a:extLst>
              <a:ext uri="{FF2B5EF4-FFF2-40B4-BE49-F238E27FC236}">
                <a16:creationId xmlns:a16="http://schemas.microsoft.com/office/drawing/2014/main" id="{6CCBC4D2-04A1-4388-B041-D25EA3246FEE}"/>
              </a:ext>
            </a:extLst>
          </p:cNvPr>
          <p:cNvSpPr>
            <a:spLocks noGrp="1"/>
          </p:cNvSpPr>
          <p:nvPr>
            <p:ph type="ctrTitle" hasCustomPrompt="1"/>
          </p:nvPr>
        </p:nvSpPr>
        <p:spPr>
          <a:xfrm>
            <a:off x="816924" y="3482526"/>
            <a:ext cx="6238970" cy="1967770"/>
          </a:xfrm>
        </p:spPr>
        <p:txBody>
          <a:bodyPr anchor="b">
            <a:normAutofit/>
          </a:bodyPr>
          <a:lstStyle>
            <a:lvl1pPr algn="l">
              <a:lnSpc>
                <a:spcPct val="85000"/>
              </a:lnSpc>
              <a:defRPr sz="5500"/>
            </a:lvl1pPr>
          </a:lstStyle>
          <a:p>
            <a:r>
              <a:rPr lang="en-US" noProof="0"/>
              <a:t>CLICK TO </a:t>
            </a:r>
            <a:br>
              <a:rPr lang="en-US" noProof="0"/>
            </a:br>
            <a:r>
              <a:rPr lang="en-US" noProof="0"/>
              <a:t>EDIT TITLE</a:t>
            </a:r>
          </a:p>
        </p:txBody>
      </p:sp>
      <p:sp>
        <p:nvSpPr>
          <p:cNvPr id="3" name="Subtitle 2">
            <a:extLst>
              <a:ext uri="{FF2B5EF4-FFF2-40B4-BE49-F238E27FC236}">
                <a16:creationId xmlns:a16="http://schemas.microsoft.com/office/drawing/2014/main" id="{7822EDEE-795E-4F38-9546-83FC7F925318}"/>
              </a:ext>
            </a:extLst>
          </p:cNvPr>
          <p:cNvSpPr>
            <a:spLocks noGrp="1"/>
          </p:cNvSpPr>
          <p:nvPr>
            <p:ph type="subTitle" idx="1"/>
          </p:nvPr>
        </p:nvSpPr>
        <p:spPr>
          <a:xfrm>
            <a:off x="816924" y="5646875"/>
            <a:ext cx="6238970" cy="505934"/>
          </a:xfrm>
        </p:spPr>
        <p:txBody>
          <a:bodyPr>
            <a:noAutofit/>
          </a:bodyPr>
          <a:lstStyle>
            <a:lvl1pPr marL="0" indent="0" algn="l">
              <a:buNone/>
              <a:defRPr sz="32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12BFAD3E-7077-4F6A-9BC8-4508F2B4F54A}"/>
              </a:ext>
            </a:extLst>
          </p:cNvPr>
          <p:cNvSpPr>
            <a:spLocks noGrp="1"/>
          </p:cNvSpPr>
          <p:nvPr>
            <p:ph type="dt" sz="half" idx="10"/>
          </p:nvPr>
        </p:nvSpPr>
        <p:spPr/>
        <p:txBody>
          <a:bodyPr/>
          <a:lstStyle/>
          <a:p>
            <a:fld id="{F01F312F-1DCB-48A4-8ECE-A7A423B5D269}" type="datetime1">
              <a:rPr lang="en-US" noProof="0" smtClean="0"/>
              <a:t>8/20/2021</a:t>
            </a:fld>
            <a:endParaRPr lang="en-US" noProof="0" dirty="0"/>
          </a:p>
        </p:txBody>
      </p:sp>
      <p:sp>
        <p:nvSpPr>
          <p:cNvPr id="5" name="Footer Placeholder 4">
            <a:extLst>
              <a:ext uri="{FF2B5EF4-FFF2-40B4-BE49-F238E27FC236}">
                <a16:creationId xmlns:a16="http://schemas.microsoft.com/office/drawing/2014/main" id="{35794AFC-07BE-4BCA-8E8F-AA68C7F70746}"/>
              </a:ext>
            </a:extLst>
          </p:cNvPr>
          <p:cNvSpPr>
            <a:spLocks noGrp="1"/>
          </p:cNvSpPr>
          <p:nvPr>
            <p:ph type="ftr" sz="quarter" idx="11"/>
          </p:nvPr>
        </p:nvSpPr>
        <p:spPr/>
        <p:txBody>
          <a:bodyPr/>
          <a:lstStyle/>
          <a:p>
            <a:endParaRPr lang="en-US" noProof="0" dirty="0"/>
          </a:p>
        </p:txBody>
      </p:sp>
      <p:cxnSp>
        <p:nvCxnSpPr>
          <p:cNvPr id="12" name="Straight Connector 11">
            <a:extLst>
              <a:ext uri="{FF2B5EF4-FFF2-40B4-BE49-F238E27FC236}">
                <a16:creationId xmlns:a16="http://schemas.microsoft.com/office/drawing/2014/main" id="{F70EFB6A-EF00-4DD9-9184-AFC328D0236C}"/>
              </a:ext>
            </a:extLst>
          </p:cNvPr>
          <p:cNvCxnSpPr>
            <a:cxnSpLocks/>
          </p:cNvCxnSpPr>
          <p:nvPr userDrawn="1"/>
        </p:nvCxnSpPr>
        <p:spPr>
          <a:xfrm>
            <a:off x="959490" y="5453416"/>
            <a:ext cx="4325112" cy="0"/>
          </a:xfrm>
          <a:prstGeom prst="line">
            <a:avLst/>
          </a:prstGeom>
          <a:ln w="25400"/>
        </p:spPr>
        <p:style>
          <a:lnRef idx="3">
            <a:schemeClr val="accent1"/>
          </a:lnRef>
          <a:fillRef idx="0">
            <a:schemeClr val="accent1"/>
          </a:fillRef>
          <a:effectRef idx="2">
            <a:schemeClr val="accent1"/>
          </a:effectRef>
          <a:fontRef idx="minor">
            <a:schemeClr val="tx1"/>
          </a:fontRef>
        </p:style>
      </p:cxnSp>
      <p:sp>
        <p:nvSpPr>
          <p:cNvPr id="11" name="Picture Placeholder 14" descr="Your logo">
            <a:extLst>
              <a:ext uri="{FF2B5EF4-FFF2-40B4-BE49-F238E27FC236}">
                <a16:creationId xmlns:a16="http://schemas.microsoft.com/office/drawing/2014/main" id="{FC85CAB4-100C-489B-BC14-9A3F41B7EC88}"/>
              </a:ext>
              <a:ext uri="{C183D7F6-B498-43B3-948B-1728B52AA6E4}">
                <adec:decorative xmlns:adec="http://schemas.microsoft.com/office/drawing/2017/decorative" val="0"/>
              </a:ext>
            </a:extLst>
          </p:cNvPr>
          <p:cNvSpPr>
            <a:spLocks noGrp="1"/>
          </p:cNvSpPr>
          <p:nvPr>
            <p:ph type="pic" sz="quarter" idx="15"/>
          </p:nvPr>
        </p:nvSpPr>
        <p:spPr>
          <a:xfrm>
            <a:off x="953091" y="873125"/>
            <a:ext cx="1646237" cy="1149350"/>
          </a:xfrm>
          <a:noFill/>
        </p:spPr>
        <p:txBody>
          <a:bodyPr wrap="square" lIns="46800" rIns="46800" anchor="ctr" anchorCtr="0">
            <a:noAutofit/>
          </a:bodyPr>
          <a:lstStyle>
            <a:lvl1pPr marL="0" indent="0" algn="ctr">
              <a:lnSpc>
                <a:spcPct val="100000"/>
              </a:lnSpc>
              <a:buNone/>
              <a:defRPr sz="400">
                <a:solidFill>
                  <a:srgbClr val="8D6347"/>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49892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6" name="Rectangle 45" descr="Brush stroke spot">
            <a:extLst>
              <a:ext uri="{FF2B5EF4-FFF2-40B4-BE49-F238E27FC236}">
                <a16:creationId xmlns:a16="http://schemas.microsoft.com/office/drawing/2014/main" id="{0A2C58D9-C10D-4BD1-98F0-5F5552601AE6}"/>
              </a:ext>
            </a:extLst>
          </p:cNvPr>
          <p:cNvSpPr/>
          <p:nvPr userDrawn="1"/>
        </p:nvSpPr>
        <p:spPr>
          <a:xfrm>
            <a:off x="442270" y="2313405"/>
            <a:ext cx="3675888" cy="179222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22682" b="-226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2" name="Rectangle 51" descr="Brush stroke spot">
            <a:extLst>
              <a:ext uri="{FF2B5EF4-FFF2-40B4-BE49-F238E27FC236}">
                <a16:creationId xmlns:a16="http://schemas.microsoft.com/office/drawing/2014/main" id="{95045E2F-58A4-48EC-BF05-523315AB6031}"/>
              </a:ext>
            </a:extLst>
          </p:cNvPr>
          <p:cNvSpPr/>
          <p:nvPr userDrawn="1"/>
        </p:nvSpPr>
        <p:spPr>
          <a:xfrm>
            <a:off x="5747630" y="2309233"/>
            <a:ext cx="3675888" cy="179222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22682" b="-226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Text Placeholder 40">
            <a:extLst>
              <a:ext uri="{FF2B5EF4-FFF2-40B4-BE49-F238E27FC236}">
                <a16:creationId xmlns:a16="http://schemas.microsoft.com/office/drawing/2014/main" id="{15964389-22F6-40A0-A36E-E542607646E1}"/>
              </a:ext>
            </a:extLst>
          </p:cNvPr>
          <p:cNvSpPr>
            <a:spLocks noGrp="1"/>
          </p:cNvSpPr>
          <p:nvPr>
            <p:ph type="body" sz="quarter" idx="57"/>
          </p:nvPr>
        </p:nvSpPr>
        <p:spPr>
          <a:xfrm>
            <a:off x="1046452" y="3642055"/>
            <a:ext cx="4787999"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2" name="Title 1">
            <a:extLst>
              <a:ext uri="{FF2B5EF4-FFF2-40B4-BE49-F238E27FC236}">
                <a16:creationId xmlns:a16="http://schemas.microsoft.com/office/drawing/2014/main" id="{ED6F3FD8-7BEB-4080-AD20-18CB6D7ECE3E}"/>
              </a:ext>
            </a:extLst>
          </p:cNvPr>
          <p:cNvSpPr>
            <a:spLocks noGrp="1"/>
          </p:cNvSpPr>
          <p:nvPr>
            <p:ph type="title" hasCustomPrompt="1"/>
          </p:nvPr>
        </p:nvSpPr>
        <p:spPr>
          <a:xfrm>
            <a:off x="838206" y="620867"/>
            <a:ext cx="10515600" cy="856343"/>
          </a:xfrm>
        </p:spPr>
        <p:txBody>
          <a:bodyPr anchor="b" anchorCtr="0"/>
          <a:lstStyle>
            <a:lvl1pPr algn="ctr">
              <a:defRPr>
                <a:solidFill>
                  <a:schemeClr val="tx1"/>
                </a:solidFill>
              </a:defRPr>
            </a:lvl1pPr>
          </a:lstStyle>
          <a:p>
            <a:r>
              <a:rPr lang="en-US" noProof="0"/>
              <a:t>CLICK TO EDIT MASTER TITLE STYLE</a:t>
            </a:r>
          </a:p>
        </p:txBody>
      </p:sp>
      <p:sp>
        <p:nvSpPr>
          <p:cNvPr id="4" name="Date Placeholder 3">
            <a:extLst>
              <a:ext uri="{FF2B5EF4-FFF2-40B4-BE49-F238E27FC236}">
                <a16:creationId xmlns:a16="http://schemas.microsoft.com/office/drawing/2014/main" id="{347BF347-570A-4D1E-AA9F-818FDB9B3F8F}"/>
              </a:ext>
            </a:extLst>
          </p:cNvPr>
          <p:cNvSpPr>
            <a:spLocks noGrp="1"/>
          </p:cNvSpPr>
          <p:nvPr>
            <p:ph type="dt" sz="half" idx="10"/>
          </p:nvPr>
        </p:nvSpPr>
        <p:spPr/>
        <p:txBody>
          <a:bodyPr/>
          <a:lstStyle/>
          <a:p>
            <a:fld id="{BCF5ACAA-C5AA-4F05-9AE1-AC245EBEF5E4}" type="datetime1">
              <a:rPr lang="en-US" noProof="0" smtClean="0"/>
              <a:t>8/20/2021</a:t>
            </a:fld>
            <a:endParaRPr lang="en-US" noProof="0" dirty="0"/>
          </a:p>
        </p:txBody>
      </p:sp>
      <p:sp>
        <p:nvSpPr>
          <p:cNvPr id="5" name="Footer Placeholder 4">
            <a:extLst>
              <a:ext uri="{FF2B5EF4-FFF2-40B4-BE49-F238E27FC236}">
                <a16:creationId xmlns:a16="http://schemas.microsoft.com/office/drawing/2014/main" id="{434DE783-5F47-47F2-85AE-C24C08C0090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AF7FE2BF-F092-4959-8655-90D829347C26}"/>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37" name="Straight Connector 36">
            <a:extLst>
              <a:ext uri="{FF2B5EF4-FFF2-40B4-BE49-F238E27FC236}">
                <a16:creationId xmlns:a16="http://schemas.microsoft.com/office/drawing/2014/main" id="{D23F3562-993B-4398-A9F0-2EB3F91CE387}"/>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38" name="Subtitle 2">
            <a:extLst>
              <a:ext uri="{FF2B5EF4-FFF2-40B4-BE49-F238E27FC236}">
                <a16:creationId xmlns:a16="http://schemas.microsoft.com/office/drawing/2014/main" id="{7C726E26-D540-424D-A785-221B0A06B9C0}"/>
              </a:ext>
            </a:extLst>
          </p:cNvPr>
          <p:cNvSpPr>
            <a:spLocks noGrp="1"/>
          </p:cNvSpPr>
          <p:nvPr>
            <p:ph type="subTitle" idx="15"/>
          </p:nvPr>
        </p:nvSpPr>
        <p:spPr>
          <a:xfrm>
            <a:off x="838200" y="1632332"/>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1" name="Text Placeholder 40">
            <a:extLst>
              <a:ext uri="{FF2B5EF4-FFF2-40B4-BE49-F238E27FC236}">
                <a16:creationId xmlns:a16="http://schemas.microsoft.com/office/drawing/2014/main" id="{59B205DF-9BF4-48EF-8022-300C804E010A}"/>
              </a:ext>
            </a:extLst>
          </p:cNvPr>
          <p:cNvSpPr>
            <a:spLocks noGrp="1"/>
          </p:cNvSpPr>
          <p:nvPr>
            <p:ph type="body" sz="quarter" idx="48"/>
          </p:nvPr>
        </p:nvSpPr>
        <p:spPr>
          <a:xfrm>
            <a:off x="1046452" y="4054527"/>
            <a:ext cx="4788000" cy="835297"/>
          </a:xfrm>
        </p:spPr>
        <p:txBody>
          <a:bodyPr>
            <a:normAutofit/>
          </a:bodyPr>
          <a:lstStyle>
            <a:lvl1pPr marL="0" indent="0">
              <a:lnSpc>
                <a:spcPct val="100000"/>
              </a:lnSpc>
              <a:spcBef>
                <a:spcPts val="600"/>
              </a:spcBef>
              <a:buNone/>
              <a:defRPr sz="1600" i="0">
                <a:solidFill>
                  <a:schemeClr val="tx2"/>
                </a:solidFill>
              </a:defRPr>
            </a:lvl1pPr>
            <a:lvl2pPr marL="457200" indent="0">
              <a:buNone/>
              <a:defRPr/>
            </a:lvl2pPr>
          </a:lstStyle>
          <a:p>
            <a:pPr lvl="0"/>
            <a:r>
              <a:rPr lang="en-US" noProof="0"/>
              <a:t>Edit Master text styles</a:t>
            </a:r>
          </a:p>
        </p:txBody>
      </p:sp>
      <p:sp>
        <p:nvSpPr>
          <p:cNvPr id="51" name="Picture Placeholder 2">
            <a:extLst>
              <a:ext uri="{FF2B5EF4-FFF2-40B4-BE49-F238E27FC236}">
                <a16:creationId xmlns:a16="http://schemas.microsoft.com/office/drawing/2014/main" id="{EDF88690-C7C9-40D4-A61F-373255AC0C78}"/>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31" name="Text Placeholder 40">
            <a:extLst>
              <a:ext uri="{FF2B5EF4-FFF2-40B4-BE49-F238E27FC236}">
                <a16:creationId xmlns:a16="http://schemas.microsoft.com/office/drawing/2014/main" id="{19621356-FE2C-4AEC-9E89-2CC86A230211}"/>
              </a:ext>
            </a:extLst>
          </p:cNvPr>
          <p:cNvSpPr>
            <a:spLocks noGrp="1"/>
          </p:cNvSpPr>
          <p:nvPr>
            <p:ph type="body" sz="quarter" idx="58" hasCustomPrompt="1"/>
          </p:nvPr>
        </p:nvSpPr>
        <p:spPr>
          <a:xfrm>
            <a:off x="963322" y="2599849"/>
            <a:ext cx="4871129" cy="972000"/>
          </a:xfrm>
        </p:spPr>
        <p:txBody>
          <a:bodyPr>
            <a:noAutofit/>
          </a:bodyPr>
          <a:lstStyle>
            <a:lvl1pPr marL="0" indent="0">
              <a:lnSpc>
                <a:spcPct val="100000"/>
              </a:lnSpc>
              <a:spcBef>
                <a:spcPts val="600"/>
              </a:spcBef>
              <a:buNone/>
              <a:defRPr sz="7000" b="1" i="0">
                <a:solidFill>
                  <a:schemeClr val="tx2"/>
                </a:solidFill>
                <a:latin typeface="+mj-lt"/>
              </a:defRPr>
            </a:lvl1pPr>
            <a:lvl2pPr marL="457200" indent="0">
              <a:buNone/>
              <a:defRPr/>
            </a:lvl2pPr>
          </a:lstStyle>
          <a:p>
            <a:pPr lvl="0"/>
            <a:r>
              <a:rPr lang="en-US" noProof="0"/>
              <a:t>12 345</a:t>
            </a:r>
          </a:p>
        </p:txBody>
      </p:sp>
      <p:sp>
        <p:nvSpPr>
          <p:cNvPr id="39" name="Text Placeholder 40">
            <a:extLst>
              <a:ext uri="{FF2B5EF4-FFF2-40B4-BE49-F238E27FC236}">
                <a16:creationId xmlns:a16="http://schemas.microsoft.com/office/drawing/2014/main" id="{DBAF7C9B-EA69-40A6-AB82-8564FEB1ADA3}"/>
              </a:ext>
            </a:extLst>
          </p:cNvPr>
          <p:cNvSpPr>
            <a:spLocks noGrp="1"/>
          </p:cNvSpPr>
          <p:nvPr>
            <p:ph type="body" sz="quarter" idx="59"/>
          </p:nvPr>
        </p:nvSpPr>
        <p:spPr>
          <a:xfrm>
            <a:off x="6464798" y="3642350"/>
            <a:ext cx="4787999"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40" name="Text Placeholder 40">
            <a:extLst>
              <a:ext uri="{FF2B5EF4-FFF2-40B4-BE49-F238E27FC236}">
                <a16:creationId xmlns:a16="http://schemas.microsoft.com/office/drawing/2014/main" id="{8AADAA41-DB71-4C36-9EDE-CA7E3121BDAC}"/>
              </a:ext>
            </a:extLst>
          </p:cNvPr>
          <p:cNvSpPr>
            <a:spLocks noGrp="1"/>
          </p:cNvSpPr>
          <p:nvPr>
            <p:ph type="body" sz="quarter" idx="60"/>
          </p:nvPr>
        </p:nvSpPr>
        <p:spPr>
          <a:xfrm>
            <a:off x="6464798" y="4054822"/>
            <a:ext cx="4788000" cy="835297"/>
          </a:xfrm>
        </p:spPr>
        <p:txBody>
          <a:bodyPr>
            <a:normAutofit/>
          </a:bodyPr>
          <a:lstStyle>
            <a:lvl1pPr marL="0" indent="0">
              <a:lnSpc>
                <a:spcPct val="100000"/>
              </a:lnSpc>
              <a:spcBef>
                <a:spcPts val="600"/>
              </a:spcBef>
              <a:buNone/>
              <a:defRPr sz="1600" i="0">
                <a:solidFill>
                  <a:schemeClr val="tx2"/>
                </a:solidFill>
              </a:defRPr>
            </a:lvl1pPr>
            <a:lvl2pPr marL="457200" indent="0">
              <a:buNone/>
              <a:defRPr/>
            </a:lvl2pPr>
          </a:lstStyle>
          <a:p>
            <a:pPr lvl="0"/>
            <a:r>
              <a:rPr lang="en-US" noProof="0"/>
              <a:t>Edit Master text styles</a:t>
            </a:r>
          </a:p>
        </p:txBody>
      </p:sp>
      <p:sp>
        <p:nvSpPr>
          <p:cNvPr id="43" name="Text Placeholder 40">
            <a:extLst>
              <a:ext uri="{FF2B5EF4-FFF2-40B4-BE49-F238E27FC236}">
                <a16:creationId xmlns:a16="http://schemas.microsoft.com/office/drawing/2014/main" id="{B13B1E83-DF7D-4152-83F9-7A99039613F2}"/>
              </a:ext>
            </a:extLst>
          </p:cNvPr>
          <p:cNvSpPr>
            <a:spLocks noGrp="1"/>
          </p:cNvSpPr>
          <p:nvPr>
            <p:ph type="body" sz="quarter" idx="61" hasCustomPrompt="1"/>
          </p:nvPr>
        </p:nvSpPr>
        <p:spPr>
          <a:xfrm>
            <a:off x="6381668" y="2600144"/>
            <a:ext cx="4871129" cy="972000"/>
          </a:xfrm>
        </p:spPr>
        <p:txBody>
          <a:bodyPr>
            <a:noAutofit/>
          </a:bodyPr>
          <a:lstStyle>
            <a:lvl1pPr marL="0" indent="0">
              <a:lnSpc>
                <a:spcPct val="100000"/>
              </a:lnSpc>
              <a:spcBef>
                <a:spcPts val="600"/>
              </a:spcBef>
              <a:buNone/>
              <a:defRPr sz="7000" b="1" i="0">
                <a:solidFill>
                  <a:schemeClr val="tx2"/>
                </a:solidFill>
                <a:latin typeface="+mj-lt"/>
              </a:defRPr>
            </a:lvl1pPr>
            <a:lvl2pPr marL="457200" indent="0">
              <a:buNone/>
              <a:defRPr/>
            </a:lvl2pPr>
          </a:lstStyle>
          <a:p>
            <a:pPr lvl="0"/>
            <a:r>
              <a:rPr lang="en-US" noProof="0"/>
              <a:t>6 780</a:t>
            </a:r>
          </a:p>
        </p:txBody>
      </p:sp>
    </p:spTree>
    <p:extLst>
      <p:ext uri="{BB962C8B-B14F-4D97-AF65-F5344CB8AC3E}">
        <p14:creationId xmlns:p14="http://schemas.microsoft.com/office/powerpoint/2010/main" val="394239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 Circles">
    <p:spTree>
      <p:nvGrpSpPr>
        <p:cNvPr id="1" name=""/>
        <p:cNvGrpSpPr/>
        <p:nvPr/>
      </p:nvGrpSpPr>
      <p:grpSpPr>
        <a:xfrm>
          <a:off x="0" y="0"/>
          <a:ext cx="0" cy="0"/>
          <a:chOff x="0" y="0"/>
          <a:chExt cx="0" cy="0"/>
        </a:xfrm>
      </p:grpSpPr>
      <p:sp>
        <p:nvSpPr>
          <p:cNvPr id="18" name="Rectangle 17" descr="Brush stroke spot">
            <a:extLst>
              <a:ext uri="{FF2B5EF4-FFF2-40B4-BE49-F238E27FC236}">
                <a16:creationId xmlns:a16="http://schemas.microsoft.com/office/drawing/2014/main" id="{553AE28F-6B33-44BE-A48E-511B9E37A8E5}"/>
              </a:ext>
            </a:extLst>
          </p:cNvPr>
          <p:cNvSpPr/>
          <p:nvPr userDrawn="1"/>
        </p:nvSpPr>
        <p:spPr>
          <a:xfrm>
            <a:off x="649833" y="2266060"/>
            <a:ext cx="10597896" cy="2011680"/>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Text Placeholder 40">
            <a:extLst>
              <a:ext uri="{FF2B5EF4-FFF2-40B4-BE49-F238E27FC236}">
                <a16:creationId xmlns:a16="http://schemas.microsoft.com/office/drawing/2014/main" id="{15964389-22F6-40A0-A36E-E542607646E1}"/>
              </a:ext>
            </a:extLst>
          </p:cNvPr>
          <p:cNvSpPr>
            <a:spLocks noGrp="1"/>
          </p:cNvSpPr>
          <p:nvPr>
            <p:ph type="body" sz="quarter" idx="57"/>
          </p:nvPr>
        </p:nvSpPr>
        <p:spPr>
          <a:xfrm>
            <a:off x="1508836" y="4448204"/>
            <a:ext cx="3132000" cy="343264"/>
          </a:xfrm>
        </p:spPr>
        <p:txBody>
          <a:bodyPr>
            <a:noAutofit/>
          </a:bodyPr>
          <a:lstStyle>
            <a:lvl1pPr marL="0" indent="0" algn="ctr">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2" name="Title 1">
            <a:extLst>
              <a:ext uri="{FF2B5EF4-FFF2-40B4-BE49-F238E27FC236}">
                <a16:creationId xmlns:a16="http://schemas.microsoft.com/office/drawing/2014/main" id="{ED6F3FD8-7BEB-4080-AD20-18CB6D7ECE3E}"/>
              </a:ext>
            </a:extLst>
          </p:cNvPr>
          <p:cNvSpPr>
            <a:spLocks noGrp="1"/>
          </p:cNvSpPr>
          <p:nvPr>
            <p:ph type="title" hasCustomPrompt="1"/>
          </p:nvPr>
        </p:nvSpPr>
        <p:spPr>
          <a:xfrm>
            <a:off x="838206" y="620867"/>
            <a:ext cx="10515600" cy="856343"/>
          </a:xfrm>
        </p:spPr>
        <p:txBody>
          <a:bodyPr anchor="b" anchorCtr="0"/>
          <a:lstStyle>
            <a:lvl1pPr algn="ctr">
              <a:defRPr>
                <a:solidFill>
                  <a:schemeClr val="tx1"/>
                </a:solidFill>
              </a:defRPr>
            </a:lvl1pPr>
          </a:lstStyle>
          <a:p>
            <a:r>
              <a:rPr lang="en-US" noProof="0"/>
              <a:t>CLICK TO EDIT MASTER TITLE STYLE</a:t>
            </a:r>
          </a:p>
        </p:txBody>
      </p:sp>
      <p:sp>
        <p:nvSpPr>
          <p:cNvPr id="4" name="Date Placeholder 3">
            <a:extLst>
              <a:ext uri="{FF2B5EF4-FFF2-40B4-BE49-F238E27FC236}">
                <a16:creationId xmlns:a16="http://schemas.microsoft.com/office/drawing/2014/main" id="{347BF347-570A-4D1E-AA9F-818FDB9B3F8F}"/>
              </a:ext>
            </a:extLst>
          </p:cNvPr>
          <p:cNvSpPr>
            <a:spLocks noGrp="1"/>
          </p:cNvSpPr>
          <p:nvPr>
            <p:ph type="dt" sz="half" idx="10"/>
          </p:nvPr>
        </p:nvSpPr>
        <p:spPr/>
        <p:txBody>
          <a:bodyPr/>
          <a:lstStyle/>
          <a:p>
            <a:fld id="{BCF5ACAA-C5AA-4F05-9AE1-AC245EBEF5E4}" type="datetime1">
              <a:rPr lang="en-US" noProof="0" smtClean="0"/>
              <a:t>8/20/2021</a:t>
            </a:fld>
            <a:endParaRPr lang="en-US" noProof="0" dirty="0"/>
          </a:p>
        </p:txBody>
      </p:sp>
      <p:sp>
        <p:nvSpPr>
          <p:cNvPr id="5" name="Footer Placeholder 4">
            <a:extLst>
              <a:ext uri="{FF2B5EF4-FFF2-40B4-BE49-F238E27FC236}">
                <a16:creationId xmlns:a16="http://schemas.microsoft.com/office/drawing/2014/main" id="{434DE783-5F47-47F2-85AE-C24C08C0090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AF7FE2BF-F092-4959-8655-90D829347C26}"/>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37" name="Straight Connector 36">
            <a:extLst>
              <a:ext uri="{FF2B5EF4-FFF2-40B4-BE49-F238E27FC236}">
                <a16:creationId xmlns:a16="http://schemas.microsoft.com/office/drawing/2014/main" id="{D23F3562-993B-4398-A9F0-2EB3F91CE387}"/>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41" name="Text Placeholder 40">
            <a:extLst>
              <a:ext uri="{FF2B5EF4-FFF2-40B4-BE49-F238E27FC236}">
                <a16:creationId xmlns:a16="http://schemas.microsoft.com/office/drawing/2014/main" id="{59B205DF-9BF4-48EF-8022-300C804E010A}"/>
              </a:ext>
            </a:extLst>
          </p:cNvPr>
          <p:cNvSpPr>
            <a:spLocks noGrp="1"/>
          </p:cNvSpPr>
          <p:nvPr>
            <p:ph type="body" sz="quarter" idx="48"/>
          </p:nvPr>
        </p:nvSpPr>
        <p:spPr>
          <a:xfrm>
            <a:off x="1508836" y="4860676"/>
            <a:ext cx="3132000" cy="835297"/>
          </a:xfrm>
        </p:spPr>
        <p:txBody>
          <a:bodyPr>
            <a:normAutofit/>
          </a:bodyPr>
          <a:lstStyle>
            <a:lvl1pPr marL="0" indent="0" algn="ctr">
              <a:lnSpc>
                <a:spcPct val="100000"/>
              </a:lnSpc>
              <a:spcBef>
                <a:spcPts val="600"/>
              </a:spcBef>
              <a:buNone/>
              <a:defRPr sz="1600" i="0">
                <a:solidFill>
                  <a:schemeClr val="tx2"/>
                </a:solidFill>
              </a:defRPr>
            </a:lvl1pPr>
            <a:lvl2pPr marL="457200" indent="0">
              <a:buNone/>
              <a:defRPr/>
            </a:lvl2pPr>
          </a:lstStyle>
          <a:p>
            <a:pPr lvl="0"/>
            <a:r>
              <a:rPr lang="en-US" noProof="0"/>
              <a:t>Edit Master text styles</a:t>
            </a:r>
          </a:p>
        </p:txBody>
      </p:sp>
      <p:sp>
        <p:nvSpPr>
          <p:cNvPr id="51" name="Picture Placeholder 2">
            <a:extLst>
              <a:ext uri="{FF2B5EF4-FFF2-40B4-BE49-F238E27FC236}">
                <a16:creationId xmlns:a16="http://schemas.microsoft.com/office/drawing/2014/main" id="{EDF88690-C7C9-40D4-A61F-373255AC0C78}"/>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39" name="Text Placeholder 40">
            <a:extLst>
              <a:ext uri="{FF2B5EF4-FFF2-40B4-BE49-F238E27FC236}">
                <a16:creationId xmlns:a16="http://schemas.microsoft.com/office/drawing/2014/main" id="{DBAF7C9B-EA69-40A6-AB82-8564FEB1ADA3}"/>
              </a:ext>
            </a:extLst>
          </p:cNvPr>
          <p:cNvSpPr>
            <a:spLocks noGrp="1"/>
          </p:cNvSpPr>
          <p:nvPr>
            <p:ph type="body" sz="quarter" idx="59"/>
          </p:nvPr>
        </p:nvSpPr>
        <p:spPr>
          <a:xfrm>
            <a:off x="4716343" y="4448499"/>
            <a:ext cx="3132000" cy="343264"/>
          </a:xfrm>
        </p:spPr>
        <p:txBody>
          <a:bodyPr>
            <a:noAutofit/>
          </a:bodyPr>
          <a:lstStyle>
            <a:lvl1pPr marL="0" indent="0" algn="ctr">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40" name="Text Placeholder 40">
            <a:extLst>
              <a:ext uri="{FF2B5EF4-FFF2-40B4-BE49-F238E27FC236}">
                <a16:creationId xmlns:a16="http://schemas.microsoft.com/office/drawing/2014/main" id="{8AADAA41-DB71-4C36-9EDE-CA7E3121BDAC}"/>
              </a:ext>
            </a:extLst>
          </p:cNvPr>
          <p:cNvSpPr>
            <a:spLocks noGrp="1"/>
          </p:cNvSpPr>
          <p:nvPr>
            <p:ph type="body" sz="quarter" idx="60"/>
          </p:nvPr>
        </p:nvSpPr>
        <p:spPr>
          <a:xfrm>
            <a:off x="4716343" y="4860971"/>
            <a:ext cx="3132000" cy="835297"/>
          </a:xfrm>
        </p:spPr>
        <p:txBody>
          <a:bodyPr>
            <a:normAutofit/>
          </a:bodyPr>
          <a:lstStyle>
            <a:lvl1pPr marL="0" indent="0" algn="ctr">
              <a:lnSpc>
                <a:spcPct val="100000"/>
              </a:lnSpc>
              <a:spcBef>
                <a:spcPts val="600"/>
              </a:spcBef>
              <a:buNone/>
              <a:defRPr sz="1600" i="0">
                <a:solidFill>
                  <a:schemeClr val="tx2"/>
                </a:solidFill>
              </a:defRPr>
            </a:lvl1pPr>
            <a:lvl2pPr marL="457200" indent="0">
              <a:buNone/>
              <a:defRPr/>
            </a:lvl2pPr>
          </a:lstStyle>
          <a:p>
            <a:pPr lvl="0"/>
            <a:r>
              <a:rPr lang="en-US" noProof="0"/>
              <a:t>Edit Master text styles</a:t>
            </a:r>
          </a:p>
        </p:txBody>
      </p:sp>
      <p:sp>
        <p:nvSpPr>
          <p:cNvPr id="3" name="Oval 2">
            <a:extLst>
              <a:ext uri="{FF2B5EF4-FFF2-40B4-BE49-F238E27FC236}">
                <a16:creationId xmlns:a16="http://schemas.microsoft.com/office/drawing/2014/main" id="{29BB331B-BB86-4BF8-B64D-10A4EA066996}"/>
              </a:ext>
            </a:extLst>
          </p:cNvPr>
          <p:cNvSpPr/>
          <p:nvPr userDrawn="1"/>
        </p:nvSpPr>
        <p:spPr>
          <a:xfrm>
            <a:off x="1892209" y="1877591"/>
            <a:ext cx="2376000" cy="23760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9" name="Oval 18">
            <a:extLst>
              <a:ext uri="{FF2B5EF4-FFF2-40B4-BE49-F238E27FC236}">
                <a16:creationId xmlns:a16="http://schemas.microsoft.com/office/drawing/2014/main" id="{E4607297-0AE5-4568-8E23-9A22E0C9047F}"/>
              </a:ext>
            </a:extLst>
          </p:cNvPr>
          <p:cNvSpPr/>
          <p:nvPr userDrawn="1"/>
        </p:nvSpPr>
        <p:spPr>
          <a:xfrm>
            <a:off x="5318591" y="2318813"/>
            <a:ext cx="1929600" cy="19296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0" name="Oval 19">
            <a:extLst>
              <a:ext uri="{FF2B5EF4-FFF2-40B4-BE49-F238E27FC236}">
                <a16:creationId xmlns:a16="http://schemas.microsoft.com/office/drawing/2014/main" id="{16AB8DAF-6AF1-4CAA-AE2D-6AD8CDCCD190}"/>
              </a:ext>
            </a:extLst>
          </p:cNvPr>
          <p:cNvSpPr/>
          <p:nvPr userDrawn="1"/>
        </p:nvSpPr>
        <p:spPr>
          <a:xfrm>
            <a:off x="8892192" y="2827701"/>
            <a:ext cx="1407600" cy="14076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Text Placeholder 40">
            <a:extLst>
              <a:ext uri="{FF2B5EF4-FFF2-40B4-BE49-F238E27FC236}">
                <a16:creationId xmlns:a16="http://schemas.microsoft.com/office/drawing/2014/main" id="{5F5CDB97-1A89-4A46-BBC6-957BE23CC68D}"/>
              </a:ext>
            </a:extLst>
          </p:cNvPr>
          <p:cNvSpPr>
            <a:spLocks noGrp="1"/>
          </p:cNvSpPr>
          <p:nvPr userDrawn="1">
            <p:ph type="body" sz="quarter" idx="61"/>
          </p:nvPr>
        </p:nvSpPr>
        <p:spPr>
          <a:xfrm>
            <a:off x="8032507" y="4448204"/>
            <a:ext cx="3132000" cy="343264"/>
          </a:xfrm>
        </p:spPr>
        <p:txBody>
          <a:bodyPr>
            <a:noAutofit/>
          </a:bodyPr>
          <a:lstStyle>
            <a:lvl1pPr marL="0" indent="0" algn="ctr">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23" name="Text Placeholder 40">
            <a:extLst>
              <a:ext uri="{FF2B5EF4-FFF2-40B4-BE49-F238E27FC236}">
                <a16:creationId xmlns:a16="http://schemas.microsoft.com/office/drawing/2014/main" id="{EE3568F2-C8B7-440C-B118-77D1EB8BA68C}"/>
              </a:ext>
            </a:extLst>
          </p:cNvPr>
          <p:cNvSpPr>
            <a:spLocks noGrp="1"/>
          </p:cNvSpPr>
          <p:nvPr userDrawn="1">
            <p:ph type="body" sz="quarter" idx="62"/>
          </p:nvPr>
        </p:nvSpPr>
        <p:spPr>
          <a:xfrm>
            <a:off x="8032507" y="4860676"/>
            <a:ext cx="3132000" cy="835297"/>
          </a:xfrm>
        </p:spPr>
        <p:txBody>
          <a:bodyPr>
            <a:normAutofit/>
          </a:bodyPr>
          <a:lstStyle>
            <a:lvl1pPr marL="0" indent="0" algn="ctr">
              <a:lnSpc>
                <a:spcPct val="100000"/>
              </a:lnSpc>
              <a:spcBef>
                <a:spcPts val="600"/>
              </a:spcBef>
              <a:buNone/>
              <a:defRPr sz="1600" i="0">
                <a:solidFill>
                  <a:schemeClr val="tx2"/>
                </a:solidFill>
              </a:defRPr>
            </a:lvl1pPr>
            <a:lvl2pPr marL="457200" indent="0">
              <a:buNone/>
              <a:defRPr/>
            </a:lvl2pPr>
          </a:lstStyle>
          <a:p>
            <a:pPr lvl="0"/>
            <a:r>
              <a:rPr lang="en-US" noProof="0"/>
              <a:t>Edit Master text styles</a:t>
            </a:r>
          </a:p>
        </p:txBody>
      </p:sp>
      <p:sp>
        <p:nvSpPr>
          <p:cNvPr id="28" name="Text Placeholder 40">
            <a:extLst>
              <a:ext uri="{FF2B5EF4-FFF2-40B4-BE49-F238E27FC236}">
                <a16:creationId xmlns:a16="http://schemas.microsoft.com/office/drawing/2014/main" id="{04507F51-0648-491E-AE08-5EFD71620E23}"/>
              </a:ext>
            </a:extLst>
          </p:cNvPr>
          <p:cNvSpPr>
            <a:spLocks noGrp="1"/>
          </p:cNvSpPr>
          <p:nvPr>
            <p:ph type="body" sz="quarter" idx="63" hasCustomPrompt="1"/>
          </p:nvPr>
        </p:nvSpPr>
        <p:spPr>
          <a:xfrm>
            <a:off x="2203729" y="2550122"/>
            <a:ext cx="1734798" cy="618236"/>
          </a:xfrm>
        </p:spPr>
        <p:txBody>
          <a:bodyPr>
            <a:noAutofit/>
          </a:bodyPr>
          <a:lstStyle>
            <a:lvl1pPr marL="0" indent="0" algn="ctr">
              <a:lnSpc>
                <a:spcPct val="100000"/>
              </a:lnSpc>
              <a:spcBef>
                <a:spcPts val="600"/>
              </a:spcBef>
              <a:buNone/>
              <a:defRPr sz="5000" b="1" i="0">
                <a:solidFill>
                  <a:schemeClr val="tx1"/>
                </a:solidFill>
                <a:latin typeface="+mj-lt"/>
              </a:defRPr>
            </a:lvl1pPr>
            <a:lvl2pPr marL="457200" indent="0">
              <a:buNone/>
              <a:defRPr/>
            </a:lvl2pPr>
          </a:lstStyle>
          <a:p>
            <a:pPr lvl="0"/>
            <a:r>
              <a:rPr lang="en-US" noProof="0"/>
              <a:t>$ 100</a:t>
            </a:r>
          </a:p>
        </p:txBody>
      </p:sp>
      <p:sp>
        <p:nvSpPr>
          <p:cNvPr id="29" name="Text Placeholder 40">
            <a:extLst>
              <a:ext uri="{FF2B5EF4-FFF2-40B4-BE49-F238E27FC236}">
                <a16:creationId xmlns:a16="http://schemas.microsoft.com/office/drawing/2014/main" id="{DC7D0F93-C77D-44A3-A2D1-6D8B93ADE8E2}"/>
              </a:ext>
            </a:extLst>
          </p:cNvPr>
          <p:cNvSpPr>
            <a:spLocks noGrp="1"/>
          </p:cNvSpPr>
          <p:nvPr>
            <p:ph type="body" sz="quarter" idx="64" hasCustomPrompt="1"/>
          </p:nvPr>
        </p:nvSpPr>
        <p:spPr>
          <a:xfrm>
            <a:off x="2203729" y="3175537"/>
            <a:ext cx="1734798" cy="418706"/>
          </a:xfrm>
        </p:spPr>
        <p:txBody>
          <a:bodyPr>
            <a:noAutofit/>
          </a:bodyPr>
          <a:lstStyle>
            <a:lvl1pPr marL="0" indent="0" algn="ctr">
              <a:lnSpc>
                <a:spcPct val="100000"/>
              </a:lnSpc>
              <a:spcBef>
                <a:spcPts val="600"/>
              </a:spcBef>
              <a:buNone/>
              <a:defRPr sz="2100" b="0" i="0">
                <a:solidFill>
                  <a:schemeClr val="tx2"/>
                </a:solidFill>
              </a:defRPr>
            </a:lvl1pPr>
            <a:lvl2pPr marL="457200" indent="0">
              <a:buNone/>
              <a:defRPr/>
            </a:lvl2pPr>
          </a:lstStyle>
          <a:p>
            <a:pPr lvl="0"/>
            <a:r>
              <a:rPr lang="en-US" noProof="0"/>
              <a:t>Billion</a:t>
            </a:r>
          </a:p>
        </p:txBody>
      </p:sp>
      <p:sp>
        <p:nvSpPr>
          <p:cNvPr id="32" name="Text Placeholder 40">
            <a:extLst>
              <a:ext uri="{FF2B5EF4-FFF2-40B4-BE49-F238E27FC236}">
                <a16:creationId xmlns:a16="http://schemas.microsoft.com/office/drawing/2014/main" id="{19439A71-712F-42A8-988D-A40FC79D30E3}"/>
              </a:ext>
            </a:extLst>
          </p:cNvPr>
          <p:cNvSpPr>
            <a:spLocks noGrp="1"/>
          </p:cNvSpPr>
          <p:nvPr>
            <p:ph type="body" sz="quarter" idx="65" hasCustomPrompt="1"/>
          </p:nvPr>
        </p:nvSpPr>
        <p:spPr>
          <a:xfrm>
            <a:off x="5429868" y="2755270"/>
            <a:ext cx="1734798" cy="618236"/>
          </a:xfrm>
        </p:spPr>
        <p:txBody>
          <a:bodyPr>
            <a:noAutofit/>
          </a:bodyPr>
          <a:lstStyle>
            <a:lvl1pPr marL="0" indent="0" algn="ctr">
              <a:lnSpc>
                <a:spcPct val="100000"/>
              </a:lnSpc>
              <a:spcBef>
                <a:spcPts val="600"/>
              </a:spcBef>
              <a:buNone/>
              <a:defRPr sz="4500" b="1" i="0">
                <a:solidFill>
                  <a:schemeClr val="tx1"/>
                </a:solidFill>
                <a:latin typeface="+mj-lt"/>
              </a:defRPr>
            </a:lvl1pPr>
            <a:lvl2pPr marL="457200" indent="0">
              <a:buNone/>
              <a:defRPr/>
            </a:lvl2pPr>
          </a:lstStyle>
          <a:p>
            <a:pPr lvl="0"/>
            <a:r>
              <a:rPr lang="en-US" noProof="0"/>
              <a:t>$ 50</a:t>
            </a:r>
          </a:p>
        </p:txBody>
      </p:sp>
      <p:sp>
        <p:nvSpPr>
          <p:cNvPr id="33" name="Text Placeholder 40">
            <a:extLst>
              <a:ext uri="{FF2B5EF4-FFF2-40B4-BE49-F238E27FC236}">
                <a16:creationId xmlns:a16="http://schemas.microsoft.com/office/drawing/2014/main" id="{38AE03D3-550E-413E-8DD3-5A6558981278}"/>
              </a:ext>
            </a:extLst>
          </p:cNvPr>
          <p:cNvSpPr>
            <a:spLocks noGrp="1"/>
          </p:cNvSpPr>
          <p:nvPr>
            <p:ph type="body" sz="quarter" idx="66" hasCustomPrompt="1"/>
          </p:nvPr>
        </p:nvSpPr>
        <p:spPr>
          <a:xfrm>
            <a:off x="5429868" y="3346179"/>
            <a:ext cx="1734798" cy="418706"/>
          </a:xfrm>
        </p:spPr>
        <p:txBody>
          <a:bodyPr>
            <a:noAutofit/>
          </a:bodyPr>
          <a:lstStyle>
            <a:lvl1pPr marL="0" indent="0" algn="ctr">
              <a:lnSpc>
                <a:spcPct val="100000"/>
              </a:lnSpc>
              <a:spcBef>
                <a:spcPts val="600"/>
              </a:spcBef>
              <a:buNone/>
              <a:defRPr sz="2000" b="0" i="0">
                <a:solidFill>
                  <a:schemeClr val="tx2"/>
                </a:solidFill>
              </a:defRPr>
            </a:lvl1pPr>
            <a:lvl2pPr marL="457200" indent="0">
              <a:buNone/>
              <a:defRPr/>
            </a:lvl2pPr>
          </a:lstStyle>
          <a:p>
            <a:pPr lvl="0"/>
            <a:r>
              <a:rPr lang="en-US" noProof="0"/>
              <a:t>Billion</a:t>
            </a:r>
          </a:p>
        </p:txBody>
      </p:sp>
      <p:sp>
        <p:nvSpPr>
          <p:cNvPr id="34" name="Text Placeholder 40">
            <a:extLst>
              <a:ext uri="{FF2B5EF4-FFF2-40B4-BE49-F238E27FC236}">
                <a16:creationId xmlns:a16="http://schemas.microsoft.com/office/drawing/2014/main" id="{0B0F054D-7CBD-40FB-84C5-6E37FDF0EC9C}"/>
              </a:ext>
            </a:extLst>
          </p:cNvPr>
          <p:cNvSpPr>
            <a:spLocks noGrp="1"/>
          </p:cNvSpPr>
          <p:nvPr>
            <p:ph type="body" sz="quarter" idx="67" hasCustomPrompt="1"/>
          </p:nvPr>
        </p:nvSpPr>
        <p:spPr>
          <a:xfrm>
            <a:off x="8830050" y="3060231"/>
            <a:ext cx="1529901" cy="477909"/>
          </a:xfrm>
        </p:spPr>
        <p:txBody>
          <a:bodyPr>
            <a:noAutofit/>
          </a:bodyPr>
          <a:lstStyle>
            <a:lvl1pPr marL="0" indent="0" algn="ctr">
              <a:lnSpc>
                <a:spcPct val="100000"/>
              </a:lnSpc>
              <a:spcBef>
                <a:spcPts val="600"/>
              </a:spcBef>
              <a:buNone/>
              <a:defRPr sz="4000" b="1" i="0">
                <a:solidFill>
                  <a:schemeClr val="tx1"/>
                </a:solidFill>
                <a:latin typeface="+mj-lt"/>
              </a:defRPr>
            </a:lvl1pPr>
            <a:lvl2pPr marL="457200" indent="0">
              <a:buNone/>
              <a:defRPr/>
            </a:lvl2pPr>
          </a:lstStyle>
          <a:p>
            <a:pPr lvl="0"/>
            <a:r>
              <a:rPr lang="en-US" noProof="0"/>
              <a:t>$ 25</a:t>
            </a:r>
          </a:p>
        </p:txBody>
      </p:sp>
      <p:sp>
        <p:nvSpPr>
          <p:cNvPr id="35" name="Text Placeholder 40">
            <a:extLst>
              <a:ext uri="{FF2B5EF4-FFF2-40B4-BE49-F238E27FC236}">
                <a16:creationId xmlns:a16="http://schemas.microsoft.com/office/drawing/2014/main" id="{0285840A-F59B-4DDE-A051-9BBA250A628B}"/>
              </a:ext>
            </a:extLst>
          </p:cNvPr>
          <p:cNvSpPr>
            <a:spLocks noGrp="1"/>
          </p:cNvSpPr>
          <p:nvPr>
            <p:ph type="body" sz="quarter" idx="68" hasCustomPrompt="1"/>
          </p:nvPr>
        </p:nvSpPr>
        <p:spPr>
          <a:xfrm>
            <a:off x="8830050" y="3580049"/>
            <a:ext cx="1529901" cy="418706"/>
          </a:xfrm>
        </p:spPr>
        <p:txBody>
          <a:bodyPr>
            <a:noAutofit/>
          </a:bodyPr>
          <a:lstStyle>
            <a:lvl1pPr marL="0" indent="0" algn="ctr">
              <a:lnSpc>
                <a:spcPct val="100000"/>
              </a:lnSpc>
              <a:spcBef>
                <a:spcPts val="600"/>
              </a:spcBef>
              <a:buNone/>
              <a:defRPr sz="1900" b="0" i="0">
                <a:solidFill>
                  <a:schemeClr val="tx2"/>
                </a:solidFill>
              </a:defRPr>
            </a:lvl1pPr>
            <a:lvl2pPr marL="457200" indent="0">
              <a:buNone/>
              <a:defRPr/>
            </a:lvl2pPr>
          </a:lstStyle>
          <a:p>
            <a:pPr lvl="0"/>
            <a:r>
              <a:rPr lang="en-US" noProof="0"/>
              <a:t>Billion</a:t>
            </a:r>
          </a:p>
        </p:txBody>
      </p:sp>
    </p:spTree>
    <p:extLst>
      <p:ext uri="{BB962C8B-B14F-4D97-AF65-F5344CB8AC3E}">
        <p14:creationId xmlns:p14="http://schemas.microsoft.com/office/powerpoint/2010/main" val="340800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solidFill>
                  <a:schemeClr val="tx1"/>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379FEDE1-14F2-46B9-85D8-8B68DB5F2E57}"/>
              </a:ext>
            </a:extLst>
          </p:cNvPr>
          <p:cNvSpPr>
            <a:spLocks noGrp="1"/>
          </p:cNvSpPr>
          <p:nvPr>
            <p:ph sz="half" idx="1"/>
          </p:nvPr>
        </p:nvSpPr>
        <p:spPr>
          <a:xfrm>
            <a:off x="633656" y="2914563"/>
            <a:ext cx="4899002" cy="2528208"/>
          </a:xfrm>
        </p:spPr>
        <p:txBody>
          <a:bodyPr>
            <a:normAutofit/>
          </a:bodyPr>
          <a:lstStyle>
            <a:lvl1pPr marL="230400" indent="-230400">
              <a:lnSpc>
                <a:spcPct val="100000"/>
              </a:lnSpc>
              <a:spcBef>
                <a:spcPts val="600"/>
              </a:spcBef>
              <a:buClr>
                <a:srgbClr val="9D0000"/>
              </a:buClr>
              <a:buFont typeface="Arial" panose="020B0604020202020204" pitchFamily="34" charset="0"/>
              <a:buChar char="•"/>
              <a:defRPr sz="1600" i="0">
                <a:solidFill>
                  <a:schemeClr val="tx2"/>
                </a:solidFill>
              </a:defRPr>
            </a:lvl1pPr>
          </a:lstStyle>
          <a:p>
            <a:pPr lvl="0"/>
            <a:r>
              <a:rPr lang="en-US" noProof="0"/>
              <a:t>Edit Master text styles</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ubtitle 2">
            <a:extLst>
              <a:ext uri="{FF2B5EF4-FFF2-40B4-BE49-F238E27FC236}">
                <a16:creationId xmlns:a16="http://schemas.microsoft.com/office/drawing/2014/main" id="{A617DA88-4765-4225-9C56-CD0FFD9D7673}"/>
              </a:ext>
            </a:extLst>
          </p:cNvPr>
          <p:cNvSpPr>
            <a:spLocks noGrp="1"/>
          </p:cNvSpPr>
          <p:nvPr>
            <p:ph type="subTitle" idx="15"/>
          </p:nvPr>
        </p:nvSpPr>
        <p:spPr>
          <a:xfrm>
            <a:off x="838200" y="1632332"/>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4" name="Text Placeholder 40">
            <a:extLst>
              <a:ext uri="{FF2B5EF4-FFF2-40B4-BE49-F238E27FC236}">
                <a16:creationId xmlns:a16="http://schemas.microsoft.com/office/drawing/2014/main" id="{2E228B39-E69E-4928-A3B9-E0820CF9C197}"/>
              </a:ext>
            </a:extLst>
          </p:cNvPr>
          <p:cNvSpPr>
            <a:spLocks noGrp="1"/>
          </p:cNvSpPr>
          <p:nvPr>
            <p:ph type="body" sz="quarter" idx="49"/>
          </p:nvPr>
        </p:nvSpPr>
        <p:spPr>
          <a:xfrm>
            <a:off x="838197" y="2509005"/>
            <a:ext cx="4680000"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20" name="Text Placeholder 40">
            <a:extLst>
              <a:ext uri="{FF2B5EF4-FFF2-40B4-BE49-F238E27FC236}">
                <a16:creationId xmlns:a16="http://schemas.microsoft.com/office/drawing/2014/main" id="{DB13281D-9A7C-4ED9-86E0-B903E8AE724B}"/>
              </a:ext>
            </a:extLst>
          </p:cNvPr>
          <p:cNvSpPr>
            <a:spLocks noGrp="1"/>
          </p:cNvSpPr>
          <p:nvPr>
            <p:ph type="body" sz="quarter" idx="52"/>
          </p:nvPr>
        </p:nvSpPr>
        <p:spPr>
          <a:xfrm>
            <a:off x="6694264" y="2509005"/>
            <a:ext cx="4680000"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16" name="Content Placeholder 2">
            <a:extLst>
              <a:ext uri="{FF2B5EF4-FFF2-40B4-BE49-F238E27FC236}">
                <a16:creationId xmlns:a16="http://schemas.microsoft.com/office/drawing/2014/main" id="{609833F7-F057-48CB-9D76-2CA2BC07E553}"/>
              </a:ext>
            </a:extLst>
          </p:cNvPr>
          <p:cNvSpPr>
            <a:spLocks noGrp="1"/>
          </p:cNvSpPr>
          <p:nvPr>
            <p:ph sz="half" idx="57"/>
          </p:nvPr>
        </p:nvSpPr>
        <p:spPr>
          <a:xfrm>
            <a:off x="6475262" y="2914563"/>
            <a:ext cx="4899002" cy="2528208"/>
          </a:xfrm>
        </p:spPr>
        <p:txBody>
          <a:bodyPr>
            <a:normAutofit/>
          </a:bodyPr>
          <a:lstStyle>
            <a:lvl1pPr marL="230400" indent="-230400">
              <a:lnSpc>
                <a:spcPct val="100000"/>
              </a:lnSpc>
              <a:spcBef>
                <a:spcPts val="600"/>
              </a:spcBef>
              <a:buClr>
                <a:srgbClr val="9D0000"/>
              </a:buClr>
              <a:buFont typeface="Arial" panose="020B0604020202020204" pitchFamily="34" charset="0"/>
              <a:buChar char="•"/>
              <a:defRPr sz="1600" i="0">
                <a:solidFill>
                  <a:schemeClr val="tx2"/>
                </a:solidFill>
              </a:defRPr>
            </a:lvl1pPr>
          </a:lstStyle>
          <a:p>
            <a:pPr lvl="0"/>
            <a:r>
              <a:rPr lang="en-US" noProof="0"/>
              <a:t>Edit Master text styles</a:t>
            </a:r>
          </a:p>
        </p:txBody>
      </p:sp>
    </p:spTree>
    <p:extLst>
      <p:ext uri="{BB962C8B-B14F-4D97-AF65-F5344CB8AC3E}">
        <p14:creationId xmlns:p14="http://schemas.microsoft.com/office/powerpoint/2010/main" val="4173216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480661"/>
            <a:ext cx="10515600" cy="704696"/>
          </a:xfrm>
        </p:spPr>
        <p:txBody>
          <a:bodyPr anchor="b" anchorCtr="0"/>
          <a:lstStyle>
            <a:lvl1pPr algn="ctr">
              <a:defRPr>
                <a:solidFill>
                  <a:schemeClr val="tx1"/>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277438"/>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solidFill>
                  <a:schemeClr val="tx2"/>
                </a:solidFill>
              </a:defRPr>
            </a:lvl1pPr>
          </a:lstStyle>
          <a:p>
            <a:r>
              <a:rPr lang="en-US" noProof="0"/>
              <a:t>Click icon to add picture</a:t>
            </a:r>
            <a:endParaRPr lang="en-US" noProof="0" dirty="0"/>
          </a:p>
        </p:txBody>
      </p:sp>
      <p:sp>
        <p:nvSpPr>
          <p:cNvPr id="13" name="Rectangle 12" descr="Brush stroke spot">
            <a:extLst>
              <a:ext uri="{FF2B5EF4-FFF2-40B4-BE49-F238E27FC236}">
                <a16:creationId xmlns:a16="http://schemas.microsoft.com/office/drawing/2014/main" id="{0CCD991D-2B03-47A2-8715-7661B26F9B95}"/>
              </a:ext>
            </a:extLst>
          </p:cNvPr>
          <p:cNvSpPr/>
          <p:nvPr userDrawn="1"/>
        </p:nvSpPr>
        <p:spPr>
          <a:xfrm>
            <a:off x="1990344" y="2075688"/>
            <a:ext cx="8211312" cy="270662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ext Placeholder 9" descr="Competitors logos quadrant">
            <a:extLst>
              <a:ext uri="{FF2B5EF4-FFF2-40B4-BE49-F238E27FC236}">
                <a16:creationId xmlns:a16="http://schemas.microsoft.com/office/drawing/2014/main" id="{7246D54D-92E6-4129-9F9B-80AD6027E5BD}"/>
              </a:ext>
            </a:extLst>
          </p:cNvPr>
          <p:cNvSpPr>
            <a:spLocks noGrp="1"/>
          </p:cNvSpPr>
          <p:nvPr>
            <p:ph type="body" sz="quarter" idx="35" hasCustomPrompt="1"/>
          </p:nvPr>
        </p:nvSpPr>
        <p:spPr>
          <a:xfrm>
            <a:off x="4731544" y="1409436"/>
            <a:ext cx="2728913" cy="425450"/>
          </a:xfrm>
        </p:spPr>
        <p:txBody>
          <a:bodyPr>
            <a:noAutofit/>
          </a:bodyPr>
          <a:lstStyle>
            <a:lvl1pPr marL="0" indent="0" algn="ctr">
              <a:buNone/>
              <a:defRPr sz="1600" i="0">
                <a:solidFill>
                  <a:schemeClr val="tx1"/>
                </a:solidFill>
              </a:defRPr>
            </a:lvl1pPr>
            <a:lvl2pPr marL="457200" indent="0" algn="ctr">
              <a:buNone/>
              <a:defRPr sz="2000" i="1">
                <a:solidFill>
                  <a:srgbClr val="36748D"/>
                </a:solidFill>
              </a:defRPr>
            </a:lvl2pPr>
            <a:lvl3pPr marL="914400" indent="0" algn="ctr">
              <a:buNone/>
              <a:defRPr sz="1800" i="1">
                <a:solidFill>
                  <a:srgbClr val="36748D"/>
                </a:solidFill>
              </a:defRPr>
            </a:lvl3pPr>
            <a:lvl4pPr marL="1371600" indent="0" algn="ctr">
              <a:buNone/>
              <a:defRPr sz="1600" i="1">
                <a:solidFill>
                  <a:srgbClr val="36748D"/>
                </a:solidFill>
              </a:defRPr>
            </a:lvl4pPr>
            <a:lvl5pPr marL="1828800" indent="0" algn="ctr">
              <a:buNone/>
              <a:defRPr sz="1600" i="1">
                <a:solidFill>
                  <a:srgbClr val="36748D"/>
                </a:solidFill>
              </a:defRPr>
            </a:lvl5pPr>
          </a:lstStyle>
          <a:p>
            <a:pPr lvl="0"/>
            <a:r>
              <a:rPr lang="en-US" noProof="0"/>
              <a:t>More Convenient</a:t>
            </a:r>
          </a:p>
        </p:txBody>
      </p:sp>
      <p:sp>
        <p:nvSpPr>
          <p:cNvPr id="17" name="Text Placeholder 9" descr="Competitors logos quadrant">
            <a:extLst>
              <a:ext uri="{FF2B5EF4-FFF2-40B4-BE49-F238E27FC236}">
                <a16:creationId xmlns:a16="http://schemas.microsoft.com/office/drawing/2014/main" id="{6DEE1C9E-9A2E-44D5-B900-58F0DC5C1526}"/>
              </a:ext>
            </a:extLst>
          </p:cNvPr>
          <p:cNvSpPr>
            <a:spLocks noGrp="1"/>
          </p:cNvSpPr>
          <p:nvPr>
            <p:ph type="body" sz="quarter" idx="36" hasCustomPrompt="1"/>
          </p:nvPr>
        </p:nvSpPr>
        <p:spPr>
          <a:xfrm>
            <a:off x="4731544" y="5690411"/>
            <a:ext cx="2728913" cy="425450"/>
          </a:xfrm>
        </p:spPr>
        <p:txBody>
          <a:bodyPr>
            <a:noAutofit/>
          </a:bodyPr>
          <a:lstStyle>
            <a:lvl1pPr marL="0" indent="0" algn="ctr">
              <a:buNone/>
              <a:defRPr sz="1600" i="0">
                <a:solidFill>
                  <a:schemeClr val="tx1"/>
                </a:solidFill>
              </a:defRPr>
            </a:lvl1pPr>
            <a:lvl2pPr marL="457200" indent="0" algn="ctr">
              <a:buNone/>
              <a:defRPr sz="2000" i="1">
                <a:solidFill>
                  <a:srgbClr val="36748D"/>
                </a:solidFill>
              </a:defRPr>
            </a:lvl2pPr>
            <a:lvl3pPr marL="914400" indent="0" algn="ctr">
              <a:buNone/>
              <a:defRPr sz="1800" i="1">
                <a:solidFill>
                  <a:srgbClr val="36748D"/>
                </a:solidFill>
              </a:defRPr>
            </a:lvl3pPr>
            <a:lvl4pPr marL="1371600" indent="0" algn="ctr">
              <a:buNone/>
              <a:defRPr sz="1600" i="1">
                <a:solidFill>
                  <a:srgbClr val="36748D"/>
                </a:solidFill>
              </a:defRPr>
            </a:lvl4pPr>
            <a:lvl5pPr marL="1828800" indent="0" algn="ctr">
              <a:buNone/>
              <a:defRPr sz="1600" i="1">
                <a:solidFill>
                  <a:srgbClr val="36748D"/>
                </a:solidFill>
              </a:defRPr>
            </a:lvl5pPr>
          </a:lstStyle>
          <a:p>
            <a:pPr lvl="0"/>
            <a:r>
              <a:rPr lang="en-US" noProof="0"/>
              <a:t>Less Convenient</a:t>
            </a:r>
          </a:p>
        </p:txBody>
      </p:sp>
      <p:sp>
        <p:nvSpPr>
          <p:cNvPr id="18" name="Text Placeholder 9">
            <a:extLst>
              <a:ext uri="{FF2B5EF4-FFF2-40B4-BE49-F238E27FC236}">
                <a16:creationId xmlns:a16="http://schemas.microsoft.com/office/drawing/2014/main" id="{66B9A18B-0CF3-4C0A-B305-707B9A66919A}"/>
              </a:ext>
            </a:extLst>
          </p:cNvPr>
          <p:cNvSpPr>
            <a:spLocks noGrp="1"/>
          </p:cNvSpPr>
          <p:nvPr>
            <p:ph type="body" sz="quarter" idx="37" hasCustomPrompt="1"/>
          </p:nvPr>
        </p:nvSpPr>
        <p:spPr>
          <a:xfrm>
            <a:off x="839903" y="3744448"/>
            <a:ext cx="2728913" cy="425450"/>
          </a:xfrm>
        </p:spPr>
        <p:txBody>
          <a:bodyPr>
            <a:noAutofit/>
          </a:bodyPr>
          <a:lstStyle>
            <a:lvl1pPr marL="0" indent="0" algn="l">
              <a:buNone/>
              <a:defRPr sz="1600" i="0">
                <a:solidFill>
                  <a:schemeClr val="tx1"/>
                </a:solidFill>
              </a:defRPr>
            </a:lvl1pPr>
            <a:lvl2pPr marL="457200" indent="0" algn="ctr">
              <a:buNone/>
              <a:defRPr sz="2000" i="1">
                <a:solidFill>
                  <a:srgbClr val="36748D"/>
                </a:solidFill>
              </a:defRPr>
            </a:lvl2pPr>
            <a:lvl3pPr marL="914400" indent="0" algn="ctr">
              <a:buNone/>
              <a:defRPr sz="1800" i="1">
                <a:solidFill>
                  <a:srgbClr val="36748D"/>
                </a:solidFill>
              </a:defRPr>
            </a:lvl3pPr>
            <a:lvl4pPr marL="1371600" indent="0" algn="ctr">
              <a:buNone/>
              <a:defRPr sz="1600" i="1">
                <a:solidFill>
                  <a:srgbClr val="36748D"/>
                </a:solidFill>
              </a:defRPr>
            </a:lvl4pPr>
            <a:lvl5pPr marL="1828800" indent="0" algn="ctr">
              <a:buNone/>
              <a:defRPr sz="1600" i="1">
                <a:solidFill>
                  <a:srgbClr val="36748D"/>
                </a:solidFill>
              </a:defRPr>
            </a:lvl5pPr>
          </a:lstStyle>
          <a:p>
            <a:pPr lvl="0"/>
            <a:r>
              <a:rPr lang="en-US" noProof="0"/>
              <a:t>More Expensive</a:t>
            </a:r>
          </a:p>
        </p:txBody>
      </p:sp>
      <p:sp>
        <p:nvSpPr>
          <p:cNvPr id="19" name="Text Placeholder 9" descr="Competitors logos quadrant">
            <a:extLst>
              <a:ext uri="{FF2B5EF4-FFF2-40B4-BE49-F238E27FC236}">
                <a16:creationId xmlns:a16="http://schemas.microsoft.com/office/drawing/2014/main" id="{6FE680D8-859C-4A7C-AD2D-F5FBE95F1CF9}"/>
              </a:ext>
            </a:extLst>
          </p:cNvPr>
          <p:cNvSpPr>
            <a:spLocks noGrp="1"/>
          </p:cNvSpPr>
          <p:nvPr>
            <p:ph type="body" sz="quarter" idx="38" hasCustomPrompt="1"/>
          </p:nvPr>
        </p:nvSpPr>
        <p:spPr>
          <a:xfrm>
            <a:off x="8614398" y="3744448"/>
            <a:ext cx="2728913" cy="425450"/>
          </a:xfrm>
        </p:spPr>
        <p:txBody>
          <a:bodyPr>
            <a:noAutofit/>
          </a:bodyPr>
          <a:lstStyle>
            <a:lvl1pPr marL="0" indent="0" algn="r">
              <a:buNone/>
              <a:defRPr sz="1600" i="0">
                <a:solidFill>
                  <a:schemeClr val="tx1"/>
                </a:solidFill>
              </a:defRPr>
            </a:lvl1pPr>
            <a:lvl2pPr marL="457200" indent="0" algn="ctr">
              <a:buNone/>
              <a:defRPr sz="2000" i="1">
                <a:solidFill>
                  <a:srgbClr val="36748D"/>
                </a:solidFill>
              </a:defRPr>
            </a:lvl2pPr>
            <a:lvl3pPr marL="914400" indent="0" algn="ctr">
              <a:buNone/>
              <a:defRPr sz="1800" i="1">
                <a:solidFill>
                  <a:srgbClr val="36748D"/>
                </a:solidFill>
              </a:defRPr>
            </a:lvl3pPr>
            <a:lvl4pPr marL="1371600" indent="0" algn="ctr">
              <a:buNone/>
              <a:defRPr sz="1600" i="1">
                <a:solidFill>
                  <a:srgbClr val="36748D"/>
                </a:solidFill>
              </a:defRPr>
            </a:lvl4pPr>
            <a:lvl5pPr marL="1828800" indent="0" algn="ctr">
              <a:buNone/>
              <a:defRPr sz="1600" i="1">
                <a:solidFill>
                  <a:srgbClr val="36748D"/>
                </a:solidFill>
              </a:defRPr>
            </a:lvl5pPr>
          </a:lstStyle>
          <a:p>
            <a:pPr lvl="0"/>
            <a:r>
              <a:rPr lang="en-US" noProof="0"/>
              <a:t>Less Expensive</a:t>
            </a:r>
          </a:p>
        </p:txBody>
      </p:sp>
      <p:sp>
        <p:nvSpPr>
          <p:cNvPr id="22" name="Picture Placeholder 11" descr="Competitors logos quadrant">
            <a:extLst>
              <a:ext uri="{FF2B5EF4-FFF2-40B4-BE49-F238E27FC236}">
                <a16:creationId xmlns:a16="http://schemas.microsoft.com/office/drawing/2014/main" id="{E6B6CE82-1BDF-4550-8960-7F41345BA07F}"/>
              </a:ext>
            </a:extLst>
          </p:cNvPr>
          <p:cNvSpPr>
            <a:spLocks noGrp="1"/>
          </p:cNvSpPr>
          <p:nvPr>
            <p:ph type="pic" sz="quarter" idx="39" hasCustomPrompt="1"/>
          </p:nvPr>
        </p:nvSpPr>
        <p:spPr>
          <a:xfrm>
            <a:off x="3271215" y="2622855"/>
            <a:ext cx="1772153" cy="777240"/>
          </a:xfrm>
        </p:spPr>
        <p:txBody>
          <a:bodyPr anchor="ctr" anchorCtr="0">
            <a:noAutofit/>
          </a:bodyPr>
          <a:lstStyle>
            <a:lvl1pPr marL="0" indent="0" algn="ctr">
              <a:buNone/>
              <a:defRPr sz="2000" i="0">
                <a:solidFill>
                  <a:schemeClr val="tx2"/>
                </a:solidFill>
              </a:defRPr>
            </a:lvl1pPr>
          </a:lstStyle>
          <a:p>
            <a:r>
              <a:rPr lang="en-US" noProof="0" dirty="0"/>
              <a:t>Competitor 2</a:t>
            </a:r>
          </a:p>
          <a:p>
            <a:r>
              <a:rPr lang="en-US" noProof="0" dirty="0"/>
              <a:t>Logo</a:t>
            </a:r>
          </a:p>
        </p:txBody>
      </p:sp>
      <p:sp>
        <p:nvSpPr>
          <p:cNvPr id="23" name="Picture Placeholder 11" descr="Competitors logos quadrant">
            <a:extLst>
              <a:ext uri="{FF2B5EF4-FFF2-40B4-BE49-F238E27FC236}">
                <a16:creationId xmlns:a16="http://schemas.microsoft.com/office/drawing/2014/main" id="{582E2341-B28C-43DC-9292-43E8D75A3BDD}"/>
              </a:ext>
            </a:extLst>
          </p:cNvPr>
          <p:cNvSpPr>
            <a:spLocks noGrp="1"/>
          </p:cNvSpPr>
          <p:nvPr>
            <p:ph type="pic" sz="quarter" idx="40" hasCustomPrompt="1"/>
          </p:nvPr>
        </p:nvSpPr>
        <p:spPr>
          <a:xfrm>
            <a:off x="1366167" y="2060082"/>
            <a:ext cx="1772153" cy="777240"/>
          </a:xfrm>
        </p:spPr>
        <p:txBody>
          <a:bodyPr anchor="ctr" anchorCtr="0">
            <a:noAutofit/>
          </a:bodyPr>
          <a:lstStyle>
            <a:lvl1pPr marL="0" indent="0" algn="ctr">
              <a:buNone/>
              <a:defRPr sz="2000" i="0">
                <a:solidFill>
                  <a:schemeClr val="tx2"/>
                </a:solidFill>
              </a:defRPr>
            </a:lvl1pPr>
          </a:lstStyle>
          <a:p>
            <a:r>
              <a:rPr lang="en-US" noProof="0" dirty="0"/>
              <a:t>Competitor 1</a:t>
            </a:r>
          </a:p>
          <a:p>
            <a:r>
              <a:rPr lang="en-US" noProof="0" dirty="0"/>
              <a:t>Logo</a:t>
            </a:r>
          </a:p>
        </p:txBody>
      </p:sp>
      <p:sp>
        <p:nvSpPr>
          <p:cNvPr id="24" name="Picture Placeholder 11" descr="Competitors logos quadrant">
            <a:extLst>
              <a:ext uri="{FF2B5EF4-FFF2-40B4-BE49-F238E27FC236}">
                <a16:creationId xmlns:a16="http://schemas.microsoft.com/office/drawing/2014/main" id="{B5CF88F9-58C0-4E88-8243-2E2026B3D847}"/>
              </a:ext>
            </a:extLst>
          </p:cNvPr>
          <p:cNvSpPr>
            <a:spLocks noGrp="1"/>
          </p:cNvSpPr>
          <p:nvPr>
            <p:ph type="pic" sz="quarter" idx="41" hasCustomPrompt="1"/>
          </p:nvPr>
        </p:nvSpPr>
        <p:spPr>
          <a:xfrm>
            <a:off x="1872684" y="4500968"/>
            <a:ext cx="1772153" cy="777240"/>
          </a:xfrm>
        </p:spPr>
        <p:txBody>
          <a:bodyPr anchor="ctr" anchorCtr="0">
            <a:noAutofit/>
          </a:bodyPr>
          <a:lstStyle>
            <a:lvl1pPr marL="0" indent="0" algn="ctr">
              <a:buNone/>
              <a:defRPr sz="2000" i="0">
                <a:solidFill>
                  <a:schemeClr val="tx2"/>
                </a:solidFill>
              </a:defRPr>
            </a:lvl1pPr>
          </a:lstStyle>
          <a:p>
            <a:r>
              <a:rPr lang="en-US" noProof="0" dirty="0"/>
              <a:t>Competitor 3</a:t>
            </a:r>
          </a:p>
          <a:p>
            <a:r>
              <a:rPr lang="en-US" noProof="0" dirty="0"/>
              <a:t>Logo</a:t>
            </a:r>
          </a:p>
        </p:txBody>
      </p:sp>
      <p:sp>
        <p:nvSpPr>
          <p:cNvPr id="25" name="Picture Placeholder 11" descr="Competitors logos quadrant">
            <a:extLst>
              <a:ext uri="{FF2B5EF4-FFF2-40B4-BE49-F238E27FC236}">
                <a16:creationId xmlns:a16="http://schemas.microsoft.com/office/drawing/2014/main" id="{A82EE939-4C57-4B18-8083-AFBEAFEFF3C6}"/>
              </a:ext>
            </a:extLst>
          </p:cNvPr>
          <p:cNvSpPr>
            <a:spLocks noGrp="1"/>
          </p:cNvSpPr>
          <p:nvPr>
            <p:ph type="pic" sz="quarter" idx="42" hasCustomPrompt="1"/>
          </p:nvPr>
        </p:nvSpPr>
        <p:spPr>
          <a:xfrm>
            <a:off x="6636591" y="2679507"/>
            <a:ext cx="1772153" cy="777240"/>
          </a:xfrm>
        </p:spPr>
        <p:txBody>
          <a:bodyPr anchor="ctr" anchorCtr="0">
            <a:noAutofit/>
          </a:bodyPr>
          <a:lstStyle>
            <a:lvl1pPr marL="0" indent="0" algn="ctr">
              <a:buNone/>
              <a:defRPr sz="2000" i="0">
                <a:solidFill>
                  <a:schemeClr val="tx2"/>
                </a:solidFill>
              </a:defRPr>
            </a:lvl1pPr>
          </a:lstStyle>
          <a:p>
            <a:r>
              <a:rPr lang="en-US" noProof="0" dirty="0"/>
              <a:t>Competitor 4</a:t>
            </a:r>
          </a:p>
          <a:p>
            <a:r>
              <a:rPr lang="en-US" noProof="0" dirty="0"/>
              <a:t>Logoя</a:t>
            </a:r>
          </a:p>
        </p:txBody>
      </p:sp>
      <p:sp>
        <p:nvSpPr>
          <p:cNvPr id="26" name="Picture Placeholder 11" descr="Competitors logos quadrant">
            <a:extLst>
              <a:ext uri="{FF2B5EF4-FFF2-40B4-BE49-F238E27FC236}">
                <a16:creationId xmlns:a16="http://schemas.microsoft.com/office/drawing/2014/main" id="{6F0782C9-DB20-403D-BE02-0A8B0F75EEB4}"/>
              </a:ext>
            </a:extLst>
          </p:cNvPr>
          <p:cNvSpPr>
            <a:spLocks noGrp="1"/>
          </p:cNvSpPr>
          <p:nvPr>
            <p:ph type="pic" sz="quarter" idx="43" hasCustomPrompt="1"/>
          </p:nvPr>
        </p:nvSpPr>
        <p:spPr>
          <a:xfrm>
            <a:off x="6458028" y="4605894"/>
            <a:ext cx="1772153" cy="777240"/>
          </a:xfrm>
        </p:spPr>
        <p:txBody>
          <a:bodyPr anchor="ctr" anchorCtr="0">
            <a:noAutofit/>
          </a:bodyPr>
          <a:lstStyle>
            <a:lvl1pPr marL="0" indent="0" algn="ctr">
              <a:buNone/>
              <a:defRPr sz="2000" i="0">
                <a:solidFill>
                  <a:schemeClr val="tx2"/>
                </a:solidFill>
              </a:defRPr>
            </a:lvl1pPr>
          </a:lstStyle>
          <a:p>
            <a:r>
              <a:rPr lang="en-US" noProof="0" dirty="0"/>
              <a:t>Competitor 5</a:t>
            </a:r>
          </a:p>
          <a:p>
            <a:r>
              <a:rPr lang="en-US" noProof="0" dirty="0"/>
              <a:t>Logo</a:t>
            </a:r>
          </a:p>
        </p:txBody>
      </p:sp>
      <p:sp>
        <p:nvSpPr>
          <p:cNvPr id="27" name="Picture Placeholder 11" descr="Competitors logos quadrant">
            <a:extLst>
              <a:ext uri="{FF2B5EF4-FFF2-40B4-BE49-F238E27FC236}">
                <a16:creationId xmlns:a16="http://schemas.microsoft.com/office/drawing/2014/main" id="{BD7EAF5B-32EC-4B5A-91BC-2486855FFC26}"/>
              </a:ext>
            </a:extLst>
          </p:cNvPr>
          <p:cNvSpPr>
            <a:spLocks noGrp="1"/>
          </p:cNvSpPr>
          <p:nvPr>
            <p:ph type="pic" sz="quarter" idx="44" hasCustomPrompt="1"/>
          </p:nvPr>
        </p:nvSpPr>
        <p:spPr>
          <a:xfrm>
            <a:off x="9132534" y="4368730"/>
            <a:ext cx="1772153" cy="777240"/>
          </a:xfrm>
        </p:spPr>
        <p:txBody>
          <a:bodyPr anchor="ctr" anchorCtr="0">
            <a:noAutofit/>
          </a:bodyPr>
          <a:lstStyle>
            <a:lvl1pPr marL="0" indent="0" algn="ctr">
              <a:buNone/>
              <a:defRPr sz="2000" i="0">
                <a:solidFill>
                  <a:schemeClr val="tx2"/>
                </a:solidFill>
              </a:defRPr>
            </a:lvl1pPr>
          </a:lstStyle>
          <a:p>
            <a:r>
              <a:rPr lang="en-US" noProof="0" dirty="0"/>
              <a:t>Competitor 6</a:t>
            </a:r>
          </a:p>
          <a:p>
            <a:r>
              <a:rPr lang="en-US" noProof="0" dirty="0"/>
              <a:t>Logo</a:t>
            </a:r>
          </a:p>
        </p:txBody>
      </p:sp>
      <p:sp>
        <p:nvSpPr>
          <p:cNvPr id="28" name="Picture Placeholder 14" descr="Competitors logos quadrant">
            <a:extLst>
              <a:ext uri="{FF2B5EF4-FFF2-40B4-BE49-F238E27FC236}">
                <a16:creationId xmlns:a16="http://schemas.microsoft.com/office/drawing/2014/main" id="{13F923C2-8EA1-4CAA-AD2F-96AD06CA8988}"/>
              </a:ext>
              <a:ext uri="{C183D7F6-B498-43B3-948B-1728B52AA6E4}">
                <adec:decorative xmlns:adec="http://schemas.microsoft.com/office/drawing/2017/decorative" val="0"/>
              </a:ext>
            </a:extLst>
          </p:cNvPr>
          <p:cNvSpPr>
            <a:spLocks noGrp="1"/>
          </p:cNvSpPr>
          <p:nvPr>
            <p:ph type="pic" sz="quarter" idx="45" hasCustomPrompt="1"/>
          </p:nvPr>
        </p:nvSpPr>
        <p:spPr>
          <a:xfrm>
            <a:off x="9697679" y="2082333"/>
            <a:ext cx="1207008" cy="841248"/>
          </a:xfrm>
        </p:spPr>
        <p:txBody>
          <a:bodyPr wrap="square" lIns="46800" rIns="46800" anchor="ctr" anchorCtr="0">
            <a:noAutofit/>
          </a:bodyPr>
          <a:lstStyle>
            <a:lvl1pPr marL="0" indent="0" algn="ctr">
              <a:lnSpc>
                <a:spcPct val="100000"/>
              </a:lnSpc>
              <a:buNone/>
              <a:defRPr sz="1400">
                <a:solidFill>
                  <a:schemeClr val="tx2"/>
                </a:solidFill>
              </a:defRPr>
            </a:lvl1pPr>
          </a:lstStyle>
          <a:p>
            <a:r>
              <a:rPr lang="en-US" noProof="0" dirty="0"/>
              <a:t>Your</a:t>
            </a:r>
            <a:br>
              <a:rPr lang="en-US" noProof="0" dirty="0"/>
            </a:br>
            <a:r>
              <a:rPr lang="en-US" noProof="0" dirty="0"/>
              <a:t>Restaurant </a:t>
            </a:r>
            <a:br>
              <a:rPr lang="en-US" noProof="0" dirty="0"/>
            </a:br>
            <a:r>
              <a:rPr lang="en-US" noProof="0" dirty="0"/>
              <a:t>LOGO</a:t>
            </a:r>
          </a:p>
        </p:txBody>
      </p:sp>
      <p:cxnSp>
        <p:nvCxnSpPr>
          <p:cNvPr id="29" name="Straight Arrow Connector 28" descr="Competitors logos quadrant">
            <a:extLst>
              <a:ext uri="{FF2B5EF4-FFF2-40B4-BE49-F238E27FC236}">
                <a16:creationId xmlns:a16="http://schemas.microsoft.com/office/drawing/2014/main" id="{6E38594D-B49F-47FB-AAB7-D4B848169F40}"/>
              </a:ext>
            </a:extLst>
          </p:cNvPr>
          <p:cNvCxnSpPr>
            <a:cxnSpLocks/>
          </p:cNvCxnSpPr>
          <p:nvPr userDrawn="1"/>
        </p:nvCxnSpPr>
        <p:spPr>
          <a:xfrm rot="16200000">
            <a:off x="4162045" y="3698539"/>
            <a:ext cx="3867912" cy="0"/>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descr="Competitors logos quadrant">
            <a:extLst>
              <a:ext uri="{FF2B5EF4-FFF2-40B4-BE49-F238E27FC236}">
                <a16:creationId xmlns:a16="http://schemas.microsoft.com/office/drawing/2014/main" id="{9CDF9FE9-ABF5-4DE2-A545-2BF180F9F5ED}"/>
              </a:ext>
            </a:extLst>
          </p:cNvPr>
          <p:cNvCxnSpPr>
            <a:cxnSpLocks/>
          </p:cNvCxnSpPr>
          <p:nvPr userDrawn="1"/>
        </p:nvCxnSpPr>
        <p:spPr>
          <a:xfrm>
            <a:off x="943519" y="3680663"/>
            <a:ext cx="10332557" cy="0"/>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266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Blocks Conten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78B7359-F8D9-49C3-9ECB-5D7928220A32}"/>
              </a:ext>
            </a:extLst>
          </p:cNvPr>
          <p:cNvSpPr/>
          <p:nvPr userDrawn="1"/>
        </p:nvSpPr>
        <p:spPr>
          <a:xfrm>
            <a:off x="940831" y="2764203"/>
            <a:ext cx="3106800" cy="2706587"/>
          </a:xfrm>
          <a:prstGeom prst="rect">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9" name="Rectangle 38">
            <a:extLst>
              <a:ext uri="{FF2B5EF4-FFF2-40B4-BE49-F238E27FC236}">
                <a16:creationId xmlns:a16="http://schemas.microsoft.com/office/drawing/2014/main" id="{DD6BF640-6D98-46DC-BF66-FEB2A0511221}"/>
              </a:ext>
            </a:extLst>
          </p:cNvPr>
          <p:cNvSpPr/>
          <p:nvPr userDrawn="1"/>
        </p:nvSpPr>
        <p:spPr>
          <a:xfrm>
            <a:off x="8132936" y="2762391"/>
            <a:ext cx="3106800" cy="2706587"/>
          </a:xfrm>
          <a:prstGeom prst="rect">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4" name="Rectangle 33">
            <a:extLst>
              <a:ext uri="{FF2B5EF4-FFF2-40B4-BE49-F238E27FC236}">
                <a16:creationId xmlns:a16="http://schemas.microsoft.com/office/drawing/2014/main" id="{E7397380-65CA-490B-89DE-D8D1C25E0B00}"/>
              </a:ext>
            </a:extLst>
          </p:cNvPr>
          <p:cNvSpPr/>
          <p:nvPr userDrawn="1"/>
        </p:nvSpPr>
        <p:spPr>
          <a:xfrm>
            <a:off x="4542600" y="2762391"/>
            <a:ext cx="3106800" cy="2706587"/>
          </a:xfrm>
          <a:prstGeom prst="rect">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 name="Rectangle 3">
            <a:extLst>
              <a:ext uri="{FF2B5EF4-FFF2-40B4-BE49-F238E27FC236}">
                <a16:creationId xmlns:a16="http://schemas.microsoft.com/office/drawing/2014/main" id="{75252BCA-7050-40A2-A745-BB966870609C}"/>
              </a:ext>
            </a:extLst>
          </p:cNvPr>
          <p:cNvSpPr/>
          <p:nvPr userDrawn="1"/>
        </p:nvSpPr>
        <p:spPr>
          <a:xfrm>
            <a:off x="940831" y="1953987"/>
            <a:ext cx="3106800" cy="841205"/>
          </a:xfrm>
          <a:prstGeom prst="rect">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18" name="Text Placeholder 12">
            <a:extLst>
              <a:ext uri="{FF2B5EF4-FFF2-40B4-BE49-F238E27FC236}">
                <a16:creationId xmlns:a16="http://schemas.microsoft.com/office/drawing/2014/main" id="{C28E9701-34F1-4219-ACE1-7000B0AE2CD4}"/>
              </a:ext>
            </a:extLst>
          </p:cNvPr>
          <p:cNvSpPr>
            <a:spLocks noGrp="1"/>
          </p:cNvSpPr>
          <p:nvPr>
            <p:ph type="body" sz="quarter" idx="15"/>
          </p:nvPr>
        </p:nvSpPr>
        <p:spPr>
          <a:xfrm>
            <a:off x="940509" y="2871230"/>
            <a:ext cx="3106800" cy="2599560"/>
          </a:xfrm>
        </p:spPr>
        <p:txBody>
          <a:bodyPr>
            <a:normAutofit/>
          </a:bodyPr>
          <a:lstStyle>
            <a:lvl1pPr marL="180000" indent="-180000">
              <a:lnSpc>
                <a:spcPct val="100000"/>
              </a:lnSpc>
              <a:buClr>
                <a:srgbClr val="9D0000"/>
              </a:buClr>
              <a:defRPr sz="1400" i="0">
                <a:solidFill>
                  <a:schemeClr val="tx2"/>
                </a:solidFill>
              </a:defRPr>
            </a:lvl1pPr>
            <a:lvl2pPr marL="180000" indent="-180000">
              <a:lnSpc>
                <a:spcPct val="100000"/>
              </a:lnSpc>
              <a:buClr>
                <a:srgbClr val="9D0000"/>
              </a:buClr>
              <a:defRPr sz="1400" i="0">
                <a:solidFill>
                  <a:schemeClr val="tx2"/>
                </a:solidFill>
              </a:defRPr>
            </a:lvl2pPr>
            <a:lvl3pPr marL="180000" indent="-180000">
              <a:lnSpc>
                <a:spcPct val="100000"/>
              </a:lnSpc>
              <a:buClr>
                <a:srgbClr val="9D0000"/>
              </a:buClr>
              <a:defRPr sz="1400" i="0">
                <a:solidFill>
                  <a:schemeClr val="tx2"/>
                </a:solidFill>
              </a:defRPr>
            </a:lvl3pPr>
            <a:lvl4pPr marL="180000" indent="-180000">
              <a:lnSpc>
                <a:spcPct val="100000"/>
              </a:lnSpc>
              <a:buClr>
                <a:srgbClr val="9D0000"/>
              </a:buClr>
              <a:defRPr sz="1400" i="0">
                <a:solidFill>
                  <a:schemeClr val="tx2"/>
                </a:solidFill>
              </a:defRPr>
            </a:lvl4pPr>
            <a:lvl5pPr marL="180000" indent="-180000">
              <a:lnSpc>
                <a:spcPct val="100000"/>
              </a:lnSpc>
              <a:buClr>
                <a:srgbClr val="9D0000"/>
              </a:buClr>
              <a:defRPr sz="1400" i="0">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415564D0-8659-4746-BD61-2022D5A1571C}"/>
              </a:ext>
            </a:extLst>
          </p:cNvPr>
          <p:cNvSpPr>
            <a:spLocks noGrp="1"/>
          </p:cNvSpPr>
          <p:nvPr>
            <p:ph type="body" sz="half" idx="34" hasCustomPrompt="1"/>
          </p:nvPr>
        </p:nvSpPr>
        <p:spPr>
          <a:xfrm>
            <a:off x="1141089" y="2123251"/>
            <a:ext cx="2906220" cy="400978"/>
          </a:xfrm>
        </p:spPr>
        <p:txBody>
          <a:bodyPr>
            <a:normAutofit/>
          </a:bodyPr>
          <a:lstStyle>
            <a:lvl1pPr marL="0" indent="0" algn="l">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
        <p:nvSpPr>
          <p:cNvPr id="22" name="Subtitle 2">
            <a:extLst>
              <a:ext uri="{FF2B5EF4-FFF2-40B4-BE49-F238E27FC236}">
                <a16:creationId xmlns:a16="http://schemas.microsoft.com/office/drawing/2014/main" id="{322C9944-3681-441A-BDB1-D9901BE86251}"/>
              </a:ext>
            </a:extLst>
          </p:cNvPr>
          <p:cNvSpPr>
            <a:spLocks noGrp="1"/>
          </p:cNvSpPr>
          <p:nvPr>
            <p:ph type="subTitle" idx="1" hasCustomPrompt="1"/>
          </p:nvPr>
        </p:nvSpPr>
        <p:spPr>
          <a:xfrm>
            <a:off x="1140273" y="2433516"/>
            <a:ext cx="2907035" cy="251428"/>
          </a:xfrm>
        </p:spPr>
        <p:txBody>
          <a:bodyPr>
            <a:normAutofit/>
          </a:bodyPr>
          <a:lstStyle>
            <a:lvl1pPr marL="0" indent="0" algn="l">
              <a:buNone/>
              <a:defRPr sz="16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text</a:t>
            </a:r>
          </a:p>
        </p:txBody>
      </p:sp>
      <p:sp>
        <p:nvSpPr>
          <p:cNvPr id="30" name="Rectangle 29">
            <a:extLst>
              <a:ext uri="{FF2B5EF4-FFF2-40B4-BE49-F238E27FC236}">
                <a16:creationId xmlns:a16="http://schemas.microsoft.com/office/drawing/2014/main" id="{FB03FB91-2842-4B1B-8AE9-E9D1FF269D35}"/>
              </a:ext>
            </a:extLst>
          </p:cNvPr>
          <p:cNvSpPr/>
          <p:nvPr userDrawn="1"/>
        </p:nvSpPr>
        <p:spPr>
          <a:xfrm>
            <a:off x="4542600" y="1952175"/>
            <a:ext cx="3106800" cy="841205"/>
          </a:xfrm>
          <a:prstGeom prst="rect">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1" name="Text Placeholder 12">
            <a:extLst>
              <a:ext uri="{FF2B5EF4-FFF2-40B4-BE49-F238E27FC236}">
                <a16:creationId xmlns:a16="http://schemas.microsoft.com/office/drawing/2014/main" id="{9616E1B6-498C-460B-AB62-AF81D52C4493}"/>
              </a:ext>
            </a:extLst>
          </p:cNvPr>
          <p:cNvSpPr>
            <a:spLocks noGrp="1"/>
          </p:cNvSpPr>
          <p:nvPr>
            <p:ph type="body" sz="quarter" idx="57"/>
          </p:nvPr>
        </p:nvSpPr>
        <p:spPr>
          <a:xfrm>
            <a:off x="4542278" y="2869418"/>
            <a:ext cx="3106800" cy="2599560"/>
          </a:xfrm>
        </p:spPr>
        <p:txBody>
          <a:bodyPr>
            <a:normAutofit/>
          </a:bodyPr>
          <a:lstStyle>
            <a:lvl1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1pPr>
            <a:lvl2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2pPr>
            <a:lvl3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3pPr>
            <a:lvl4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4pPr>
            <a:lvl5pPr marL="180000" indent="-180000" algn="l" defTabSz="914400" rtl="0" eaLnBrk="1" latinLnBrk="0" hangingPunct="1">
              <a:lnSpc>
                <a:spcPct val="100000"/>
              </a:lnSpc>
              <a:buClr>
                <a:srgbClr val="9D0000"/>
              </a:buClr>
              <a:buFont typeface="Arial" panose="020B0604020202020204" pitchFamily="34" charset="0"/>
              <a:buChar char="•"/>
              <a:defRPr lang="ru-RU" sz="1400" i="0" kern="1200" dirty="0">
                <a:solidFill>
                  <a:schemeClr val="tx2"/>
                </a:solidFill>
                <a:latin typeface="+mn-lt"/>
                <a:ea typeface="+mn-ea"/>
                <a:cs typeface="+mn-cs"/>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Rectangle 34">
            <a:extLst>
              <a:ext uri="{FF2B5EF4-FFF2-40B4-BE49-F238E27FC236}">
                <a16:creationId xmlns:a16="http://schemas.microsoft.com/office/drawing/2014/main" id="{5C441323-C1A6-4BDC-AC0A-1EFAFD9BB852}"/>
              </a:ext>
            </a:extLst>
          </p:cNvPr>
          <p:cNvSpPr/>
          <p:nvPr userDrawn="1"/>
        </p:nvSpPr>
        <p:spPr>
          <a:xfrm>
            <a:off x="8132936" y="1952175"/>
            <a:ext cx="3106800" cy="841205"/>
          </a:xfrm>
          <a:prstGeom prst="rect">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6" name="Text Placeholder 12">
            <a:extLst>
              <a:ext uri="{FF2B5EF4-FFF2-40B4-BE49-F238E27FC236}">
                <a16:creationId xmlns:a16="http://schemas.microsoft.com/office/drawing/2014/main" id="{BDD3F4DF-AE9A-4210-B425-69CEFF021075}"/>
              </a:ext>
            </a:extLst>
          </p:cNvPr>
          <p:cNvSpPr>
            <a:spLocks noGrp="1"/>
          </p:cNvSpPr>
          <p:nvPr>
            <p:ph type="body" sz="quarter" idx="59"/>
          </p:nvPr>
        </p:nvSpPr>
        <p:spPr>
          <a:xfrm>
            <a:off x="8132614" y="2869418"/>
            <a:ext cx="3106800" cy="2599560"/>
          </a:xfrm>
        </p:spPr>
        <p:txBody>
          <a:bodyPr>
            <a:normAutofit/>
          </a:bodyPr>
          <a:lstStyle>
            <a:lvl1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1pPr>
            <a:lvl2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2pPr>
            <a:lvl3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3pPr>
            <a:lvl4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4pPr>
            <a:lvl5pPr marL="180000" indent="-180000" algn="l" defTabSz="914400" rtl="0" eaLnBrk="1" latinLnBrk="0" hangingPunct="1">
              <a:lnSpc>
                <a:spcPct val="100000"/>
              </a:lnSpc>
              <a:buClr>
                <a:srgbClr val="9D0000"/>
              </a:buClr>
              <a:buFont typeface="Arial" panose="020B0604020202020204" pitchFamily="34" charset="0"/>
              <a:buChar char="•"/>
              <a:defRPr lang="ru-RU" sz="1400" i="0" kern="1200" dirty="0">
                <a:solidFill>
                  <a:schemeClr val="tx2"/>
                </a:solidFill>
                <a:latin typeface="+mn-lt"/>
                <a:ea typeface="+mn-ea"/>
                <a:cs typeface="+mn-cs"/>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 name="Text Placeholder 3">
            <a:extLst>
              <a:ext uri="{FF2B5EF4-FFF2-40B4-BE49-F238E27FC236}">
                <a16:creationId xmlns:a16="http://schemas.microsoft.com/office/drawing/2014/main" id="{DE83707A-ED46-4701-A2DF-CAF67EC69C0D}"/>
              </a:ext>
            </a:extLst>
          </p:cNvPr>
          <p:cNvSpPr>
            <a:spLocks noGrp="1"/>
          </p:cNvSpPr>
          <p:nvPr>
            <p:ph type="body" sz="half" idx="60" hasCustomPrompt="1"/>
          </p:nvPr>
        </p:nvSpPr>
        <p:spPr>
          <a:xfrm>
            <a:off x="4742364" y="2123251"/>
            <a:ext cx="2906220" cy="400978"/>
          </a:xfrm>
        </p:spPr>
        <p:txBody>
          <a:bodyPr>
            <a:normAutofit/>
          </a:bodyPr>
          <a:lstStyle>
            <a:lvl1pPr marL="0" indent="0" algn="l">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
        <p:nvSpPr>
          <p:cNvPr id="45" name="Text Placeholder 3">
            <a:extLst>
              <a:ext uri="{FF2B5EF4-FFF2-40B4-BE49-F238E27FC236}">
                <a16:creationId xmlns:a16="http://schemas.microsoft.com/office/drawing/2014/main" id="{79E3F99B-4600-4E33-94D7-64D008878A7E}"/>
              </a:ext>
            </a:extLst>
          </p:cNvPr>
          <p:cNvSpPr>
            <a:spLocks noGrp="1"/>
          </p:cNvSpPr>
          <p:nvPr>
            <p:ph type="body" sz="half" idx="61" hasCustomPrompt="1"/>
          </p:nvPr>
        </p:nvSpPr>
        <p:spPr>
          <a:xfrm>
            <a:off x="8333194" y="2123251"/>
            <a:ext cx="2906220" cy="400978"/>
          </a:xfrm>
        </p:spPr>
        <p:txBody>
          <a:bodyPr>
            <a:normAutofit/>
          </a:bodyPr>
          <a:lstStyle>
            <a:lvl1pPr marL="0" indent="0" algn="l">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
        <p:nvSpPr>
          <p:cNvPr id="12" name="Text Placeholder 11">
            <a:extLst>
              <a:ext uri="{FF2B5EF4-FFF2-40B4-BE49-F238E27FC236}">
                <a16:creationId xmlns:a16="http://schemas.microsoft.com/office/drawing/2014/main" id="{1C632C55-1D14-4AE5-91FB-49DA76045810}"/>
              </a:ext>
            </a:extLst>
          </p:cNvPr>
          <p:cNvSpPr>
            <a:spLocks noGrp="1"/>
          </p:cNvSpPr>
          <p:nvPr>
            <p:ph type="body" sz="quarter" idx="62" hasCustomPrompt="1"/>
          </p:nvPr>
        </p:nvSpPr>
        <p:spPr>
          <a:xfrm>
            <a:off x="4742364" y="2432944"/>
            <a:ext cx="2919600" cy="252000"/>
          </a:xfrm>
        </p:spPr>
        <p:txBody>
          <a:bodyPr>
            <a:noAutofit/>
          </a:bodyPr>
          <a:lstStyle>
            <a:lvl1pPr marL="0" indent="0">
              <a:buNone/>
              <a:defRPr lang="en-US" sz="1600" i="0" kern="1200" dirty="0" smtClean="0">
                <a:solidFill>
                  <a:schemeClr val="tx2"/>
                </a:solidFill>
                <a:latin typeface="+mn-lt"/>
                <a:ea typeface="+mn-ea"/>
                <a:cs typeface="+mn-cs"/>
              </a:defRPr>
            </a:lvl1pPr>
            <a:lvl2pPr>
              <a:defRPr lang="en-US" sz="1600" i="1" kern="1200" dirty="0" smtClean="0">
                <a:solidFill>
                  <a:srgbClr val="8D6347"/>
                </a:solidFill>
                <a:latin typeface="+mn-lt"/>
                <a:ea typeface="+mn-ea"/>
                <a:cs typeface="+mn-cs"/>
              </a:defRPr>
            </a:lvl2pPr>
            <a:lvl3pPr>
              <a:defRPr lang="en-US" sz="1600" i="1" kern="1200" dirty="0" smtClean="0">
                <a:solidFill>
                  <a:srgbClr val="8D6347"/>
                </a:solidFill>
                <a:latin typeface="+mn-lt"/>
                <a:ea typeface="+mn-ea"/>
                <a:cs typeface="+mn-cs"/>
              </a:defRPr>
            </a:lvl3pPr>
            <a:lvl4pPr>
              <a:defRPr lang="en-US" sz="1600" i="1" kern="1200" dirty="0" smtClean="0">
                <a:solidFill>
                  <a:srgbClr val="8D6347"/>
                </a:solidFill>
                <a:latin typeface="+mn-lt"/>
                <a:ea typeface="+mn-ea"/>
                <a:cs typeface="+mn-cs"/>
              </a:defRPr>
            </a:lvl4pPr>
            <a:lvl5pPr>
              <a:defRPr lang="ru-RU" sz="1600" i="1" kern="1200" dirty="0">
                <a:solidFill>
                  <a:srgbClr val="8D6347"/>
                </a:solidFill>
                <a:latin typeface="+mn-lt"/>
                <a:ea typeface="+mn-ea"/>
                <a:cs typeface="+mn-cs"/>
              </a:defRPr>
            </a:lvl5pPr>
          </a:lstStyle>
          <a:p>
            <a:pPr lvl="0"/>
            <a:r>
              <a:rPr lang="en-US" noProof="0"/>
              <a:t>Click to Edit Master text</a:t>
            </a:r>
          </a:p>
        </p:txBody>
      </p:sp>
      <p:sp>
        <p:nvSpPr>
          <p:cNvPr id="46" name="Text Placeholder 11">
            <a:extLst>
              <a:ext uri="{FF2B5EF4-FFF2-40B4-BE49-F238E27FC236}">
                <a16:creationId xmlns:a16="http://schemas.microsoft.com/office/drawing/2014/main" id="{52665BC8-C66B-455F-8D42-C0B89951FC6B}"/>
              </a:ext>
            </a:extLst>
          </p:cNvPr>
          <p:cNvSpPr>
            <a:spLocks noGrp="1"/>
          </p:cNvSpPr>
          <p:nvPr>
            <p:ph type="body" sz="quarter" idx="63" hasCustomPrompt="1"/>
          </p:nvPr>
        </p:nvSpPr>
        <p:spPr>
          <a:xfrm>
            <a:off x="8333194" y="2432944"/>
            <a:ext cx="2919600" cy="252000"/>
          </a:xfrm>
        </p:spPr>
        <p:txBody>
          <a:bodyPr>
            <a:noAutofit/>
          </a:bodyPr>
          <a:lstStyle>
            <a:lvl1pPr marL="0" indent="0">
              <a:buNone/>
              <a:defRPr lang="en-US" sz="1600" i="0" kern="1200" dirty="0" smtClean="0">
                <a:solidFill>
                  <a:schemeClr val="tx2"/>
                </a:solidFill>
                <a:latin typeface="+mn-lt"/>
                <a:ea typeface="+mn-ea"/>
                <a:cs typeface="+mn-cs"/>
              </a:defRPr>
            </a:lvl1pPr>
            <a:lvl2pPr>
              <a:defRPr lang="en-US" sz="1600" i="1" kern="1200" dirty="0" smtClean="0">
                <a:solidFill>
                  <a:srgbClr val="8D6347"/>
                </a:solidFill>
                <a:latin typeface="+mn-lt"/>
                <a:ea typeface="+mn-ea"/>
                <a:cs typeface="+mn-cs"/>
              </a:defRPr>
            </a:lvl2pPr>
            <a:lvl3pPr>
              <a:defRPr lang="en-US" sz="1600" i="1" kern="1200" dirty="0" smtClean="0">
                <a:solidFill>
                  <a:srgbClr val="8D6347"/>
                </a:solidFill>
                <a:latin typeface="+mn-lt"/>
                <a:ea typeface="+mn-ea"/>
                <a:cs typeface="+mn-cs"/>
              </a:defRPr>
            </a:lvl3pPr>
            <a:lvl4pPr>
              <a:defRPr lang="en-US" sz="1600" i="1" kern="1200" dirty="0" smtClean="0">
                <a:solidFill>
                  <a:srgbClr val="8D6347"/>
                </a:solidFill>
                <a:latin typeface="+mn-lt"/>
                <a:ea typeface="+mn-ea"/>
                <a:cs typeface="+mn-cs"/>
              </a:defRPr>
            </a:lvl4pPr>
            <a:lvl5pPr>
              <a:defRPr lang="ru-RU" sz="1600" i="1" kern="1200" dirty="0">
                <a:solidFill>
                  <a:srgbClr val="8D6347"/>
                </a:solidFill>
                <a:latin typeface="+mn-lt"/>
                <a:ea typeface="+mn-ea"/>
                <a:cs typeface="+mn-cs"/>
              </a:defRPr>
            </a:lvl5pPr>
          </a:lstStyle>
          <a:p>
            <a:pPr lvl="0"/>
            <a:r>
              <a:rPr lang="en-US" noProof="0"/>
              <a:t>Click to Edit Master text</a:t>
            </a:r>
          </a:p>
        </p:txBody>
      </p:sp>
    </p:spTree>
    <p:extLst>
      <p:ext uri="{BB962C8B-B14F-4D97-AF65-F5344CB8AC3E}">
        <p14:creationId xmlns:p14="http://schemas.microsoft.com/office/powerpoint/2010/main" val="1742618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3" name="Content Placeholder 2">
            <a:extLst>
              <a:ext uri="{FF2B5EF4-FFF2-40B4-BE49-F238E27FC236}">
                <a16:creationId xmlns:a16="http://schemas.microsoft.com/office/drawing/2014/main" id="{379FEDE1-14F2-46B9-85D8-8B68DB5F2E57}"/>
              </a:ext>
            </a:extLst>
          </p:cNvPr>
          <p:cNvSpPr>
            <a:spLocks noGrp="1"/>
          </p:cNvSpPr>
          <p:nvPr>
            <p:ph sz="half" idx="1"/>
          </p:nvPr>
        </p:nvSpPr>
        <p:spPr>
          <a:xfrm>
            <a:off x="838206" y="2299110"/>
            <a:ext cx="5220000" cy="3267502"/>
          </a:xfrm>
        </p:spPr>
        <p:txBody>
          <a:bodyPr>
            <a:normAutofit/>
          </a:bodyPr>
          <a:lstStyle>
            <a:lvl1pPr marL="0" indent="0">
              <a:lnSpc>
                <a:spcPct val="100000"/>
              </a:lnSpc>
              <a:spcBef>
                <a:spcPts val="600"/>
              </a:spcBef>
              <a:buClr>
                <a:srgbClr val="9D0000"/>
              </a:buClr>
              <a:buFont typeface="Arial" panose="020B0604020202020204" pitchFamily="34" charset="0"/>
              <a:buNone/>
              <a:defRPr sz="1600" i="0">
                <a:solidFill>
                  <a:schemeClr val="tx2"/>
                </a:solidFill>
              </a:defRPr>
            </a:lvl1pPr>
          </a:lstStyle>
          <a:p>
            <a:pPr lvl="0"/>
            <a:r>
              <a:rPr lang="en-US" noProof="0"/>
              <a:t>Edit Master text styles</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4" name="Text Placeholder 40">
            <a:extLst>
              <a:ext uri="{FF2B5EF4-FFF2-40B4-BE49-F238E27FC236}">
                <a16:creationId xmlns:a16="http://schemas.microsoft.com/office/drawing/2014/main" id="{2E228B39-E69E-4928-A3B9-E0820CF9C197}"/>
              </a:ext>
            </a:extLst>
          </p:cNvPr>
          <p:cNvSpPr>
            <a:spLocks noGrp="1"/>
          </p:cNvSpPr>
          <p:nvPr>
            <p:ph type="body" sz="quarter" idx="49"/>
          </p:nvPr>
        </p:nvSpPr>
        <p:spPr>
          <a:xfrm>
            <a:off x="838206" y="1893552"/>
            <a:ext cx="5220000" cy="343264"/>
          </a:xfrm>
        </p:spPr>
        <p:txBody>
          <a:bodyPr>
            <a:noAutofit/>
          </a:bodyPr>
          <a:lstStyle>
            <a:lvl1pPr marL="0" indent="0">
              <a:lnSpc>
                <a:spcPct val="100000"/>
              </a:lnSpc>
              <a:spcBef>
                <a:spcPts val="600"/>
              </a:spcBef>
              <a:buNone/>
              <a:defRPr sz="2400" b="1" i="0">
                <a:solidFill>
                  <a:srgbClr val="9D0000"/>
                </a:solidFill>
                <a:latin typeface="+mj-lt"/>
              </a:defRPr>
            </a:lvl1pPr>
            <a:lvl2pPr marL="457200" indent="0">
              <a:buNone/>
              <a:defRPr/>
            </a:lvl2pPr>
          </a:lstStyle>
          <a:p>
            <a:pPr lvl="0"/>
            <a:r>
              <a:rPr lang="en-US" noProof="0"/>
              <a:t>Edit Master text styles</a:t>
            </a:r>
          </a:p>
        </p:txBody>
      </p:sp>
      <p:sp>
        <p:nvSpPr>
          <p:cNvPr id="20" name="Text Placeholder 40">
            <a:extLst>
              <a:ext uri="{FF2B5EF4-FFF2-40B4-BE49-F238E27FC236}">
                <a16:creationId xmlns:a16="http://schemas.microsoft.com/office/drawing/2014/main" id="{DB13281D-9A7C-4ED9-86E0-B903E8AE724B}"/>
              </a:ext>
            </a:extLst>
          </p:cNvPr>
          <p:cNvSpPr>
            <a:spLocks noGrp="1"/>
          </p:cNvSpPr>
          <p:nvPr>
            <p:ph type="body" sz="quarter" idx="52"/>
          </p:nvPr>
        </p:nvSpPr>
        <p:spPr>
          <a:xfrm>
            <a:off x="6133806" y="1893552"/>
            <a:ext cx="5220000" cy="343264"/>
          </a:xfrm>
        </p:spPr>
        <p:txBody>
          <a:bodyPr>
            <a:noAutofit/>
          </a:bodyPr>
          <a:lstStyle>
            <a:lvl1pPr marL="0" indent="0">
              <a:lnSpc>
                <a:spcPct val="100000"/>
              </a:lnSpc>
              <a:spcBef>
                <a:spcPts val="600"/>
              </a:spcBef>
              <a:buNone/>
              <a:defRPr sz="2400" b="1" i="0">
                <a:solidFill>
                  <a:srgbClr val="9D0000"/>
                </a:solidFill>
                <a:latin typeface="+mj-lt"/>
              </a:defRPr>
            </a:lvl1pPr>
            <a:lvl2pPr marL="457200" indent="0">
              <a:buNone/>
              <a:defRPr/>
            </a:lvl2pPr>
          </a:lstStyle>
          <a:p>
            <a:pPr lvl="0"/>
            <a:r>
              <a:rPr lang="en-US" noProof="0"/>
              <a:t>Edit Master text styles</a:t>
            </a:r>
          </a:p>
        </p:txBody>
      </p: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16" name="Content Placeholder 2">
            <a:extLst>
              <a:ext uri="{FF2B5EF4-FFF2-40B4-BE49-F238E27FC236}">
                <a16:creationId xmlns:a16="http://schemas.microsoft.com/office/drawing/2014/main" id="{609833F7-F057-48CB-9D76-2CA2BC07E553}"/>
              </a:ext>
            </a:extLst>
          </p:cNvPr>
          <p:cNvSpPr>
            <a:spLocks noGrp="1"/>
          </p:cNvSpPr>
          <p:nvPr>
            <p:ph sz="half" idx="57"/>
          </p:nvPr>
        </p:nvSpPr>
        <p:spPr>
          <a:xfrm>
            <a:off x="6133806" y="2299110"/>
            <a:ext cx="5220000" cy="3267502"/>
          </a:xfrm>
        </p:spPr>
        <p:txBody>
          <a:bodyPr>
            <a:normAutofit/>
          </a:bodyPr>
          <a:lstStyle>
            <a:lvl1pPr marL="0" indent="0">
              <a:lnSpc>
                <a:spcPct val="100000"/>
              </a:lnSpc>
              <a:spcBef>
                <a:spcPts val="600"/>
              </a:spcBef>
              <a:buClr>
                <a:srgbClr val="9D0000"/>
              </a:buClr>
              <a:buFont typeface="Arial" panose="020B0604020202020204" pitchFamily="34" charset="0"/>
              <a:buNone/>
              <a:defRPr sz="1600" i="0">
                <a:solidFill>
                  <a:schemeClr val="tx2"/>
                </a:solidFill>
              </a:defRPr>
            </a:lvl1pPr>
          </a:lstStyle>
          <a:p>
            <a:pPr lvl="0"/>
            <a:r>
              <a:rPr lang="en-US" noProof="0"/>
              <a:t>Edit Master text styles</a:t>
            </a:r>
          </a:p>
        </p:txBody>
      </p:sp>
    </p:spTree>
    <p:extLst>
      <p:ext uri="{BB962C8B-B14F-4D97-AF65-F5344CB8AC3E}">
        <p14:creationId xmlns:p14="http://schemas.microsoft.com/office/powerpoint/2010/main" val="3847814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2" name="Rectangle 41" descr="Brush stroke spot">
            <a:extLst>
              <a:ext uri="{FF2B5EF4-FFF2-40B4-BE49-F238E27FC236}">
                <a16:creationId xmlns:a16="http://schemas.microsoft.com/office/drawing/2014/main" id="{5E9B7E8C-EA81-4F11-B6B4-4C6D0883E361}"/>
              </a:ext>
            </a:extLst>
          </p:cNvPr>
          <p:cNvSpPr/>
          <p:nvPr userDrawn="1"/>
        </p:nvSpPr>
        <p:spPr>
          <a:xfrm>
            <a:off x="0" y="2554816"/>
            <a:ext cx="12192000" cy="103327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l="-2613" t="-436" r="-2613"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49" name="Straight Connector 48">
            <a:extLst>
              <a:ext uri="{FF2B5EF4-FFF2-40B4-BE49-F238E27FC236}">
                <a16:creationId xmlns:a16="http://schemas.microsoft.com/office/drawing/2014/main" id="{A22D2062-91DE-4F9D-8979-5E7B70BB4D5C}"/>
              </a:ext>
            </a:extLst>
          </p:cNvPr>
          <p:cNvCxnSpPr/>
          <p:nvPr userDrawn="1"/>
        </p:nvCxnSpPr>
        <p:spPr>
          <a:xfrm>
            <a:off x="1430172" y="3058752"/>
            <a:ext cx="886825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4EB635A0-8647-462E-8EFA-7972F5298BA4}"/>
              </a:ext>
            </a:extLst>
          </p:cNvPr>
          <p:cNvSpPr/>
          <p:nvPr userDrawn="1"/>
        </p:nvSpPr>
        <p:spPr>
          <a:xfrm>
            <a:off x="7728076"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7" name="Oval 46">
            <a:extLst>
              <a:ext uri="{FF2B5EF4-FFF2-40B4-BE49-F238E27FC236}">
                <a16:creationId xmlns:a16="http://schemas.microsoft.com/office/drawing/2014/main" id="{85070A80-8F0E-4B18-B219-F60856841BC5}"/>
              </a:ext>
            </a:extLst>
          </p:cNvPr>
          <p:cNvSpPr/>
          <p:nvPr userDrawn="1"/>
        </p:nvSpPr>
        <p:spPr>
          <a:xfrm>
            <a:off x="5541531"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8" name="Oval 47">
            <a:extLst>
              <a:ext uri="{FF2B5EF4-FFF2-40B4-BE49-F238E27FC236}">
                <a16:creationId xmlns:a16="http://schemas.microsoft.com/office/drawing/2014/main" id="{ECAA45C4-93C9-4DB5-B9C6-4767D32E7D4F}"/>
              </a:ext>
            </a:extLst>
          </p:cNvPr>
          <p:cNvSpPr/>
          <p:nvPr userDrawn="1"/>
        </p:nvSpPr>
        <p:spPr>
          <a:xfrm>
            <a:off x="3354987"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5" name="Oval 44">
            <a:extLst>
              <a:ext uri="{FF2B5EF4-FFF2-40B4-BE49-F238E27FC236}">
                <a16:creationId xmlns:a16="http://schemas.microsoft.com/office/drawing/2014/main" id="{E5C9AF58-99E9-4922-BA5A-693C45628310}"/>
              </a:ext>
            </a:extLst>
          </p:cNvPr>
          <p:cNvSpPr/>
          <p:nvPr userDrawn="1"/>
        </p:nvSpPr>
        <p:spPr>
          <a:xfrm>
            <a:off x="9914620"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3" name="Oval 42">
            <a:extLst>
              <a:ext uri="{FF2B5EF4-FFF2-40B4-BE49-F238E27FC236}">
                <a16:creationId xmlns:a16="http://schemas.microsoft.com/office/drawing/2014/main" id="{71CAE0A3-2A25-4785-8E62-7CAA552DB48C}"/>
              </a:ext>
            </a:extLst>
          </p:cNvPr>
          <p:cNvSpPr/>
          <p:nvPr userDrawn="1"/>
        </p:nvSpPr>
        <p:spPr>
          <a:xfrm>
            <a:off x="1168442"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solidFill>
                  <a:schemeClr val="tx1"/>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ubtitle 2">
            <a:extLst>
              <a:ext uri="{FF2B5EF4-FFF2-40B4-BE49-F238E27FC236}">
                <a16:creationId xmlns:a16="http://schemas.microsoft.com/office/drawing/2014/main" id="{A617DA88-4765-4225-9C56-CD0FFD9D7673}"/>
              </a:ext>
            </a:extLst>
          </p:cNvPr>
          <p:cNvSpPr>
            <a:spLocks noGrp="1"/>
          </p:cNvSpPr>
          <p:nvPr>
            <p:ph type="subTitle" idx="15"/>
          </p:nvPr>
        </p:nvSpPr>
        <p:spPr>
          <a:xfrm>
            <a:off x="838200" y="1632332"/>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15" name="Text Placeholder 3">
            <a:extLst>
              <a:ext uri="{FF2B5EF4-FFF2-40B4-BE49-F238E27FC236}">
                <a16:creationId xmlns:a16="http://schemas.microsoft.com/office/drawing/2014/main" id="{EE24F90E-9639-47BA-B2B5-44308E98E5FF}"/>
              </a:ext>
            </a:extLst>
          </p:cNvPr>
          <p:cNvSpPr>
            <a:spLocks noGrp="1"/>
          </p:cNvSpPr>
          <p:nvPr>
            <p:ph type="body" sz="half" idx="2"/>
          </p:nvPr>
        </p:nvSpPr>
        <p:spPr>
          <a:xfrm>
            <a:off x="859129" y="4083690"/>
            <a:ext cx="1728216" cy="1336467"/>
          </a:xfrm>
        </p:spPr>
        <p:txBody>
          <a:bodyPr>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7" name="Text Placeholder 3">
            <a:extLst>
              <a:ext uri="{FF2B5EF4-FFF2-40B4-BE49-F238E27FC236}">
                <a16:creationId xmlns:a16="http://schemas.microsoft.com/office/drawing/2014/main" id="{80E9425A-8D87-4F85-AA5A-B875BC11159E}"/>
              </a:ext>
            </a:extLst>
          </p:cNvPr>
          <p:cNvSpPr>
            <a:spLocks noGrp="1"/>
          </p:cNvSpPr>
          <p:nvPr>
            <p:ph type="body" sz="half" idx="34" hasCustomPrompt="1"/>
          </p:nvPr>
        </p:nvSpPr>
        <p:spPr>
          <a:xfrm>
            <a:off x="859128" y="3734003"/>
            <a:ext cx="1728216" cy="375509"/>
          </a:xfrm>
        </p:spPr>
        <p:txBody>
          <a:bodyPr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
        <p:nvSpPr>
          <p:cNvPr id="18" name="Text Placeholder 3">
            <a:extLst>
              <a:ext uri="{FF2B5EF4-FFF2-40B4-BE49-F238E27FC236}">
                <a16:creationId xmlns:a16="http://schemas.microsoft.com/office/drawing/2014/main" id="{AAC62CEF-A7CC-4E5C-8E98-48ACBCE01C9F}"/>
              </a:ext>
            </a:extLst>
          </p:cNvPr>
          <p:cNvSpPr>
            <a:spLocks noGrp="1"/>
          </p:cNvSpPr>
          <p:nvPr>
            <p:ph type="body" sz="half" idx="42" hasCustomPrompt="1"/>
          </p:nvPr>
        </p:nvSpPr>
        <p:spPr>
          <a:xfrm>
            <a:off x="1167830" y="2849708"/>
            <a:ext cx="1106424" cy="314428"/>
          </a:xfrm>
        </p:spPr>
        <p:txBody>
          <a:bodyPr>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YEAR</a:t>
            </a:r>
          </a:p>
        </p:txBody>
      </p:sp>
      <p:sp>
        <p:nvSpPr>
          <p:cNvPr id="19" name="Text Placeholder 3">
            <a:extLst>
              <a:ext uri="{FF2B5EF4-FFF2-40B4-BE49-F238E27FC236}">
                <a16:creationId xmlns:a16="http://schemas.microsoft.com/office/drawing/2014/main" id="{809AFEDE-B5E4-4DBC-BBB4-A12825A2C863}"/>
              </a:ext>
            </a:extLst>
          </p:cNvPr>
          <p:cNvSpPr>
            <a:spLocks noGrp="1"/>
          </p:cNvSpPr>
          <p:nvPr>
            <p:ph type="body" sz="half" idx="43" hasCustomPrompt="1"/>
          </p:nvPr>
        </p:nvSpPr>
        <p:spPr>
          <a:xfrm>
            <a:off x="1167830" y="3092621"/>
            <a:ext cx="1106424" cy="314427"/>
          </a:xfrm>
        </p:spPr>
        <p:txBody>
          <a:bodyPr>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month</a:t>
            </a:r>
          </a:p>
        </p:txBody>
      </p:sp>
      <p:sp>
        <p:nvSpPr>
          <p:cNvPr id="23" name="Text Placeholder 3">
            <a:extLst>
              <a:ext uri="{FF2B5EF4-FFF2-40B4-BE49-F238E27FC236}">
                <a16:creationId xmlns:a16="http://schemas.microsoft.com/office/drawing/2014/main" id="{C655C2FA-4FE8-4A41-80BA-4F216DED3B33}"/>
              </a:ext>
            </a:extLst>
          </p:cNvPr>
          <p:cNvSpPr>
            <a:spLocks noGrp="1"/>
          </p:cNvSpPr>
          <p:nvPr>
            <p:ph type="body" sz="half" idx="48" hasCustomPrompt="1"/>
          </p:nvPr>
        </p:nvSpPr>
        <p:spPr>
          <a:xfrm>
            <a:off x="9914008" y="2827850"/>
            <a:ext cx="1106424" cy="314428"/>
          </a:xfrm>
        </p:spPr>
        <p:txBody>
          <a:bodyPr>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YEAR</a:t>
            </a:r>
          </a:p>
        </p:txBody>
      </p:sp>
      <p:sp>
        <p:nvSpPr>
          <p:cNvPr id="24" name="Text Placeholder 3">
            <a:extLst>
              <a:ext uri="{FF2B5EF4-FFF2-40B4-BE49-F238E27FC236}">
                <a16:creationId xmlns:a16="http://schemas.microsoft.com/office/drawing/2014/main" id="{EF847E62-5CE2-45BE-A885-8D6CB5A97161}"/>
              </a:ext>
            </a:extLst>
          </p:cNvPr>
          <p:cNvSpPr>
            <a:spLocks noGrp="1"/>
          </p:cNvSpPr>
          <p:nvPr>
            <p:ph type="body" sz="half" idx="49" hasCustomPrompt="1"/>
          </p:nvPr>
        </p:nvSpPr>
        <p:spPr>
          <a:xfrm>
            <a:off x="9914008" y="3070763"/>
            <a:ext cx="1106424" cy="314427"/>
          </a:xfrm>
        </p:spPr>
        <p:txBody>
          <a:bodyPr>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month</a:t>
            </a:r>
          </a:p>
        </p:txBody>
      </p:sp>
      <p:sp>
        <p:nvSpPr>
          <p:cNvPr id="26" name="Text Placeholder 3">
            <a:extLst>
              <a:ext uri="{FF2B5EF4-FFF2-40B4-BE49-F238E27FC236}">
                <a16:creationId xmlns:a16="http://schemas.microsoft.com/office/drawing/2014/main" id="{E9700CBF-AC90-4C6B-B28B-6070D7F4D171}"/>
              </a:ext>
            </a:extLst>
          </p:cNvPr>
          <p:cNvSpPr>
            <a:spLocks noGrp="1"/>
          </p:cNvSpPr>
          <p:nvPr>
            <p:ph type="body" sz="half" idx="50" hasCustomPrompt="1"/>
          </p:nvPr>
        </p:nvSpPr>
        <p:spPr>
          <a:xfrm>
            <a:off x="3354375" y="2849708"/>
            <a:ext cx="1106424" cy="314428"/>
          </a:xfrm>
        </p:spPr>
        <p:txBody>
          <a:bodyPr>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YEAR</a:t>
            </a:r>
          </a:p>
        </p:txBody>
      </p:sp>
      <p:sp>
        <p:nvSpPr>
          <p:cNvPr id="27" name="Text Placeholder 3">
            <a:extLst>
              <a:ext uri="{FF2B5EF4-FFF2-40B4-BE49-F238E27FC236}">
                <a16:creationId xmlns:a16="http://schemas.microsoft.com/office/drawing/2014/main" id="{14A999B7-5760-4B03-8394-F38F76320714}"/>
              </a:ext>
            </a:extLst>
          </p:cNvPr>
          <p:cNvSpPr>
            <a:spLocks noGrp="1"/>
          </p:cNvSpPr>
          <p:nvPr>
            <p:ph type="body" sz="half" idx="51" hasCustomPrompt="1"/>
          </p:nvPr>
        </p:nvSpPr>
        <p:spPr>
          <a:xfrm>
            <a:off x="3354375" y="3092621"/>
            <a:ext cx="1106424" cy="314427"/>
          </a:xfrm>
        </p:spPr>
        <p:txBody>
          <a:bodyPr>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month</a:t>
            </a:r>
          </a:p>
        </p:txBody>
      </p:sp>
      <p:sp>
        <p:nvSpPr>
          <p:cNvPr id="29" name="Text Placeholder 3">
            <a:extLst>
              <a:ext uri="{FF2B5EF4-FFF2-40B4-BE49-F238E27FC236}">
                <a16:creationId xmlns:a16="http://schemas.microsoft.com/office/drawing/2014/main" id="{F0F3187D-7DB1-4719-9F22-A55C5CEB6E7B}"/>
              </a:ext>
            </a:extLst>
          </p:cNvPr>
          <p:cNvSpPr>
            <a:spLocks noGrp="1"/>
          </p:cNvSpPr>
          <p:nvPr>
            <p:ph type="body" sz="half" idx="52" hasCustomPrompt="1"/>
          </p:nvPr>
        </p:nvSpPr>
        <p:spPr>
          <a:xfrm>
            <a:off x="5540919" y="2849708"/>
            <a:ext cx="1106424" cy="314428"/>
          </a:xfrm>
        </p:spPr>
        <p:txBody>
          <a:bodyPr>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YEAR</a:t>
            </a:r>
          </a:p>
        </p:txBody>
      </p:sp>
      <p:sp>
        <p:nvSpPr>
          <p:cNvPr id="30" name="Text Placeholder 3">
            <a:extLst>
              <a:ext uri="{FF2B5EF4-FFF2-40B4-BE49-F238E27FC236}">
                <a16:creationId xmlns:a16="http://schemas.microsoft.com/office/drawing/2014/main" id="{FC11D98A-051A-491B-9B80-2EFB0B103E76}"/>
              </a:ext>
            </a:extLst>
          </p:cNvPr>
          <p:cNvSpPr>
            <a:spLocks noGrp="1"/>
          </p:cNvSpPr>
          <p:nvPr>
            <p:ph type="body" sz="half" idx="53" hasCustomPrompt="1"/>
          </p:nvPr>
        </p:nvSpPr>
        <p:spPr>
          <a:xfrm>
            <a:off x="5540919" y="3092621"/>
            <a:ext cx="1106424" cy="314427"/>
          </a:xfrm>
        </p:spPr>
        <p:txBody>
          <a:bodyPr>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month</a:t>
            </a:r>
          </a:p>
        </p:txBody>
      </p:sp>
      <p:sp>
        <p:nvSpPr>
          <p:cNvPr id="32" name="Text Placeholder 3">
            <a:extLst>
              <a:ext uri="{FF2B5EF4-FFF2-40B4-BE49-F238E27FC236}">
                <a16:creationId xmlns:a16="http://schemas.microsoft.com/office/drawing/2014/main" id="{7F4211FC-A6F2-4AFA-9F30-FD13CEAAC5A0}"/>
              </a:ext>
            </a:extLst>
          </p:cNvPr>
          <p:cNvSpPr>
            <a:spLocks noGrp="1"/>
          </p:cNvSpPr>
          <p:nvPr>
            <p:ph type="body" sz="half" idx="54" hasCustomPrompt="1"/>
          </p:nvPr>
        </p:nvSpPr>
        <p:spPr>
          <a:xfrm>
            <a:off x="7727464" y="2849708"/>
            <a:ext cx="1106424" cy="314428"/>
          </a:xfrm>
        </p:spPr>
        <p:txBody>
          <a:bodyPr>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YEAR</a:t>
            </a:r>
          </a:p>
        </p:txBody>
      </p:sp>
      <p:sp>
        <p:nvSpPr>
          <p:cNvPr id="33" name="Text Placeholder 3">
            <a:extLst>
              <a:ext uri="{FF2B5EF4-FFF2-40B4-BE49-F238E27FC236}">
                <a16:creationId xmlns:a16="http://schemas.microsoft.com/office/drawing/2014/main" id="{D3931DEC-CD0C-4B70-8E1E-036122C0484A}"/>
              </a:ext>
            </a:extLst>
          </p:cNvPr>
          <p:cNvSpPr>
            <a:spLocks noGrp="1"/>
          </p:cNvSpPr>
          <p:nvPr>
            <p:ph type="body" sz="half" idx="55" hasCustomPrompt="1"/>
          </p:nvPr>
        </p:nvSpPr>
        <p:spPr>
          <a:xfrm>
            <a:off x="7727464" y="3092621"/>
            <a:ext cx="1106424" cy="314427"/>
          </a:xfrm>
        </p:spPr>
        <p:txBody>
          <a:bodyPr>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month</a:t>
            </a:r>
          </a:p>
        </p:txBody>
      </p:sp>
      <p:sp>
        <p:nvSpPr>
          <p:cNvPr id="34" name="Text Placeholder 3">
            <a:extLst>
              <a:ext uri="{FF2B5EF4-FFF2-40B4-BE49-F238E27FC236}">
                <a16:creationId xmlns:a16="http://schemas.microsoft.com/office/drawing/2014/main" id="{E45025BC-6529-4F89-87D6-1D94E2C72C6F}"/>
              </a:ext>
            </a:extLst>
          </p:cNvPr>
          <p:cNvSpPr>
            <a:spLocks noGrp="1"/>
          </p:cNvSpPr>
          <p:nvPr>
            <p:ph type="body" sz="half" idx="57"/>
          </p:nvPr>
        </p:nvSpPr>
        <p:spPr>
          <a:xfrm>
            <a:off x="9603105" y="4083690"/>
            <a:ext cx="1728216" cy="1336467"/>
          </a:xfrm>
        </p:spPr>
        <p:txBody>
          <a:bodyPr>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35" name="Text Placeholder 3">
            <a:extLst>
              <a:ext uri="{FF2B5EF4-FFF2-40B4-BE49-F238E27FC236}">
                <a16:creationId xmlns:a16="http://schemas.microsoft.com/office/drawing/2014/main" id="{3CD7F50C-7C74-42DA-AD3A-38EEA8993C5D}"/>
              </a:ext>
            </a:extLst>
          </p:cNvPr>
          <p:cNvSpPr>
            <a:spLocks noGrp="1"/>
          </p:cNvSpPr>
          <p:nvPr>
            <p:ph type="body" sz="half" idx="58" hasCustomPrompt="1"/>
          </p:nvPr>
        </p:nvSpPr>
        <p:spPr>
          <a:xfrm>
            <a:off x="9603104" y="3734003"/>
            <a:ext cx="1728216" cy="375509"/>
          </a:xfrm>
        </p:spPr>
        <p:txBody>
          <a:bodyPr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
        <p:nvSpPr>
          <p:cNvPr id="36" name="Text Placeholder 3">
            <a:extLst>
              <a:ext uri="{FF2B5EF4-FFF2-40B4-BE49-F238E27FC236}">
                <a16:creationId xmlns:a16="http://schemas.microsoft.com/office/drawing/2014/main" id="{6B626BA0-3E25-4C19-9341-736B0E810156}"/>
              </a:ext>
            </a:extLst>
          </p:cNvPr>
          <p:cNvSpPr>
            <a:spLocks noGrp="1"/>
          </p:cNvSpPr>
          <p:nvPr>
            <p:ph type="body" sz="half" idx="59"/>
          </p:nvPr>
        </p:nvSpPr>
        <p:spPr>
          <a:xfrm>
            <a:off x="3045123" y="4083690"/>
            <a:ext cx="1728216" cy="1336467"/>
          </a:xfrm>
        </p:spPr>
        <p:txBody>
          <a:bodyPr>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37" name="Text Placeholder 3">
            <a:extLst>
              <a:ext uri="{FF2B5EF4-FFF2-40B4-BE49-F238E27FC236}">
                <a16:creationId xmlns:a16="http://schemas.microsoft.com/office/drawing/2014/main" id="{71D35746-C7C9-44AF-B36A-AD900B43E000}"/>
              </a:ext>
            </a:extLst>
          </p:cNvPr>
          <p:cNvSpPr>
            <a:spLocks noGrp="1"/>
          </p:cNvSpPr>
          <p:nvPr>
            <p:ph type="body" sz="half" idx="60" hasCustomPrompt="1"/>
          </p:nvPr>
        </p:nvSpPr>
        <p:spPr>
          <a:xfrm>
            <a:off x="3045122" y="3734003"/>
            <a:ext cx="1728216" cy="375509"/>
          </a:xfrm>
        </p:spPr>
        <p:txBody>
          <a:bodyPr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
        <p:nvSpPr>
          <p:cNvPr id="38" name="Text Placeholder 3">
            <a:extLst>
              <a:ext uri="{FF2B5EF4-FFF2-40B4-BE49-F238E27FC236}">
                <a16:creationId xmlns:a16="http://schemas.microsoft.com/office/drawing/2014/main" id="{0DD122A5-3E85-448B-AEF4-916061D337DA}"/>
              </a:ext>
            </a:extLst>
          </p:cNvPr>
          <p:cNvSpPr>
            <a:spLocks noGrp="1"/>
          </p:cNvSpPr>
          <p:nvPr>
            <p:ph type="body" sz="half" idx="61"/>
          </p:nvPr>
        </p:nvSpPr>
        <p:spPr>
          <a:xfrm>
            <a:off x="5231117" y="4083690"/>
            <a:ext cx="1728216" cy="1336467"/>
          </a:xfrm>
        </p:spPr>
        <p:txBody>
          <a:bodyPr>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39" name="Text Placeholder 3">
            <a:extLst>
              <a:ext uri="{FF2B5EF4-FFF2-40B4-BE49-F238E27FC236}">
                <a16:creationId xmlns:a16="http://schemas.microsoft.com/office/drawing/2014/main" id="{458B3ABB-6123-475E-9158-8F0F7E5CB7EA}"/>
              </a:ext>
            </a:extLst>
          </p:cNvPr>
          <p:cNvSpPr>
            <a:spLocks noGrp="1"/>
          </p:cNvSpPr>
          <p:nvPr>
            <p:ph type="body" sz="half" idx="62" hasCustomPrompt="1"/>
          </p:nvPr>
        </p:nvSpPr>
        <p:spPr>
          <a:xfrm>
            <a:off x="5231116" y="3734003"/>
            <a:ext cx="1728216" cy="375509"/>
          </a:xfrm>
        </p:spPr>
        <p:txBody>
          <a:bodyPr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
        <p:nvSpPr>
          <p:cNvPr id="40" name="Text Placeholder 3">
            <a:extLst>
              <a:ext uri="{FF2B5EF4-FFF2-40B4-BE49-F238E27FC236}">
                <a16:creationId xmlns:a16="http://schemas.microsoft.com/office/drawing/2014/main" id="{D3B00581-02A2-4EBF-BF5A-C945D4E1CF1F}"/>
              </a:ext>
            </a:extLst>
          </p:cNvPr>
          <p:cNvSpPr>
            <a:spLocks noGrp="1"/>
          </p:cNvSpPr>
          <p:nvPr>
            <p:ph type="body" sz="half" idx="63"/>
          </p:nvPr>
        </p:nvSpPr>
        <p:spPr>
          <a:xfrm>
            <a:off x="7417111" y="4083690"/>
            <a:ext cx="1728216" cy="1336467"/>
          </a:xfrm>
        </p:spPr>
        <p:txBody>
          <a:bodyPr>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1" name="Text Placeholder 3">
            <a:extLst>
              <a:ext uri="{FF2B5EF4-FFF2-40B4-BE49-F238E27FC236}">
                <a16:creationId xmlns:a16="http://schemas.microsoft.com/office/drawing/2014/main" id="{841B08C8-6479-4E23-9967-D1A97B48518A}"/>
              </a:ext>
            </a:extLst>
          </p:cNvPr>
          <p:cNvSpPr>
            <a:spLocks noGrp="1"/>
          </p:cNvSpPr>
          <p:nvPr>
            <p:ph type="body" sz="half" idx="64" hasCustomPrompt="1"/>
          </p:nvPr>
        </p:nvSpPr>
        <p:spPr>
          <a:xfrm>
            <a:off x="7417110" y="3734003"/>
            <a:ext cx="1728216" cy="375509"/>
          </a:xfrm>
        </p:spPr>
        <p:txBody>
          <a:bodyPr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Tree>
    <p:extLst>
      <p:ext uri="{BB962C8B-B14F-4D97-AF65-F5344CB8AC3E}">
        <p14:creationId xmlns:p14="http://schemas.microsoft.com/office/powerpoint/2010/main" val="62663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FEDE1-14F2-46B9-85D8-8B68DB5F2E57}"/>
              </a:ext>
            </a:extLst>
          </p:cNvPr>
          <p:cNvSpPr>
            <a:spLocks noGrp="1"/>
          </p:cNvSpPr>
          <p:nvPr>
            <p:ph sz="half" idx="1"/>
          </p:nvPr>
        </p:nvSpPr>
        <p:spPr>
          <a:xfrm>
            <a:off x="1798360" y="1554169"/>
            <a:ext cx="8595281" cy="4012443"/>
          </a:xfrm>
        </p:spPr>
        <p:txBody>
          <a:bodyPr>
            <a:normAutofit/>
          </a:bodyPr>
          <a:lstStyle>
            <a:lvl1pPr marL="0" indent="0">
              <a:lnSpc>
                <a:spcPct val="100000"/>
              </a:lnSpc>
              <a:spcBef>
                <a:spcPts val="600"/>
              </a:spcBef>
              <a:buClr>
                <a:srgbClr val="9D0000"/>
              </a:buClr>
              <a:buFont typeface="Arial" panose="020B0604020202020204" pitchFamily="34" charset="0"/>
              <a:buNone/>
              <a:defRPr sz="1600" i="0"/>
            </a:lvl1pPr>
          </a:lstStyle>
          <a:p>
            <a:pPr lvl="0"/>
            <a:r>
              <a:rPr lang="en-US" noProof="0"/>
              <a:t>Edit Master text styles</a:t>
            </a:r>
          </a:p>
        </p:txBody>
      </p:sp>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335624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12" name="Rectangle 11" descr="Brush stroke spot">
            <a:extLst>
              <a:ext uri="{FF2B5EF4-FFF2-40B4-BE49-F238E27FC236}">
                <a16:creationId xmlns:a16="http://schemas.microsoft.com/office/drawing/2014/main" id="{A7FA5215-18C5-48EB-9287-FD0210082394}"/>
              </a:ext>
            </a:extLst>
          </p:cNvPr>
          <p:cNvSpPr/>
          <p:nvPr userDrawn="1"/>
        </p:nvSpPr>
        <p:spPr>
          <a:xfrm>
            <a:off x="1510891" y="1671437"/>
            <a:ext cx="2377440" cy="220370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 Placeholder 3">
            <a:extLst>
              <a:ext uri="{FF2B5EF4-FFF2-40B4-BE49-F238E27FC236}">
                <a16:creationId xmlns:a16="http://schemas.microsoft.com/office/drawing/2014/main" id="{13B21B5D-078E-4818-93B7-C4BC44E0E670}"/>
              </a:ext>
            </a:extLst>
          </p:cNvPr>
          <p:cNvSpPr>
            <a:spLocks noGrp="1"/>
          </p:cNvSpPr>
          <p:nvPr>
            <p:ph type="body" sz="half" idx="2"/>
          </p:nvPr>
        </p:nvSpPr>
        <p:spPr>
          <a:xfrm>
            <a:off x="1134149" y="4352907"/>
            <a:ext cx="3118104" cy="1336467"/>
          </a:xfrm>
        </p:spPr>
        <p:txBody>
          <a:bodyPr>
            <a:normAutofit/>
          </a:bodyPr>
          <a:lstStyle>
            <a:lvl1pPr marL="0" indent="0" algn="ctr">
              <a:lnSpc>
                <a:spcPct val="100000"/>
              </a:lnSpc>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Text Placeholder 3">
            <a:extLst>
              <a:ext uri="{FF2B5EF4-FFF2-40B4-BE49-F238E27FC236}">
                <a16:creationId xmlns:a16="http://schemas.microsoft.com/office/drawing/2014/main" id="{19C62EE8-62D4-42A2-ADFB-270054905059}"/>
              </a:ext>
            </a:extLst>
          </p:cNvPr>
          <p:cNvSpPr>
            <a:spLocks noGrp="1"/>
          </p:cNvSpPr>
          <p:nvPr>
            <p:ph type="body" sz="half" idx="34" hasCustomPrompt="1"/>
          </p:nvPr>
        </p:nvSpPr>
        <p:spPr>
          <a:xfrm>
            <a:off x="1138721" y="3734003"/>
            <a:ext cx="3108960" cy="375509"/>
          </a:xfrm>
        </p:spPr>
        <p:txBody>
          <a:bodyPr>
            <a:noAutofit/>
          </a:bodyPr>
          <a:lstStyle>
            <a:lvl1pPr marL="0" indent="0" algn="ctr">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
        <p:nvSpPr>
          <p:cNvPr id="17" name="Text Placeholder 3">
            <a:extLst>
              <a:ext uri="{FF2B5EF4-FFF2-40B4-BE49-F238E27FC236}">
                <a16:creationId xmlns:a16="http://schemas.microsoft.com/office/drawing/2014/main" id="{86BD6FD2-1D30-49A6-830E-AA56A99FC1CE}"/>
              </a:ext>
            </a:extLst>
          </p:cNvPr>
          <p:cNvSpPr>
            <a:spLocks noGrp="1"/>
          </p:cNvSpPr>
          <p:nvPr>
            <p:ph type="body" sz="half" idx="43"/>
          </p:nvPr>
        </p:nvSpPr>
        <p:spPr>
          <a:xfrm>
            <a:off x="1138721" y="4116456"/>
            <a:ext cx="3108960" cy="208998"/>
          </a:xfrm>
        </p:spPr>
        <p:txBody>
          <a:bodyPr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Edit Master text styles</a:t>
            </a:r>
          </a:p>
        </p:txBody>
      </p:sp>
      <p:sp>
        <p:nvSpPr>
          <p:cNvPr id="19" name="Rectangle 18" descr="Brush stroke spot">
            <a:extLst>
              <a:ext uri="{FF2B5EF4-FFF2-40B4-BE49-F238E27FC236}">
                <a16:creationId xmlns:a16="http://schemas.microsoft.com/office/drawing/2014/main" id="{092F9F63-01FC-4172-8992-6FBF9B839FC8}"/>
              </a:ext>
            </a:extLst>
          </p:cNvPr>
          <p:cNvSpPr/>
          <p:nvPr userDrawn="1"/>
        </p:nvSpPr>
        <p:spPr>
          <a:xfrm>
            <a:off x="4892290" y="1675907"/>
            <a:ext cx="2377440" cy="220370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22" descr="Brush stroke spot">
            <a:extLst>
              <a:ext uri="{FF2B5EF4-FFF2-40B4-BE49-F238E27FC236}">
                <a16:creationId xmlns:a16="http://schemas.microsoft.com/office/drawing/2014/main" id="{F4C281DF-CD63-43AF-A8F3-B0C6542AE01E}"/>
              </a:ext>
            </a:extLst>
          </p:cNvPr>
          <p:cNvSpPr/>
          <p:nvPr userDrawn="1"/>
        </p:nvSpPr>
        <p:spPr>
          <a:xfrm>
            <a:off x="8365057" y="1675155"/>
            <a:ext cx="2377440" cy="220370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Text Placeholder 3">
            <a:extLst>
              <a:ext uri="{FF2B5EF4-FFF2-40B4-BE49-F238E27FC236}">
                <a16:creationId xmlns:a16="http://schemas.microsoft.com/office/drawing/2014/main" id="{4B294B4F-3059-4977-8F9A-F67332F7B0A4}"/>
              </a:ext>
            </a:extLst>
          </p:cNvPr>
          <p:cNvSpPr>
            <a:spLocks noGrp="1"/>
          </p:cNvSpPr>
          <p:nvPr>
            <p:ph type="body" sz="half" idx="67"/>
          </p:nvPr>
        </p:nvSpPr>
        <p:spPr>
          <a:xfrm>
            <a:off x="4536948" y="4352907"/>
            <a:ext cx="3118104" cy="1336467"/>
          </a:xfrm>
        </p:spPr>
        <p:txBody>
          <a:bodyPr>
            <a:normAutofit/>
          </a:bodyPr>
          <a:lstStyle>
            <a:lvl1pPr marL="0" indent="0" algn="ctr">
              <a:lnSpc>
                <a:spcPct val="100000"/>
              </a:lnSpc>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6" name="Text Placeholder 3">
            <a:extLst>
              <a:ext uri="{FF2B5EF4-FFF2-40B4-BE49-F238E27FC236}">
                <a16:creationId xmlns:a16="http://schemas.microsoft.com/office/drawing/2014/main" id="{E6DB76A1-F16D-475C-9887-7EAE32A8C3A3}"/>
              </a:ext>
            </a:extLst>
          </p:cNvPr>
          <p:cNvSpPr>
            <a:spLocks noGrp="1"/>
          </p:cNvSpPr>
          <p:nvPr>
            <p:ph type="body" sz="half" idx="69"/>
          </p:nvPr>
        </p:nvSpPr>
        <p:spPr>
          <a:xfrm>
            <a:off x="4541520" y="4116456"/>
            <a:ext cx="3108960" cy="208998"/>
          </a:xfrm>
        </p:spPr>
        <p:txBody>
          <a:bodyPr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Edit Master text styles</a:t>
            </a:r>
          </a:p>
        </p:txBody>
      </p:sp>
      <p:sp>
        <p:nvSpPr>
          <p:cNvPr id="27" name="Text Placeholder 3">
            <a:extLst>
              <a:ext uri="{FF2B5EF4-FFF2-40B4-BE49-F238E27FC236}">
                <a16:creationId xmlns:a16="http://schemas.microsoft.com/office/drawing/2014/main" id="{C310658D-D557-47BB-BC8A-B915B830ED05}"/>
              </a:ext>
            </a:extLst>
          </p:cNvPr>
          <p:cNvSpPr>
            <a:spLocks noGrp="1"/>
          </p:cNvSpPr>
          <p:nvPr>
            <p:ph type="body" sz="half" idx="70"/>
          </p:nvPr>
        </p:nvSpPr>
        <p:spPr>
          <a:xfrm>
            <a:off x="7983668" y="4352907"/>
            <a:ext cx="3118104" cy="1336467"/>
          </a:xfrm>
        </p:spPr>
        <p:txBody>
          <a:bodyPr>
            <a:normAutofit/>
          </a:bodyPr>
          <a:lstStyle>
            <a:lvl1pPr marL="0" indent="0" algn="ctr">
              <a:lnSpc>
                <a:spcPct val="100000"/>
              </a:lnSpc>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8" name="Text Placeholder 3">
            <a:extLst>
              <a:ext uri="{FF2B5EF4-FFF2-40B4-BE49-F238E27FC236}">
                <a16:creationId xmlns:a16="http://schemas.microsoft.com/office/drawing/2014/main" id="{431AC128-54A5-4348-9354-2090E9446DD0}"/>
              </a:ext>
            </a:extLst>
          </p:cNvPr>
          <p:cNvSpPr>
            <a:spLocks noGrp="1"/>
          </p:cNvSpPr>
          <p:nvPr>
            <p:ph type="body" sz="half" idx="72"/>
          </p:nvPr>
        </p:nvSpPr>
        <p:spPr>
          <a:xfrm>
            <a:off x="7988240" y="4116456"/>
            <a:ext cx="3108960" cy="208998"/>
          </a:xfrm>
        </p:spPr>
        <p:txBody>
          <a:bodyPr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Edit Master text styles</a:t>
            </a:r>
          </a:p>
        </p:txBody>
      </p:sp>
      <p:sp>
        <p:nvSpPr>
          <p:cNvPr id="29" name="Picture Placeholder 7">
            <a:extLst>
              <a:ext uri="{FF2B5EF4-FFF2-40B4-BE49-F238E27FC236}">
                <a16:creationId xmlns:a16="http://schemas.microsoft.com/office/drawing/2014/main" id="{546207D6-A979-4C63-A9FA-514FA9733332}"/>
              </a:ext>
            </a:extLst>
          </p:cNvPr>
          <p:cNvSpPr>
            <a:spLocks noGrp="1"/>
          </p:cNvSpPr>
          <p:nvPr>
            <p:ph type="pic" sz="quarter" idx="73"/>
          </p:nvPr>
        </p:nvSpPr>
        <p:spPr>
          <a:xfrm>
            <a:off x="1960345" y="2023009"/>
            <a:ext cx="1461600" cy="1461600"/>
          </a:xfrm>
          <a:prstGeom prst="ellipse">
            <a:avLst/>
          </a:prstGeom>
          <a:ln w="12700">
            <a:solidFill>
              <a:srgbClr val="8D6347"/>
            </a:solidFill>
          </a:ln>
        </p:spPr>
        <p:txBody>
          <a:bodyPr anchor="ctr" anchorCtr="0">
            <a:noAutofit/>
          </a:bodyPr>
          <a:lstStyle>
            <a:lvl1pPr marL="0" indent="0" algn="ctr">
              <a:buNone/>
              <a:defRPr/>
            </a:lvl1pPr>
          </a:lstStyle>
          <a:p>
            <a:r>
              <a:rPr lang="en-US" noProof="0"/>
              <a:t>Click icon to add picture</a:t>
            </a:r>
            <a:endParaRPr lang="en-US" noProof="0" dirty="0"/>
          </a:p>
        </p:txBody>
      </p:sp>
      <p:sp>
        <p:nvSpPr>
          <p:cNvPr id="30" name="Picture Placeholder 7">
            <a:extLst>
              <a:ext uri="{FF2B5EF4-FFF2-40B4-BE49-F238E27FC236}">
                <a16:creationId xmlns:a16="http://schemas.microsoft.com/office/drawing/2014/main" id="{17B9003F-DE29-4AC3-A466-BEFDC52EA5D4}"/>
              </a:ext>
            </a:extLst>
          </p:cNvPr>
          <p:cNvSpPr>
            <a:spLocks noGrp="1"/>
          </p:cNvSpPr>
          <p:nvPr>
            <p:ph type="pic" sz="quarter" idx="74"/>
          </p:nvPr>
        </p:nvSpPr>
        <p:spPr>
          <a:xfrm>
            <a:off x="5379566" y="2023009"/>
            <a:ext cx="1461600" cy="1461600"/>
          </a:xfrm>
          <a:prstGeom prst="ellipse">
            <a:avLst/>
          </a:prstGeom>
          <a:ln w="12700">
            <a:solidFill>
              <a:srgbClr val="8D6347"/>
            </a:solidFill>
          </a:ln>
        </p:spPr>
        <p:txBody>
          <a:bodyPr anchor="ctr" anchorCtr="0">
            <a:noAutofit/>
          </a:bodyPr>
          <a:lstStyle>
            <a:lvl1pPr marL="0" indent="0" algn="ctr">
              <a:buNone/>
              <a:defRPr/>
            </a:lvl1pPr>
          </a:lstStyle>
          <a:p>
            <a:r>
              <a:rPr lang="en-US" noProof="0"/>
              <a:t>Click icon to add picture</a:t>
            </a:r>
            <a:endParaRPr lang="en-US" noProof="0" dirty="0"/>
          </a:p>
        </p:txBody>
      </p:sp>
      <p:sp>
        <p:nvSpPr>
          <p:cNvPr id="31" name="Picture Placeholder 7">
            <a:extLst>
              <a:ext uri="{FF2B5EF4-FFF2-40B4-BE49-F238E27FC236}">
                <a16:creationId xmlns:a16="http://schemas.microsoft.com/office/drawing/2014/main" id="{4BAD77A4-CEB0-4E6E-8ABE-363A50124165}"/>
              </a:ext>
            </a:extLst>
          </p:cNvPr>
          <p:cNvSpPr>
            <a:spLocks noGrp="1"/>
          </p:cNvSpPr>
          <p:nvPr>
            <p:ph type="pic" sz="quarter" idx="75"/>
          </p:nvPr>
        </p:nvSpPr>
        <p:spPr>
          <a:xfrm>
            <a:off x="8828766" y="2023009"/>
            <a:ext cx="1461600" cy="1461600"/>
          </a:xfrm>
          <a:prstGeom prst="ellipse">
            <a:avLst/>
          </a:prstGeom>
          <a:ln w="12700">
            <a:solidFill>
              <a:srgbClr val="8D6347"/>
            </a:solidFill>
          </a:ln>
        </p:spPr>
        <p:txBody>
          <a:bodyPr anchor="ctr" anchorCtr="0">
            <a:noAutofit/>
          </a:bodyPr>
          <a:lstStyle>
            <a:lvl1pPr marL="0" indent="0" algn="ctr">
              <a:buNone/>
              <a:defRPr/>
            </a:lvl1pPr>
          </a:lstStyle>
          <a:p>
            <a:r>
              <a:rPr lang="en-US" noProof="0"/>
              <a:t>Click icon to add picture</a:t>
            </a:r>
            <a:endParaRPr lang="en-US" noProof="0" dirty="0"/>
          </a:p>
        </p:txBody>
      </p:sp>
      <p:sp>
        <p:nvSpPr>
          <p:cNvPr id="32" name="Text Placeholder 3">
            <a:extLst>
              <a:ext uri="{FF2B5EF4-FFF2-40B4-BE49-F238E27FC236}">
                <a16:creationId xmlns:a16="http://schemas.microsoft.com/office/drawing/2014/main" id="{B4EF5BD4-323A-47A4-8705-96248C8A4AE9}"/>
              </a:ext>
            </a:extLst>
          </p:cNvPr>
          <p:cNvSpPr>
            <a:spLocks noGrp="1"/>
          </p:cNvSpPr>
          <p:nvPr>
            <p:ph type="body" sz="half" idx="68" hasCustomPrompt="1"/>
          </p:nvPr>
        </p:nvSpPr>
        <p:spPr>
          <a:xfrm>
            <a:off x="4541520" y="3734003"/>
            <a:ext cx="3108960" cy="375509"/>
          </a:xfrm>
        </p:spPr>
        <p:txBody>
          <a:bodyPr>
            <a:noAutofit/>
          </a:bodyPr>
          <a:lstStyle>
            <a:lvl1pPr marL="0" indent="0" algn="ctr">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
        <p:nvSpPr>
          <p:cNvPr id="33" name="Text Placeholder 3">
            <a:extLst>
              <a:ext uri="{FF2B5EF4-FFF2-40B4-BE49-F238E27FC236}">
                <a16:creationId xmlns:a16="http://schemas.microsoft.com/office/drawing/2014/main" id="{88881F5B-BE54-484E-82B8-4CB1E9F43AE4}"/>
              </a:ext>
            </a:extLst>
          </p:cNvPr>
          <p:cNvSpPr>
            <a:spLocks noGrp="1"/>
          </p:cNvSpPr>
          <p:nvPr>
            <p:ph type="body" sz="half" idx="71" hasCustomPrompt="1"/>
          </p:nvPr>
        </p:nvSpPr>
        <p:spPr>
          <a:xfrm>
            <a:off x="7988240" y="3734003"/>
            <a:ext cx="3108960" cy="375509"/>
          </a:xfrm>
        </p:spPr>
        <p:txBody>
          <a:bodyPr>
            <a:noAutofit/>
          </a:bodyPr>
          <a:lstStyle>
            <a:lvl1pPr marL="0" indent="0" algn="ctr">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p>
        </p:txBody>
      </p:sp>
    </p:spTree>
    <p:extLst>
      <p:ext uri="{BB962C8B-B14F-4D97-AF65-F5344CB8AC3E}">
        <p14:creationId xmlns:p14="http://schemas.microsoft.com/office/powerpoint/2010/main" val="3981187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ubtitle 2">
            <a:extLst>
              <a:ext uri="{FF2B5EF4-FFF2-40B4-BE49-F238E27FC236}">
                <a16:creationId xmlns:a16="http://schemas.microsoft.com/office/drawing/2014/main" id="{A617DA88-4765-4225-9C56-CD0FFD9D7673}"/>
              </a:ext>
            </a:extLst>
          </p:cNvPr>
          <p:cNvSpPr>
            <a:spLocks noGrp="1"/>
          </p:cNvSpPr>
          <p:nvPr>
            <p:ph type="subTitle" idx="15"/>
          </p:nvPr>
        </p:nvSpPr>
        <p:spPr>
          <a:xfrm>
            <a:off x="838200" y="1632332"/>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44" name="Rectangle 43" descr="Brush stroke spot">
            <a:extLst>
              <a:ext uri="{FF2B5EF4-FFF2-40B4-BE49-F238E27FC236}">
                <a16:creationId xmlns:a16="http://schemas.microsoft.com/office/drawing/2014/main" id="{45F71459-E761-4BAA-8296-9AF4852B6725}"/>
              </a:ext>
            </a:extLst>
          </p:cNvPr>
          <p:cNvSpPr/>
          <p:nvPr userDrawn="1"/>
        </p:nvSpPr>
        <p:spPr>
          <a:xfrm>
            <a:off x="782879" y="2237042"/>
            <a:ext cx="1600200" cy="149047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0" name="Text Placeholder 3">
            <a:extLst>
              <a:ext uri="{FF2B5EF4-FFF2-40B4-BE49-F238E27FC236}">
                <a16:creationId xmlns:a16="http://schemas.microsoft.com/office/drawing/2014/main" id="{6AC768B6-7E69-4D83-802E-99B210F63E7C}"/>
              </a:ext>
            </a:extLst>
          </p:cNvPr>
          <p:cNvSpPr>
            <a:spLocks noGrp="1"/>
          </p:cNvSpPr>
          <p:nvPr>
            <p:ph type="body" sz="half" idx="34"/>
          </p:nvPr>
        </p:nvSpPr>
        <p:spPr>
          <a:xfrm>
            <a:off x="2282288" y="2506566"/>
            <a:ext cx="1993392" cy="692969"/>
          </a:xfrm>
        </p:spPr>
        <p:txBody>
          <a:bodyPr>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2" name="Text Placeholder 3">
            <a:extLst>
              <a:ext uri="{FF2B5EF4-FFF2-40B4-BE49-F238E27FC236}">
                <a16:creationId xmlns:a16="http://schemas.microsoft.com/office/drawing/2014/main" id="{BF4CB0EB-2362-40AE-A515-F4CB60384DCF}"/>
              </a:ext>
            </a:extLst>
          </p:cNvPr>
          <p:cNvSpPr>
            <a:spLocks noGrp="1"/>
          </p:cNvSpPr>
          <p:nvPr>
            <p:ph type="body" sz="half" idx="66"/>
          </p:nvPr>
        </p:nvSpPr>
        <p:spPr>
          <a:xfrm>
            <a:off x="2282288" y="3164364"/>
            <a:ext cx="1993392" cy="561367"/>
          </a:xfrm>
        </p:spPr>
        <p:txBody>
          <a:bodyPr>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3" name="Rectangle 52" descr="Brush stroke spot">
            <a:extLst>
              <a:ext uri="{FF2B5EF4-FFF2-40B4-BE49-F238E27FC236}">
                <a16:creationId xmlns:a16="http://schemas.microsoft.com/office/drawing/2014/main" id="{649EA34C-A785-4041-A0AB-24331FD3E59F}"/>
              </a:ext>
            </a:extLst>
          </p:cNvPr>
          <p:cNvSpPr/>
          <p:nvPr userDrawn="1"/>
        </p:nvSpPr>
        <p:spPr>
          <a:xfrm>
            <a:off x="782879" y="3984186"/>
            <a:ext cx="1600200" cy="149047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4" name="Text Placeholder 3">
            <a:extLst>
              <a:ext uri="{FF2B5EF4-FFF2-40B4-BE49-F238E27FC236}">
                <a16:creationId xmlns:a16="http://schemas.microsoft.com/office/drawing/2014/main" id="{C7883561-875A-4883-8EBA-695D8F428B34}"/>
              </a:ext>
            </a:extLst>
          </p:cNvPr>
          <p:cNvSpPr>
            <a:spLocks noGrp="1"/>
          </p:cNvSpPr>
          <p:nvPr>
            <p:ph type="body" sz="half" idx="67"/>
          </p:nvPr>
        </p:nvSpPr>
        <p:spPr>
          <a:xfrm>
            <a:off x="2282288" y="4253710"/>
            <a:ext cx="1993392" cy="692969"/>
          </a:xfrm>
        </p:spPr>
        <p:txBody>
          <a:bodyPr>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6" name="Text Placeholder 3">
            <a:extLst>
              <a:ext uri="{FF2B5EF4-FFF2-40B4-BE49-F238E27FC236}">
                <a16:creationId xmlns:a16="http://schemas.microsoft.com/office/drawing/2014/main" id="{012DB6B7-23AC-4EF4-B923-9AD4D38FE8F7}"/>
              </a:ext>
            </a:extLst>
          </p:cNvPr>
          <p:cNvSpPr>
            <a:spLocks noGrp="1"/>
          </p:cNvSpPr>
          <p:nvPr>
            <p:ph type="body" sz="half" idx="69"/>
          </p:nvPr>
        </p:nvSpPr>
        <p:spPr>
          <a:xfrm>
            <a:off x="2282288" y="4911508"/>
            <a:ext cx="1993392" cy="561367"/>
          </a:xfrm>
        </p:spPr>
        <p:txBody>
          <a:bodyPr>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7" name="Rectangle 56" descr="Brush stroke spot">
            <a:extLst>
              <a:ext uri="{FF2B5EF4-FFF2-40B4-BE49-F238E27FC236}">
                <a16:creationId xmlns:a16="http://schemas.microsoft.com/office/drawing/2014/main" id="{4C9A4FED-7338-4464-BD67-68B1B1F078A9}"/>
              </a:ext>
            </a:extLst>
          </p:cNvPr>
          <p:cNvSpPr/>
          <p:nvPr userDrawn="1"/>
        </p:nvSpPr>
        <p:spPr>
          <a:xfrm>
            <a:off x="4354565" y="2237042"/>
            <a:ext cx="1600200" cy="149047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8" name="Text Placeholder 3">
            <a:extLst>
              <a:ext uri="{FF2B5EF4-FFF2-40B4-BE49-F238E27FC236}">
                <a16:creationId xmlns:a16="http://schemas.microsoft.com/office/drawing/2014/main" id="{FF72A063-C2D4-42E7-95AF-2DBF9DB9DC3C}"/>
              </a:ext>
            </a:extLst>
          </p:cNvPr>
          <p:cNvSpPr>
            <a:spLocks noGrp="1"/>
          </p:cNvSpPr>
          <p:nvPr>
            <p:ph type="body" sz="half" idx="70"/>
          </p:nvPr>
        </p:nvSpPr>
        <p:spPr>
          <a:xfrm>
            <a:off x="5853974" y="2506566"/>
            <a:ext cx="1993392" cy="692969"/>
          </a:xfrm>
        </p:spPr>
        <p:txBody>
          <a:bodyPr>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60" name="Text Placeholder 3">
            <a:extLst>
              <a:ext uri="{FF2B5EF4-FFF2-40B4-BE49-F238E27FC236}">
                <a16:creationId xmlns:a16="http://schemas.microsoft.com/office/drawing/2014/main" id="{DCA75C38-AA57-488A-93F2-F457032ACBBE}"/>
              </a:ext>
            </a:extLst>
          </p:cNvPr>
          <p:cNvSpPr>
            <a:spLocks noGrp="1"/>
          </p:cNvSpPr>
          <p:nvPr>
            <p:ph type="body" sz="half" idx="72"/>
          </p:nvPr>
        </p:nvSpPr>
        <p:spPr>
          <a:xfrm>
            <a:off x="5853974" y="3164364"/>
            <a:ext cx="1993392" cy="561367"/>
          </a:xfrm>
        </p:spPr>
        <p:txBody>
          <a:bodyPr>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61" name="Rectangle 60" descr="Brush stroke spot">
            <a:extLst>
              <a:ext uri="{FF2B5EF4-FFF2-40B4-BE49-F238E27FC236}">
                <a16:creationId xmlns:a16="http://schemas.microsoft.com/office/drawing/2014/main" id="{CBB617DF-59C7-4901-819F-9FEF8687F033}"/>
              </a:ext>
            </a:extLst>
          </p:cNvPr>
          <p:cNvSpPr/>
          <p:nvPr userDrawn="1"/>
        </p:nvSpPr>
        <p:spPr>
          <a:xfrm>
            <a:off x="4354565" y="3984186"/>
            <a:ext cx="1600200" cy="149047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2" name="Text Placeholder 3">
            <a:extLst>
              <a:ext uri="{FF2B5EF4-FFF2-40B4-BE49-F238E27FC236}">
                <a16:creationId xmlns:a16="http://schemas.microsoft.com/office/drawing/2014/main" id="{FA1A5060-0709-436F-9B45-E81C52904172}"/>
              </a:ext>
            </a:extLst>
          </p:cNvPr>
          <p:cNvSpPr>
            <a:spLocks noGrp="1"/>
          </p:cNvSpPr>
          <p:nvPr>
            <p:ph type="body" sz="half" idx="73"/>
          </p:nvPr>
        </p:nvSpPr>
        <p:spPr>
          <a:xfrm>
            <a:off x="5853974" y="4253710"/>
            <a:ext cx="1993392" cy="692969"/>
          </a:xfrm>
        </p:spPr>
        <p:txBody>
          <a:bodyPr>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64" name="Text Placeholder 3">
            <a:extLst>
              <a:ext uri="{FF2B5EF4-FFF2-40B4-BE49-F238E27FC236}">
                <a16:creationId xmlns:a16="http://schemas.microsoft.com/office/drawing/2014/main" id="{D1E38D5A-8267-4462-A410-F99B81044F4C}"/>
              </a:ext>
            </a:extLst>
          </p:cNvPr>
          <p:cNvSpPr>
            <a:spLocks noGrp="1"/>
          </p:cNvSpPr>
          <p:nvPr>
            <p:ph type="body" sz="half" idx="75"/>
          </p:nvPr>
        </p:nvSpPr>
        <p:spPr>
          <a:xfrm>
            <a:off x="5853974" y="4911508"/>
            <a:ext cx="1993392" cy="561367"/>
          </a:xfrm>
        </p:spPr>
        <p:txBody>
          <a:bodyPr>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65" name="Rectangle 64" descr="Brush stroke spot">
            <a:extLst>
              <a:ext uri="{FF2B5EF4-FFF2-40B4-BE49-F238E27FC236}">
                <a16:creationId xmlns:a16="http://schemas.microsoft.com/office/drawing/2014/main" id="{D485ED5B-CAAF-4D50-B350-1FD874EBA4D7}"/>
              </a:ext>
            </a:extLst>
          </p:cNvPr>
          <p:cNvSpPr/>
          <p:nvPr userDrawn="1"/>
        </p:nvSpPr>
        <p:spPr>
          <a:xfrm>
            <a:off x="7946020" y="2237042"/>
            <a:ext cx="1600200" cy="149047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6" name="Text Placeholder 3">
            <a:extLst>
              <a:ext uri="{FF2B5EF4-FFF2-40B4-BE49-F238E27FC236}">
                <a16:creationId xmlns:a16="http://schemas.microsoft.com/office/drawing/2014/main" id="{D6E28A9E-F913-4B5F-B3BC-410D8AA45F20}"/>
              </a:ext>
            </a:extLst>
          </p:cNvPr>
          <p:cNvSpPr>
            <a:spLocks noGrp="1"/>
          </p:cNvSpPr>
          <p:nvPr>
            <p:ph type="body" sz="half" idx="76"/>
          </p:nvPr>
        </p:nvSpPr>
        <p:spPr>
          <a:xfrm>
            <a:off x="9445429" y="2506566"/>
            <a:ext cx="1993392" cy="692969"/>
          </a:xfrm>
        </p:spPr>
        <p:txBody>
          <a:bodyPr>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68" name="Text Placeholder 3">
            <a:extLst>
              <a:ext uri="{FF2B5EF4-FFF2-40B4-BE49-F238E27FC236}">
                <a16:creationId xmlns:a16="http://schemas.microsoft.com/office/drawing/2014/main" id="{2B41B518-590B-4CF3-B4E8-70F9DDFB196E}"/>
              </a:ext>
            </a:extLst>
          </p:cNvPr>
          <p:cNvSpPr>
            <a:spLocks noGrp="1"/>
          </p:cNvSpPr>
          <p:nvPr>
            <p:ph type="body" sz="half" idx="78"/>
          </p:nvPr>
        </p:nvSpPr>
        <p:spPr>
          <a:xfrm>
            <a:off x="9445429" y="3164364"/>
            <a:ext cx="1993392" cy="561367"/>
          </a:xfrm>
        </p:spPr>
        <p:txBody>
          <a:bodyPr>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69" name="Rectangle 68" descr="Brush stroke spot">
            <a:extLst>
              <a:ext uri="{FF2B5EF4-FFF2-40B4-BE49-F238E27FC236}">
                <a16:creationId xmlns:a16="http://schemas.microsoft.com/office/drawing/2014/main" id="{C331D4D8-F16F-49D3-BDB7-1FB2BCE6EAEA}"/>
              </a:ext>
            </a:extLst>
          </p:cNvPr>
          <p:cNvSpPr/>
          <p:nvPr userDrawn="1"/>
        </p:nvSpPr>
        <p:spPr>
          <a:xfrm>
            <a:off x="7946020" y="3984186"/>
            <a:ext cx="1600200" cy="149047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Text Placeholder 3">
            <a:extLst>
              <a:ext uri="{FF2B5EF4-FFF2-40B4-BE49-F238E27FC236}">
                <a16:creationId xmlns:a16="http://schemas.microsoft.com/office/drawing/2014/main" id="{0D7912DE-7BEE-491D-83D9-ED9BFE8998E8}"/>
              </a:ext>
            </a:extLst>
          </p:cNvPr>
          <p:cNvSpPr>
            <a:spLocks noGrp="1"/>
          </p:cNvSpPr>
          <p:nvPr>
            <p:ph type="body" sz="half" idx="79"/>
          </p:nvPr>
        </p:nvSpPr>
        <p:spPr>
          <a:xfrm>
            <a:off x="9445429" y="4253710"/>
            <a:ext cx="1993392" cy="692969"/>
          </a:xfrm>
        </p:spPr>
        <p:txBody>
          <a:bodyPr>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2" name="Text Placeholder 3">
            <a:extLst>
              <a:ext uri="{FF2B5EF4-FFF2-40B4-BE49-F238E27FC236}">
                <a16:creationId xmlns:a16="http://schemas.microsoft.com/office/drawing/2014/main" id="{A588BDB2-BB85-458C-AF31-D90BEE530110}"/>
              </a:ext>
            </a:extLst>
          </p:cNvPr>
          <p:cNvSpPr>
            <a:spLocks noGrp="1"/>
          </p:cNvSpPr>
          <p:nvPr>
            <p:ph type="body" sz="half" idx="81"/>
          </p:nvPr>
        </p:nvSpPr>
        <p:spPr>
          <a:xfrm>
            <a:off x="9445429" y="4911508"/>
            <a:ext cx="1993392" cy="561367"/>
          </a:xfrm>
        </p:spPr>
        <p:txBody>
          <a:bodyPr>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3" name="Picture Placeholder 3">
            <a:extLst>
              <a:ext uri="{FF2B5EF4-FFF2-40B4-BE49-F238E27FC236}">
                <a16:creationId xmlns:a16="http://schemas.microsoft.com/office/drawing/2014/main" id="{E9B1CB54-DBEA-47FB-AFCA-953A06370DEF}"/>
              </a:ext>
            </a:extLst>
          </p:cNvPr>
          <p:cNvSpPr>
            <a:spLocks noGrp="1"/>
          </p:cNvSpPr>
          <p:nvPr>
            <p:ph type="pic" sz="quarter" idx="82"/>
          </p:nvPr>
        </p:nvSpPr>
        <p:spPr>
          <a:xfrm>
            <a:off x="993109" y="2398030"/>
            <a:ext cx="1098000" cy="1098000"/>
          </a:xfrm>
          <a:prstGeom prst="ellipse">
            <a:avLst/>
          </a:prstGeom>
          <a:solidFill>
            <a:schemeClr val="bg1"/>
          </a:solidFill>
          <a:ln w="12700">
            <a:solidFill>
              <a:srgbClr val="8D6347"/>
            </a:solidFill>
          </a:ln>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75" name="Picture Placeholder 3">
            <a:extLst>
              <a:ext uri="{FF2B5EF4-FFF2-40B4-BE49-F238E27FC236}">
                <a16:creationId xmlns:a16="http://schemas.microsoft.com/office/drawing/2014/main" id="{72C260FD-1E05-47E9-B248-27CAC5FC3B69}"/>
              </a:ext>
            </a:extLst>
          </p:cNvPr>
          <p:cNvSpPr>
            <a:spLocks noGrp="1"/>
          </p:cNvSpPr>
          <p:nvPr>
            <p:ph type="pic" sz="quarter" idx="83"/>
          </p:nvPr>
        </p:nvSpPr>
        <p:spPr>
          <a:xfrm>
            <a:off x="996007" y="4145174"/>
            <a:ext cx="1098000" cy="1098000"/>
          </a:xfrm>
          <a:prstGeom prst="ellipse">
            <a:avLst/>
          </a:prstGeom>
          <a:solidFill>
            <a:schemeClr val="bg1"/>
          </a:solidFill>
          <a:ln w="12700">
            <a:solidFill>
              <a:srgbClr val="8D6347"/>
            </a:solidFill>
          </a:ln>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78" name="Picture Placeholder 3">
            <a:extLst>
              <a:ext uri="{FF2B5EF4-FFF2-40B4-BE49-F238E27FC236}">
                <a16:creationId xmlns:a16="http://schemas.microsoft.com/office/drawing/2014/main" id="{BDFC2481-D48B-4444-9ADC-73238E01E93A}"/>
              </a:ext>
            </a:extLst>
          </p:cNvPr>
          <p:cNvSpPr>
            <a:spLocks noGrp="1"/>
          </p:cNvSpPr>
          <p:nvPr>
            <p:ph type="pic" sz="quarter" idx="84"/>
          </p:nvPr>
        </p:nvSpPr>
        <p:spPr>
          <a:xfrm>
            <a:off x="8182550" y="2403213"/>
            <a:ext cx="1098000" cy="1098000"/>
          </a:xfrm>
          <a:prstGeom prst="ellipse">
            <a:avLst/>
          </a:prstGeom>
          <a:solidFill>
            <a:schemeClr val="bg1"/>
          </a:solidFill>
          <a:ln w="12700">
            <a:solidFill>
              <a:srgbClr val="8D6347"/>
            </a:solidFill>
          </a:ln>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79" name="Picture Placeholder 3">
            <a:extLst>
              <a:ext uri="{FF2B5EF4-FFF2-40B4-BE49-F238E27FC236}">
                <a16:creationId xmlns:a16="http://schemas.microsoft.com/office/drawing/2014/main" id="{659B6395-72AE-4725-9373-C44AC7C2962A}"/>
              </a:ext>
            </a:extLst>
          </p:cNvPr>
          <p:cNvSpPr>
            <a:spLocks noGrp="1"/>
          </p:cNvSpPr>
          <p:nvPr>
            <p:ph type="pic" sz="quarter" idx="85"/>
          </p:nvPr>
        </p:nvSpPr>
        <p:spPr>
          <a:xfrm>
            <a:off x="8185448" y="4150357"/>
            <a:ext cx="1098000" cy="1098000"/>
          </a:xfrm>
          <a:prstGeom prst="ellipse">
            <a:avLst/>
          </a:prstGeom>
          <a:solidFill>
            <a:schemeClr val="bg1"/>
          </a:solidFill>
          <a:ln w="12700">
            <a:solidFill>
              <a:srgbClr val="8D6347"/>
            </a:solidFill>
          </a:ln>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80" name="Picture Placeholder 3">
            <a:extLst>
              <a:ext uri="{FF2B5EF4-FFF2-40B4-BE49-F238E27FC236}">
                <a16:creationId xmlns:a16="http://schemas.microsoft.com/office/drawing/2014/main" id="{41E8F088-085E-4881-BFA7-545F97699A75}"/>
              </a:ext>
            </a:extLst>
          </p:cNvPr>
          <p:cNvSpPr>
            <a:spLocks noGrp="1"/>
          </p:cNvSpPr>
          <p:nvPr>
            <p:ph type="pic" sz="quarter" idx="86"/>
          </p:nvPr>
        </p:nvSpPr>
        <p:spPr>
          <a:xfrm>
            <a:off x="4586273" y="2398030"/>
            <a:ext cx="1098000" cy="1098000"/>
          </a:xfrm>
          <a:prstGeom prst="ellipse">
            <a:avLst/>
          </a:prstGeom>
          <a:solidFill>
            <a:schemeClr val="bg1"/>
          </a:solidFill>
          <a:ln w="12700">
            <a:solidFill>
              <a:srgbClr val="8D6347"/>
            </a:solidFill>
          </a:ln>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81" name="Picture Placeholder 3">
            <a:extLst>
              <a:ext uri="{FF2B5EF4-FFF2-40B4-BE49-F238E27FC236}">
                <a16:creationId xmlns:a16="http://schemas.microsoft.com/office/drawing/2014/main" id="{DD2AACCA-1BD1-4ECD-95C3-E9AB07D242E0}"/>
              </a:ext>
            </a:extLst>
          </p:cNvPr>
          <p:cNvSpPr>
            <a:spLocks noGrp="1"/>
          </p:cNvSpPr>
          <p:nvPr>
            <p:ph type="pic" sz="quarter" idx="87"/>
          </p:nvPr>
        </p:nvSpPr>
        <p:spPr>
          <a:xfrm>
            <a:off x="4589171" y="4145174"/>
            <a:ext cx="1098000" cy="1098000"/>
          </a:xfrm>
          <a:prstGeom prst="ellipse">
            <a:avLst/>
          </a:prstGeom>
          <a:solidFill>
            <a:schemeClr val="bg1"/>
          </a:solidFill>
          <a:ln w="12700">
            <a:solidFill>
              <a:srgbClr val="8D6347"/>
            </a:solidFill>
          </a:ln>
        </p:spPr>
        <p:txBody>
          <a:bodyPr anchor="ctr" anchorCtr="0">
            <a:no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17167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logo ">
    <p:spTree>
      <p:nvGrpSpPr>
        <p:cNvPr id="1" name=""/>
        <p:cNvGrpSpPr/>
        <p:nvPr/>
      </p:nvGrpSpPr>
      <p:grpSpPr>
        <a:xfrm>
          <a:off x="0" y="0"/>
          <a:ext cx="0" cy="0"/>
          <a:chOff x="0" y="0"/>
          <a:chExt cx="0" cy="0"/>
        </a:xfrm>
      </p:grpSpPr>
      <p:sp>
        <p:nvSpPr>
          <p:cNvPr id="7" name="Rectangle 6" descr="Restaurant table">
            <a:extLst>
              <a:ext uri="{FF2B5EF4-FFF2-40B4-BE49-F238E27FC236}">
                <a16:creationId xmlns:a16="http://schemas.microsoft.com/office/drawing/2014/main" id="{C7B053CA-3420-4992-BA29-CDE43C99B795}"/>
              </a:ext>
            </a:extLst>
          </p:cNvPr>
          <p:cNvSpPr/>
          <p:nvPr userDrawn="1"/>
        </p:nvSpPr>
        <p:spPr>
          <a:xfrm>
            <a:off x="0" y="0"/>
            <a:ext cx="12192000" cy="6858000"/>
          </a:xfrm>
          <a:prstGeom prst="rect">
            <a:avLst/>
          </a:prstGeom>
          <a:blipFill>
            <a:blip r:embed="rId2"/>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endParaRPr>
          </a:p>
        </p:txBody>
      </p:sp>
      <p:sp>
        <p:nvSpPr>
          <p:cNvPr id="8" name="Rectangle 7" descr="Brush stroke spot">
            <a:extLst>
              <a:ext uri="{FF2B5EF4-FFF2-40B4-BE49-F238E27FC236}">
                <a16:creationId xmlns:a16="http://schemas.microsoft.com/office/drawing/2014/main" id="{7C197BE4-2E4C-4177-8440-BB95B0A4C7FB}"/>
              </a:ext>
            </a:extLst>
          </p:cNvPr>
          <p:cNvSpPr/>
          <p:nvPr userDrawn="1"/>
        </p:nvSpPr>
        <p:spPr>
          <a:xfrm>
            <a:off x="3270126" y="0"/>
            <a:ext cx="6611112"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14" descr="Your logo">
            <a:extLst>
              <a:ext uri="{FF2B5EF4-FFF2-40B4-BE49-F238E27FC236}">
                <a16:creationId xmlns:a16="http://schemas.microsoft.com/office/drawing/2014/main" id="{8D7231FC-3A25-45B8-B883-4F6A0FC02B80}"/>
              </a:ext>
              <a:ext uri="{C183D7F6-B498-43B3-948B-1728B52AA6E4}">
                <adec:decorative xmlns:adec="http://schemas.microsoft.com/office/drawing/2017/decorative" val="0"/>
              </a:ext>
            </a:extLst>
          </p:cNvPr>
          <p:cNvSpPr>
            <a:spLocks noGrp="1"/>
          </p:cNvSpPr>
          <p:nvPr>
            <p:ph type="pic" sz="quarter" idx="14"/>
          </p:nvPr>
        </p:nvSpPr>
        <p:spPr>
          <a:xfrm>
            <a:off x="5272882" y="1906445"/>
            <a:ext cx="1646237" cy="1149350"/>
          </a:xfrm>
          <a:noFill/>
        </p:spPr>
        <p:txBody>
          <a:bodyPr wrap="square" lIns="46800" rIns="46800" anchor="ctr" anchorCtr="0">
            <a:noAutofit/>
          </a:bodyPr>
          <a:lstStyle>
            <a:lvl1pPr marL="0" indent="0" algn="ctr">
              <a:lnSpc>
                <a:spcPct val="100000"/>
              </a:lnSpc>
              <a:buNone/>
              <a:defRPr sz="400">
                <a:solidFill>
                  <a:srgbClr val="8D6347"/>
                </a:solidFill>
              </a:defRPr>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F47AE549-C84B-493A-BE76-6879C9B69BA0}"/>
              </a:ext>
            </a:extLst>
          </p:cNvPr>
          <p:cNvSpPr>
            <a:spLocks noGrp="1"/>
          </p:cNvSpPr>
          <p:nvPr>
            <p:ph type="dt" sz="half" idx="10"/>
          </p:nvPr>
        </p:nvSpPr>
        <p:spPr/>
        <p:txBody>
          <a:bodyPr/>
          <a:lstStyle>
            <a:lvl1pPr>
              <a:defRPr>
                <a:solidFill>
                  <a:schemeClr val="accent5"/>
                </a:solidFill>
              </a:defRPr>
            </a:lvl1pPr>
          </a:lstStyle>
          <a:p>
            <a:fld id="{5B99ED80-B3BF-42A9-9C4C-D2ADCD96CFC8}" type="datetime1">
              <a:rPr lang="en-US" noProof="0" smtClean="0"/>
              <a:t>8/20/2021</a:t>
            </a:fld>
            <a:endParaRPr lang="en-US" noProof="0" dirty="0"/>
          </a:p>
        </p:txBody>
      </p:sp>
      <p:sp>
        <p:nvSpPr>
          <p:cNvPr id="5" name="Footer Placeholder 4">
            <a:extLst>
              <a:ext uri="{FF2B5EF4-FFF2-40B4-BE49-F238E27FC236}">
                <a16:creationId xmlns:a16="http://schemas.microsoft.com/office/drawing/2014/main" id="{55761A8C-74CD-483A-A3C5-A7D79CACCF6F}"/>
              </a:ext>
            </a:extLst>
          </p:cNvPr>
          <p:cNvSpPr>
            <a:spLocks noGrp="1"/>
          </p:cNvSpPr>
          <p:nvPr>
            <p:ph type="ftr" sz="quarter" idx="11"/>
          </p:nvPr>
        </p:nvSpPr>
        <p:spPr/>
        <p:txBody>
          <a:bodyPr/>
          <a:lstStyle>
            <a:lvl1pPr>
              <a:defRPr>
                <a:solidFill>
                  <a:schemeClr val="accent5"/>
                </a:solidFill>
              </a:defRPr>
            </a:lvl1pPr>
          </a:lstStyle>
          <a:p>
            <a:endParaRPr lang="en-US" noProof="0" dirty="0"/>
          </a:p>
        </p:txBody>
      </p:sp>
      <p:sp>
        <p:nvSpPr>
          <p:cNvPr id="6" name="Slide Number Placeholder 5">
            <a:extLst>
              <a:ext uri="{FF2B5EF4-FFF2-40B4-BE49-F238E27FC236}">
                <a16:creationId xmlns:a16="http://schemas.microsoft.com/office/drawing/2014/main" id="{6308FC7C-F5F3-4D82-ADCB-B64F9FBB21A1}"/>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11" name="Straight Connector 10">
            <a:extLst>
              <a:ext uri="{FF2B5EF4-FFF2-40B4-BE49-F238E27FC236}">
                <a16:creationId xmlns:a16="http://schemas.microsoft.com/office/drawing/2014/main" id="{C90D35E8-D43B-49F9-9465-A7A8F698FC8A}"/>
              </a:ext>
            </a:extLst>
          </p:cNvPr>
          <p:cNvCxnSpPr/>
          <p:nvPr userDrawn="1"/>
        </p:nvCxnSpPr>
        <p:spPr>
          <a:xfrm>
            <a:off x="4989576" y="4457209"/>
            <a:ext cx="2212848"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2" name="Subtitle 2">
            <a:extLst>
              <a:ext uri="{FF2B5EF4-FFF2-40B4-BE49-F238E27FC236}">
                <a16:creationId xmlns:a16="http://schemas.microsoft.com/office/drawing/2014/main" id="{C863CA31-4E68-4CD7-9214-51D7BBC1FA1F}"/>
              </a:ext>
            </a:extLst>
          </p:cNvPr>
          <p:cNvSpPr>
            <a:spLocks noGrp="1"/>
          </p:cNvSpPr>
          <p:nvPr>
            <p:ph type="subTitle" idx="15" hasCustomPrompt="1"/>
          </p:nvPr>
        </p:nvSpPr>
        <p:spPr>
          <a:xfrm>
            <a:off x="3529264" y="4494894"/>
            <a:ext cx="5133473"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Master subtitle style</a:t>
            </a:r>
          </a:p>
        </p:txBody>
      </p:sp>
      <p:sp>
        <p:nvSpPr>
          <p:cNvPr id="14" name="Title 1">
            <a:extLst>
              <a:ext uri="{FF2B5EF4-FFF2-40B4-BE49-F238E27FC236}">
                <a16:creationId xmlns:a16="http://schemas.microsoft.com/office/drawing/2014/main" id="{CCAEEA74-ABCB-45B1-A352-71E9CCD670DE}"/>
              </a:ext>
            </a:extLst>
          </p:cNvPr>
          <p:cNvSpPr>
            <a:spLocks noGrp="1"/>
          </p:cNvSpPr>
          <p:nvPr>
            <p:ph type="ctrTitle" hasCustomPrompt="1"/>
          </p:nvPr>
        </p:nvSpPr>
        <p:spPr>
          <a:xfrm>
            <a:off x="3709792" y="3306697"/>
            <a:ext cx="4772417" cy="1102291"/>
          </a:xfrm>
        </p:spPr>
        <p:txBody>
          <a:bodyPr anchor="b" anchorCtr="0">
            <a:normAutofit/>
          </a:bodyPr>
          <a:lstStyle>
            <a:lvl1pPr algn="ctr">
              <a:defRPr sz="3600"/>
            </a:lvl1pPr>
          </a:lstStyle>
          <a:p>
            <a:r>
              <a:rPr lang="en-US" noProof="0"/>
              <a:t>CLICK TO </a:t>
            </a:r>
            <a:br>
              <a:rPr lang="en-US" noProof="0"/>
            </a:br>
            <a:r>
              <a:rPr lang="en-US" noProof="0"/>
              <a:t>EDIT TITLE</a:t>
            </a:r>
          </a:p>
        </p:txBody>
      </p:sp>
    </p:spTree>
    <p:extLst>
      <p:ext uri="{BB962C8B-B14F-4D97-AF65-F5344CB8AC3E}">
        <p14:creationId xmlns:p14="http://schemas.microsoft.com/office/powerpoint/2010/main" val="185559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e 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ubtitle 2">
            <a:extLst>
              <a:ext uri="{FF2B5EF4-FFF2-40B4-BE49-F238E27FC236}">
                <a16:creationId xmlns:a16="http://schemas.microsoft.com/office/drawing/2014/main" id="{A617DA88-4765-4225-9C56-CD0FFD9D7673}"/>
              </a:ext>
            </a:extLst>
          </p:cNvPr>
          <p:cNvSpPr>
            <a:spLocks noGrp="1"/>
          </p:cNvSpPr>
          <p:nvPr>
            <p:ph type="subTitle" idx="15"/>
          </p:nvPr>
        </p:nvSpPr>
        <p:spPr>
          <a:xfrm>
            <a:off x="838200" y="1632332"/>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59" name="Rectangle 58" descr="Brush stroke spot">
            <a:extLst>
              <a:ext uri="{FF2B5EF4-FFF2-40B4-BE49-F238E27FC236}">
                <a16:creationId xmlns:a16="http://schemas.microsoft.com/office/drawing/2014/main" id="{29FB1599-AC79-4571-B03A-98277CE717CC}"/>
              </a:ext>
            </a:extLst>
          </p:cNvPr>
          <p:cNvSpPr/>
          <p:nvPr userDrawn="1"/>
        </p:nvSpPr>
        <p:spPr>
          <a:xfrm>
            <a:off x="3174492" y="2141776"/>
            <a:ext cx="5843016" cy="4242816"/>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3" name="Text Placeholder 3">
            <a:extLst>
              <a:ext uri="{FF2B5EF4-FFF2-40B4-BE49-F238E27FC236}">
                <a16:creationId xmlns:a16="http://schemas.microsoft.com/office/drawing/2014/main" id="{AC056410-CC3A-4562-8AD4-DDA11527B7AE}"/>
              </a:ext>
            </a:extLst>
          </p:cNvPr>
          <p:cNvSpPr>
            <a:spLocks noGrp="1"/>
          </p:cNvSpPr>
          <p:nvPr>
            <p:ph type="body" sz="half" idx="34" hasCustomPrompt="1"/>
          </p:nvPr>
        </p:nvSpPr>
        <p:spPr>
          <a:xfrm>
            <a:off x="835712" y="2508631"/>
            <a:ext cx="2642616" cy="375509"/>
          </a:xfrm>
        </p:spPr>
        <p:txBody>
          <a:bodyPr>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$ 2,000,000</a:t>
            </a:r>
          </a:p>
        </p:txBody>
      </p:sp>
      <p:sp>
        <p:nvSpPr>
          <p:cNvPr id="74" name="Text Placeholder 3">
            <a:extLst>
              <a:ext uri="{FF2B5EF4-FFF2-40B4-BE49-F238E27FC236}">
                <a16:creationId xmlns:a16="http://schemas.microsoft.com/office/drawing/2014/main" id="{E9EF01CE-943D-4321-A20D-EB63E56E3212}"/>
              </a:ext>
            </a:extLst>
          </p:cNvPr>
          <p:cNvSpPr>
            <a:spLocks noGrp="1"/>
          </p:cNvSpPr>
          <p:nvPr>
            <p:ph type="body" sz="half" idx="66"/>
          </p:nvPr>
        </p:nvSpPr>
        <p:spPr>
          <a:xfrm>
            <a:off x="835712" y="2938041"/>
            <a:ext cx="2642616" cy="375509"/>
          </a:xfrm>
        </p:spPr>
        <p:txBody>
          <a:bodyPr>
            <a:noAutofit/>
          </a:bodyPr>
          <a:lstStyle>
            <a:lvl1pPr marL="0" indent="0" algn="l">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6" name="Text Placeholder 3">
            <a:extLst>
              <a:ext uri="{FF2B5EF4-FFF2-40B4-BE49-F238E27FC236}">
                <a16:creationId xmlns:a16="http://schemas.microsoft.com/office/drawing/2014/main" id="{B77364C8-3D3A-415B-9433-C4696B84A988}"/>
              </a:ext>
            </a:extLst>
          </p:cNvPr>
          <p:cNvSpPr>
            <a:spLocks noGrp="1"/>
          </p:cNvSpPr>
          <p:nvPr>
            <p:ph type="body" sz="half" idx="83" hasCustomPrompt="1"/>
          </p:nvPr>
        </p:nvSpPr>
        <p:spPr>
          <a:xfrm>
            <a:off x="835712" y="3640411"/>
            <a:ext cx="2642616" cy="375509"/>
          </a:xfrm>
        </p:spPr>
        <p:txBody>
          <a:bodyPr>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$ 2,000,000</a:t>
            </a:r>
          </a:p>
        </p:txBody>
      </p:sp>
      <p:sp>
        <p:nvSpPr>
          <p:cNvPr id="77" name="Text Placeholder 3">
            <a:extLst>
              <a:ext uri="{FF2B5EF4-FFF2-40B4-BE49-F238E27FC236}">
                <a16:creationId xmlns:a16="http://schemas.microsoft.com/office/drawing/2014/main" id="{19ABCF73-31BD-4929-9900-AB2F7023E665}"/>
              </a:ext>
            </a:extLst>
          </p:cNvPr>
          <p:cNvSpPr>
            <a:spLocks noGrp="1"/>
          </p:cNvSpPr>
          <p:nvPr>
            <p:ph type="body" sz="half" idx="86"/>
          </p:nvPr>
        </p:nvSpPr>
        <p:spPr>
          <a:xfrm>
            <a:off x="835712" y="4069821"/>
            <a:ext cx="2642616" cy="375509"/>
          </a:xfrm>
        </p:spPr>
        <p:txBody>
          <a:bodyPr>
            <a:noAutofit/>
          </a:bodyPr>
          <a:lstStyle>
            <a:lvl1pPr marL="0" indent="0" algn="l">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82" name="Text Placeholder 3">
            <a:extLst>
              <a:ext uri="{FF2B5EF4-FFF2-40B4-BE49-F238E27FC236}">
                <a16:creationId xmlns:a16="http://schemas.microsoft.com/office/drawing/2014/main" id="{CDE0C703-933F-44FB-9589-30DCA646D9B1}"/>
              </a:ext>
            </a:extLst>
          </p:cNvPr>
          <p:cNvSpPr>
            <a:spLocks noGrp="1"/>
          </p:cNvSpPr>
          <p:nvPr>
            <p:ph type="body" sz="half" idx="87" hasCustomPrompt="1"/>
          </p:nvPr>
        </p:nvSpPr>
        <p:spPr>
          <a:xfrm>
            <a:off x="8848114" y="2508631"/>
            <a:ext cx="2642616" cy="375509"/>
          </a:xfrm>
        </p:spPr>
        <p:txBody>
          <a:bodyPr>
            <a:noAutofit/>
          </a:bodyPr>
          <a:lstStyle>
            <a:lvl1pPr marL="0" indent="0" algn="r">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$ 1,500,000</a:t>
            </a:r>
          </a:p>
        </p:txBody>
      </p:sp>
      <p:sp>
        <p:nvSpPr>
          <p:cNvPr id="83" name="Text Placeholder 3">
            <a:extLst>
              <a:ext uri="{FF2B5EF4-FFF2-40B4-BE49-F238E27FC236}">
                <a16:creationId xmlns:a16="http://schemas.microsoft.com/office/drawing/2014/main" id="{679401A1-F51D-455D-88BB-4C189CE1A1A5}"/>
              </a:ext>
            </a:extLst>
          </p:cNvPr>
          <p:cNvSpPr>
            <a:spLocks noGrp="1"/>
          </p:cNvSpPr>
          <p:nvPr>
            <p:ph type="body" sz="half" idx="88"/>
          </p:nvPr>
        </p:nvSpPr>
        <p:spPr>
          <a:xfrm>
            <a:off x="8848114" y="2938041"/>
            <a:ext cx="2642616" cy="375509"/>
          </a:xfrm>
        </p:spPr>
        <p:txBody>
          <a:bodyPr>
            <a:noAutofit/>
          </a:bodyPr>
          <a:lstStyle>
            <a:lvl1pPr marL="0" indent="0" algn="r">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84" name="Text Placeholder 3">
            <a:extLst>
              <a:ext uri="{FF2B5EF4-FFF2-40B4-BE49-F238E27FC236}">
                <a16:creationId xmlns:a16="http://schemas.microsoft.com/office/drawing/2014/main" id="{5B3DB4F9-0262-4485-A538-5A6C02DD46DC}"/>
              </a:ext>
            </a:extLst>
          </p:cNvPr>
          <p:cNvSpPr>
            <a:spLocks noGrp="1"/>
          </p:cNvSpPr>
          <p:nvPr>
            <p:ph type="body" sz="half" idx="89" hasCustomPrompt="1"/>
          </p:nvPr>
        </p:nvSpPr>
        <p:spPr>
          <a:xfrm>
            <a:off x="8848114" y="3640411"/>
            <a:ext cx="2642616" cy="375509"/>
          </a:xfrm>
        </p:spPr>
        <p:txBody>
          <a:bodyPr>
            <a:noAutofit/>
          </a:bodyPr>
          <a:lstStyle>
            <a:lvl1pPr marL="0" indent="0" algn="r">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$ 2,500,000</a:t>
            </a:r>
          </a:p>
        </p:txBody>
      </p:sp>
      <p:sp>
        <p:nvSpPr>
          <p:cNvPr id="85" name="Text Placeholder 3">
            <a:extLst>
              <a:ext uri="{FF2B5EF4-FFF2-40B4-BE49-F238E27FC236}">
                <a16:creationId xmlns:a16="http://schemas.microsoft.com/office/drawing/2014/main" id="{AA1742CF-6B82-4A44-9413-7CC52CB9A9AE}"/>
              </a:ext>
            </a:extLst>
          </p:cNvPr>
          <p:cNvSpPr>
            <a:spLocks noGrp="1"/>
          </p:cNvSpPr>
          <p:nvPr>
            <p:ph type="body" sz="half" idx="90"/>
          </p:nvPr>
        </p:nvSpPr>
        <p:spPr>
          <a:xfrm>
            <a:off x="8848114" y="4069821"/>
            <a:ext cx="2642616" cy="375509"/>
          </a:xfrm>
        </p:spPr>
        <p:txBody>
          <a:bodyPr>
            <a:noAutofit/>
          </a:bodyPr>
          <a:lstStyle>
            <a:lvl1pPr marL="0" indent="0" algn="r">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86" name="Text Placeholder 3">
            <a:extLst>
              <a:ext uri="{FF2B5EF4-FFF2-40B4-BE49-F238E27FC236}">
                <a16:creationId xmlns:a16="http://schemas.microsoft.com/office/drawing/2014/main" id="{298DDAA6-2DD7-45D2-BE23-DF28D9F3FE81}"/>
              </a:ext>
            </a:extLst>
          </p:cNvPr>
          <p:cNvSpPr>
            <a:spLocks noGrp="1"/>
          </p:cNvSpPr>
          <p:nvPr>
            <p:ph type="body" sz="half" idx="91" hasCustomPrompt="1"/>
          </p:nvPr>
        </p:nvSpPr>
        <p:spPr>
          <a:xfrm>
            <a:off x="8848114" y="4772191"/>
            <a:ext cx="2642616" cy="375509"/>
          </a:xfrm>
        </p:spPr>
        <p:txBody>
          <a:bodyPr>
            <a:noAutofit/>
          </a:bodyPr>
          <a:lstStyle>
            <a:lvl1pPr marL="0" indent="0" algn="r">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$ 3,200,000</a:t>
            </a:r>
          </a:p>
        </p:txBody>
      </p:sp>
      <p:sp>
        <p:nvSpPr>
          <p:cNvPr id="87" name="Text Placeholder 3">
            <a:extLst>
              <a:ext uri="{FF2B5EF4-FFF2-40B4-BE49-F238E27FC236}">
                <a16:creationId xmlns:a16="http://schemas.microsoft.com/office/drawing/2014/main" id="{0839545C-9AD8-44AD-8D2B-331D8B4030B6}"/>
              </a:ext>
            </a:extLst>
          </p:cNvPr>
          <p:cNvSpPr>
            <a:spLocks noGrp="1"/>
          </p:cNvSpPr>
          <p:nvPr>
            <p:ph type="body" sz="half" idx="92"/>
          </p:nvPr>
        </p:nvSpPr>
        <p:spPr>
          <a:xfrm>
            <a:off x="8848114" y="5201601"/>
            <a:ext cx="2642616" cy="375509"/>
          </a:xfrm>
        </p:spPr>
        <p:txBody>
          <a:bodyPr>
            <a:noAutofit/>
          </a:bodyPr>
          <a:lstStyle>
            <a:lvl1pPr marL="0" indent="0" algn="r">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88" name="Straight Connector 87">
            <a:extLst>
              <a:ext uri="{FF2B5EF4-FFF2-40B4-BE49-F238E27FC236}">
                <a16:creationId xmlns:a16="http://schemas.microsoft.com/office/drawing/2014/main" id="{41D6688E-B7D9-4DE1-9F3F-37C2A92C4E0F}"/>
              </a:ext>
            </a:extLst>
          </p:cNvPr>
          <p:cNvCxnSpPr/>
          <p:nvPr userDrawn="1"/>
        </p:nvCxnSpPr>
        <p:spPr>
          <a:xfrm>
            <a:off x="939117" y="2913559"/>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181279E-4A25-4C06-AC3E-DD484486E99E}"/>
              </a:ext>
            </a:extLst>
          </p:cNvPr>
          <p:cNvCxnSpPr/>
          <p:nvPr userDrawn="1"/>
        </p:nvCxnSpPr>
        <p:spPr>
          <a:xfrm>
            <a:off x="940025" y="4043588"/>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4474904-40E3-4615-B2E6-774159563047}"/>
              </a:ext>
            </a:extLst>
          </p:cNvPr>
          <p:cNvCxnSpPr/>
          <p:nvPr userDrawn="1"/>
        </p:nvCxnSpPr>
        <p:spPr>
          <a:xfrm>
            <a:off x="7314351" y="2913559"/>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07585DD-C644-4DA0-8B68-A0E1AD3EE09B}"/>
              </a:ext>
            </a:extLst>
          </p:cNvPr>
          <p:cNvCxnSpPr/>
          <p:nvPr userDrawn="1"/>
        </p:nvCxnSpPr>
        <p:spPr>
          <a:xfrm>
            <a:off x="7315259" y="4043588"/>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24FEA3C-C05C-407B-B68B-2614F9A64317}"/>
              </a:ext>
            </a:extLst>
          </p:cNvPr>
          <p:cNvCxnSpPr/>
          <p:nvPr userDrawn="1"/>
        </p:nvCxnSpPr>
        <p:spPr>
          <a:xfrm>
            <a:off x="7314351" y="5180251"/>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3" name="Chart Placeholder 3" descr="Funding diagram">
            <a:extLst>
              <a:ext uri="{FF2B5EF4-FFF2-40B4-BE49-F238E27FC236}">
                <a16:creationId xmlns:a16="http://schemas.microsoft.com/office/drawing/2014/main" id="{F3103F9C-FB5A-4708-903D-6EACBC625172}"/>
              </a:ext>
            </a:extLst>
          </p:cNvPr>
          <p:cNvSpPr>
            <a:spLocks noGrp="1"/>
          </p:cNvSpPr>
          <p:nvPr>
            <p:ph type="chart" sz="quarter" idx="82"/>
          </p:nvPr>
        </p:nvSpPr>
        <p:spPr>
          <a:xfrm>
            <a:off x="3775713" y="2496385"/>
            <a:ext cx="4640574" cy="3481263"/>
          </a:xfrm>
        </p:spPr>
        <p:txBody>
          <a:bodyPr anchor="ctr" anchorCtr="0">
            <a:noAutofit/>
          </a:bodyPr>
          <a:lstStyle>
            <a:lvl1pPr marL="0" indent="0" algn="ctr">
              <a:buNone/>
              <a:defRPr sz="2400">
                <a:solidFill>
                  <a:schemeClr val="tx2"/>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406552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Image, and Content 2">
    <p:spTree>
      <p:nvGrpSpPr>
        <p:cNvPr id="1" name=""/>
        <p:cNvGrpSpPr/>
        <p:nvPr/>
      </p:nvGrpSpPr>
      <p:grpSpPr>
        <a:xfrm>
          <a:off x="0" y="0"/>
          <a:ext cx="0" cy="0"/>
          <a:chOff x="0" y="0"/>
          <a:chExt cx="0" cy="0"/>
        </a:xfrm>
      </p:grpSpPr>
      <p:sp>
        <p:nvSpPr>
          <p:cNvPr id="12" name="Rectangle 11" descr="Glass, cups and dishes on table">
            <a:extLst>
              <a:ext uri="{FF2B5EF4-FFF2-40B4-BE49-F238E27FC236}">
                <a16:creationId xmlns:a16="http://schemas.microsoft.com/office/drawing/2014/main" id="{D05799BA-ECD2-4CD6-8250-EA03F132B9BA}"/>
              </a:ext>
            </a:extLst>
          </p:cNvPr>
          <p:cNvSpPr/>
          <p:nvPr userDrawn="1"/>
        </p:nvSpPr>
        <p:spPr>
          <a:xfrm>
            <a:off x="0" y="1133856"/>
            <a:ext cx="5998464" cy="4590288"/>
          </a:xfrm>
          <a:prstGeom prst="rect">
            <a:avLst/>
          </a:prstGeom>
          <a:blipFill>
            <a:blip r:embed="rId2"/>
            <a:srcRect/>
            <a:stretch>
              <a:fillRect l="-11" r="-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descr="Brush stroke mask">
            <a:extLst>
              <a:ext uri="{FF2B5EF4-FFF2-40B4-BE49-F238E27FC236}">
                <a16:creationId xmlns:a16="http://schemas.microsoft.com/office/drawing/2014/main" id="{E5FBC040-9C06-484E-B57F-7F574589FF0E}"/>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895F031D-510E-4663-BF87-CD265E4A7E11}"/>
              </a:ext>
            </a:extLst>
          </p:cNvPr>
          <p:cNvSpPr>
            <a:spLocks noGrp="1"/>
          </p:cNvSpPr>
          <p:nvPr>
            <p:ph type="title" hasCustomPrompt="1"/>
          </p:nvPr>
        </p:nvSpPr>
        <p:spPr>
          <a:xfrm>
            <a:off x="6216631" y="1030515"/>
            <a:ext cx="5292000" cy="885315"/>
          </a:xfrm>
        </p:spPr>
        <p:txBody>
          <a:bodyPr anchor="b">
            <a:normAutofit/>
          </a:bodyPr>
          <a:lstStyle>
            <a:lvl1pPr>
              <a:defRPr sz="3600"/>
            </a:lvl1pPr>
          </a:lstStyle>
          <a:p>
            <a:r>
              <a:rPr lang="en-US" noProof="0"/>
              <a:t>CLICK TO EDIT TITLE</a:t>
            </a:r>
          </a:p>
        </p:txBody>
      </p:sp>
      <p:sp>
        <p:nvSpPr>
          <p:cNvPr id="3" name="Content Placeholder 2">
            <a:extLst>
              <a:ext uri="{FF2B5EF4-FFF2-40B4-BE49-F238E27FC236}">
                <a16:creationId xmlns:a16="http://schemas.microsoft.com/office/drawing/2014/main" id="{24CDB312-4D1B-447F-97E7-ABE93A3DE43C}"/>
              </a:ext>
            </a:extLst>
          </p:cNvPr>
          <p:cNvSpPr>
            <a:spLocks noGrp="1"/>
          </p:cNvSpPr>
          <p:nvPr>
            <p:ph idx="1"/>
          </p:nvPr>
        </p:nvSpPr>
        <p:spPr>
          <a:xfrm>
            <a:off x="5985361" y="2114730"/>
            <a:ext cx="5533990" cy="2997929"/>
          </a:xfrm>
        </p:spPr>
        <p:txBody>
          <a:bodyPr>
            <a:normAutofit/>
          </a:bodyPr>
          <a:lstStyle>
            <a:lvl1pPr marL="230400" indent="-228600">
              <a:lnSpc>
                <a:spcPct val="100000"/>
              </a:lnSpc>
              <a:spcBef>
                <a:spcPts val="600"/>
              </a:spcBef>
              <a:buClr>
                <a:srgbClr val="9D0000"/>
              </a:buClr>
              <a:buFont typeface="Arial" panose="020B0604020202020204" pitchFamily="34" charset="0"/>
              <a:buChar char="•"/>
              <a:defRPr sz="2100" i="0"/>
            </a:lvl1pPr>
            <a:lvl2pPr marL="344700" indent="-342900">
              <a:lnSpc>
                <a:spcPct val="100000"/>
              </a:lnSpc>
              <a:spcBef>
                <a:spcPts val="600"/>
              </a:spcBef>
              <a:buClr>
                <a:srgbClr val="9D0000"/>
              </a:buClr>
              <a:buFont typeface="Arial" panose="020B0604020202020204" pitchFamily="34" charset="0"/>
              <a:buChar char="•"/>
              <a:defRPr sz="2100" i="1"/>
            </a:lvl2pPr>
            <a:lvl3pPr marL="230400">
              <a:lnSpc>
                <a:spcPct val="100000"/>
              </a:lnSpc>
              <a:spcBef>
                <a:spcPts val="600"/>
              </a:spcBef>
              <a:defRPr sz="2100" i="1"/>
            </a:lvl3pPr>
            <a:lvl4pPr marL="230400">
              <a:lnSpc>
                <a:spcPct val="100000"/>
              </a:lnSpc>
              <a:spcBef>
                <a:spcPts val="600"/>
              </a:spcBef>
              <a:defRPr sz="2100" i="1"/>
            </a:lvl4pPr>
            <a:lvl5pPr marL="230400">
              <a:lnSpc>
                <a:spcPct val="100000"/>
              </a:lnSpc>
              <a:spcBef>
                <a:spcPts val="600"/>
              </a:spcBef>
              <a:defRPr sz="2100" i="1"/>
            </a:lvl5pPr>
            <a:lvl6pPr>
              <a:defRPr sz="2000"/>
            </a:lvl6pPr>
            <a:lvl7pPr>
              <a:defRPr sz="2000"/>
            </a:lvl7pPr>
            <a:lvl8pPr>
              <a:defRPr sz="2000"/>
            </a:lvl8pPr>
            <a:lvl9pPr>
              <a:defRPr sz="2000"/>
            </a:lvl9pPr>
          </a:lstStyle>
          <a:p>
            <a:pPr lvl="0"/>
            <a:r>
              <a:rPr lang="en-US" noProof="0"/>
              <a:t>Edit Master text styles</a:t>
            </a:r>
          </a:p>
        </p:txBody>
      </p:sp>
      <p:sp>
        <p:nvSpPr>
          <p:cNvPr id="6" name="Footer Placeholder 5">
            <a:extLst>
              <a:ext uri="{FF2B5EF4-FFF2-40B4-BE49-F238E27FC236}">
                <a16:creationId xmlns:a16="http://schemas.microsoft.com/office/drawing/2014/main" id="{D12FBE19-D2C9-41FC-A797-CF4A863F3089}"/>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83F0F4E3-5500-460C-AB20-C7CE0A3FBAD0}"/>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10" name="Oval 9">
            <a:extLst>
              <a:ext uri="{FF2B5EF4-FFF2-40B4-BE49-F238E27FC236}">
                <a16:creationId xmlns:a16="http://schemas.microsoft.com/office/drawing/2014/main" id="{1EDFCD21-B871-4944-9E6C-ABFDA63AC6FD}"/>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Connector 12">
            <a:extLst>
              <a:ext uri="{FF2B5EF4-FFF2-40B4-BE49-F238E27FC236}">
                <a16:creationId xmlns:a16="http://schemas.microsoft.com/office/drawing/2014/main" id="{039BD365-42F3-4F69-886B-478D54864737}"/>
              </a:ext>
            </a:extLst>
          </p:cNvPr>
          <p:cNvCxnSpPr/>
          <p:nvPr userDrawn="1"/>
        </p:nvCxnSpPr>
        <p:spPr>
          <a:xfrm>
            <a:off x="6337997" y="197904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4" name="Picture Placeholder 2">
            <a:extLst>
              <a:ext uri="{FF2B5EF4-FFF2-40B4-BE49-F238E27FC236}">
                <a16:creationId xmlns:a16="http://schemas.microsoft.com/office/drawing/2014/main" id="{280FA08D-85FA-44C3-8767-041020BA4734}"/>
              </a:ext>
            </a:extLst>
          </p:cNvPr>
          <p:cNvSpPr>
            <a:spLocks noGrp="1"/>
          </p:cNvSpPr>
          <p:nvPr>
            <p:ph type="pic" sz="quarter" idx="45"/>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1869865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16" name="Rectangle 15" descr="Glasses on table">
            <a:extLst>
              <a:ext uri="{FF2B5EF4-FFF2-40B4-BE49-F238E27FC236}">
                <a16:creationId xmlns:a16="http://schemas.microsoft.com/office/drawing/2014/main" id="{26EA01E0-35F5-4371-9D8C-7F3A16EBAEDF}"/>
              </a:ext>
            </a:extLst>
          </p:cNvPr>
          <p:cNvSpPr/>
          <p:nvPr userDrawn="1"/>
        </p:nvSpPr>
        <p:spPr>
          <a:xfrm>
            <a:off x="0" y="758952"/>
            <a:ext cx="6190488" cy="6099048"/>
          </a:xfrm>
          <a:prstGeom prst="rect">
            <a:avLst/>
          </a:prstGeom>
          <a:blipFill>
            <a:blip r:embed="rId2"/>
            <a:srcRect/>
            <a:stretch>
              <a:fillRect l="-31" r="-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descr="Brush stroke mask">
            <a:extLst>
              <a:ext uri="{FF2B5EF4-FFF2-40B4-BE49-F238E27FC236}">
                <a16:creationId xmlns:a16="http://schemas.microsoft.com/office/drawing/2014/main" id="{F28DE59C-954D-4B4D-A240-A9111C89F6A8}"/>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D12FBE19-D2C9-41FC-A797-CF4A863F3089}"/>
              </a:ext>
            </a:extLst>
          </p:cNvPr>
          <p:cNvSpPr>
            <a:spLocks noGrp="1"/>
          </p:cNvSpPr>
          <p:nvPr>
            <p:ph type="ftr" sz="quarter" idx="11"/>
          </p:nvPr>
        </p:nvSpPr>
        <p:spPr>
          <a:xfrm>
            <a:off x="7351740" y="286747"/>
            <a:ext cx="4114800" cy="365125"/>
          </a:xfrm>
        </p:spPr>
        <p:txBody>
          <a:bodyPr/>
          <a:lstStyle/>
          <a:p>
            <a:endParaRPr lang="en-US" noProof="0" dirty="0"/>
          </a:p>
        </p:txBody>
      </p:sp>
      <p:sp>
        <p:nvSpPr>
          <p:cNvPr id="17" name="Thanks title layout">
            <a:extLst>
              <a:ext uri="{FF2B5EF4-FFF2-40B4-BE49-F238E27FC236}">
                <a16:creationId xmlns:a16="http://schemas.microsoft.com/office/drawing/2014/main" id="{E329346F-CCD7-4FB0-98B2-13C3DB0AA176}"/>
              </a:ext>
            </a:extLst>
          </p:cNvPr>
          <p:cNvSpPr>
            <a:spLocks noGrp="1"/>
          </p:cNvSpPr>
          <p:nvPr>
            <p:ph type="title" hasCustomPrompt="1"/>
          </p:nvPr>
        </p:nvSpPr>
        <p:spPr>
          <a:xfrm>
            <a:off x="6570540" y="884136"/>
            <a:ext cx="4896000" cy="894117"/>
          </a:xfrm>
        </p:spPr>
        <p:txBody>
          <a:bodyPr>
            <a:noAutofit/>
          </a:bodyPr>
          <a:lstStyle>
            <a:lvl1pPr algn="r">
              <a:defRPr sz="5500" b="1">
                <a:solidFill>
                  <a:schemeClr val="tx1"/>
                </a:solidFill>
              </a:defRPr>
            </a:lvl1pPr>
          </a:lstStyle>
          <a:p>
            <a:r>
              <a:rPr lang="en-US" noProof="0"/>
              <a:t>THANK YOU!</a:t>
            </a:r>
          </a:p>
        </p:txBody>
      </p:sp>
      <p:cxnSp>
        <p:nvCxnSpPr>
          <p:cNvPr id="18" name="Straight Connector 17">
            <a:extLst>
              <a:ext uri="{FF2B5EF4-FFF2-40B4-BE49-F238E27FC236}">
                <a16:creationId xmlns:a16="http://schemas.microsoft.com/office/drawing/2014/main" id="{05BAF915-A340-4955-812D-8F555BDB4102}"/>
              </a:ext>
            </a:extLst>
          </p:cNvPr>
          <p:cNvCxnSpPr/>
          <p:nvPr userDrawn="1"/>
        </p:nvCxnSpPr>
        <p:spPr>
          <a:xfrm>
            <a:off x="6565392" y="1729437"/>
            <a:ext cx="4718304"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9" name="Picture Placeholder 14" descr="Your logo">
            <a:extLst>
              <a:ext uri="{FF2B5EF4-FFF2-40B4-BE49-F238E27FC236}">
                <a16:creationId xmlns:a16="http://schemas.microsoft.com/office/drawing/2014/main" id="{DE1A1E87-77E1-4901-A7FE-5FFA9F5B4BBD}"/>
              </a:ext>
              <a:ext uri="{C183D7F6-B498-43B3-948B-1728B52AA6E4}">
                <adec:decorative xmlns:adec="http://schemas.microsoft.com/office/drawing/2017/decorative" val="0"/>
              </a:ext>
            </a:extLst>
          </p:cNvPr>
          <p:cNvSpPr>
            <a:spLocks noGrp="1"/>
          </p:cNvSpPr>
          <p:nvPr>
            <p:ph type="pic" sz="quarter" idx="15"/>
          </p:nvPr>
        </p:nvSpPr>
        <p:spPr>
          <a:xfrm>
            <a:off x="9709655" y="2449546"/>
            <a:ext cx="1646237" cy="1149350"/>
          </a:xfrm>
          <a:noFill/>
        </p:spPr>
        <p:txBody>
          <a:bodyPr wrap="square" lIns="46800" rIns="46800" anchor="ctr" anchorCtr="0">
            <a:noAutofit/>
          </a:bodyPr>
          <a:lstStyle>
            <a:lvl1pPr marL="0" indent="0" algn="ctr">
              <a:lnSpc>
                <a:spcPct val="100000"/>
              </a:lnSpc>
              <a:buNone/>
              <a:defRPr sz="400">
                <a:solidFill>
                  <a:srgbClr val="8D6347"/>
                </a:solidFill>
              </a:defRPr>
            </a:lvl1pPr>
          </a:lstStyle>
          <a:p>
            <a:r>
              <a:rPr lang="en-US" noProof="0"/>
              <a:t>Click icon to add picture</a:t>
            </a:r>
            <a:endParaRPr lang="en-US" noProof="0" dirty="0"/>
          </a:p>
        </p:txBody>
      </p:sp>
      <p:sp>
        <p:nvSpPr>
          <p:cNvPr id="20" name="Text Placeholder 10">
            <a:extLst>
              <a:ext uri="{FF2B5EF4-FFF2-40B4-BE49-F238E27FC236}">
                <a16:creationId xmlns:a16="http://schemas.microsoft.com/office/drawing/2014/main" id="{6A0BD12F-1E2D-481D-BBF0-A56B2BD0D563}"/>
              </a:ext>
            </a:extLst>
          </p:cNvPr>
          <p:cNvSpPr>
            <a:spLocks noGrp="1"/>
          </p:cNvSpPr>
          <p:nvPr>
            <p:ph type="body" sz="quarter" idx="16" hasCustomPrompt="1"/>
          </p:nvPr>
        </p:nvSpPr>
        <p:spPr>
          <a:xfrm>
            <a:off x="6570540" y="3781118"/>
            <a:ext cx="4896000" cy="664762"/>
          </a:xfrm>
        </p:spPr>
        <p:txBody>
          <a:bodyPr>
            <a:noAutofit/>
          </a:bodyPr>
          <a:lstStyle>
            <a:lvl1pPr marL="0" indent="0" algn="r">
              <a:buNone/>
              <a:defRPr sz="4000" b="1">
                <a:solidFill>
                  <a:schemeClr val="tx1"/>
                </a:solidFill>
                <a:latin typeface="+mj-lt"/>
              </a:defRPr>
            </a:lvl1pPr>
            <a:lvl2pPr marL="457200" indent="0">
              <a:buNone/>
              <a:defRPr/>
            </a:lvl2pPr>
          </a:lstStyle>
          <a:p>
            <a:pPr lvl="0"/>
            <a:r>
              <a:rPr lang="en-US" noProof="0"/>
              <a:t>Speaker Name</a:t>
            </a:r>
          </a:p>
        </p:txBody>
      </p:sp>
      <p:sp>
        <p:nvSpPr>
          <p:cNvPr id="21" name="Text Placeholder 10">
            <a:extLst>
              <a:ext uri="{FF2B5EF4-FFF2-40B4-BE49-F238E27FC236}">
                <a16:creationId xmlns:a16="http://schemas.microsoft.com/office/drawing/2014/main" id="{FAC44F14-FD8B-4299-8C06-FB93B882538D}"/>
              </a:ext>
            </a:extLst>
          </p:cNvPr>
          <p:cNvSpPr>
            <a:spLocks noGrp="1"/>
          </p:cNvSpPr>
          <p:nvPr>
            <p:ph type="body" sz="quarter" idx="17" hasCustomPrompt="1"/>
          </p:nvPr>
        </p:nvSpPr>
        <p:spPr>
          <a:xfrm>
            <a:off x="6570540" y="4362699"/>
            <a:ext cx="4896000" cy="265403"/>
          </a:xfrm>
        </p:spPr>
        <p:txBody>
          <a:bodyPr>
            <a:noAutofit/>
          </a:bodyPr>
          <a:lstStyle>
            <a:lvl1pPr marL="0" indent="0" algn="r">
              <a:buNone/>
              <a:defRPr sz="1800" b="0" i="0">
                <a:solidFill>
                  <a:schemeClr val="tx2"/>
                </a:solidFill>
                <a:latin typeface="+mn-lt"/>
              </a:defRPr>
            </a:lvl1pPr>
            <a:lvl2pPr marL="457200" indent="0">
              <a:buNone/>
              <a:defRPr/>
            </a:lvl2pPr>
          </a:lstStyle>
          <a:p>
            <a:pPr lvl="0"/>
            <a:r>
              <a:rPr lang="en-US" noProof="0"/>
              <a:t>Email:</a:t>
            </a:r>
          </a:p>
        </p:txBody>
      </p:sp>
      <p:sp>
        <p:nvSpPr>
          <p:cNvPr id="22" name="Text Placeholder 10">
            <a:extLst>
              <a:ext uri="{FF2B5EF4-FFF2-40B4-BE49-F238E27FC236}">
                <a16:creationId xmlns:a16="http://schemas.microsoft.com/office/drawing/2014/main" id="{C3CE0E11-D8F9-40F9-B542-06B00FA4FCA1}"/>
              </a:ext>
            </a:extLst>
          </p:cNvPr>
          <p:cNvSpPr>
            <a:spLocks noGrp="1"/>
          </p:cNvSpPr>
          <p:nvPr>
            <p:ph type="body" sz="quarter" idx="18" hasCustomPrompt="1"/>
          </p:nvPr>
        </p:nvSpPr>
        <p:spPr>
          <a:xfrm>
            <a:off x="6570540" y="4628102"/>
            <a:ext cx="4896000" cy="373961"/>
          </a:xfrm>
        </p:spPr>
        <p:txBody>
          <a:bodyPr>
            <a:noAutofit/>
          </a:bodyPr>
          <a:lstStyle>
            <a:lvl1pPr marL="0" indent="0" algn="r">
              <a:buNone/>
              <a:defRPr sz="3000" b="0" i="0">
                <a:solidFill>
                  <a:schemeClr val="tx2"/>
                </a:solidFill>
                <a:latin typeface="+mn-lt"/>
              </a:defRPr>
            </a:lvl1pPr>
            <a:lvl2pPr marL="457200" indent="0">
              <a:buNone/>
              <a:defRPr/>
            </a:lvl2pPr>
          </a:lstStyle>
          <a:p>
            <a:pPr lvl="0"/>
            <a:r>
              <a:rPr lang="en-US" noProof="0"/>
              <a:t>speakeremail@website.com</a:t>
            </a:r>
          </a:p>
        </p:txBody>
      </p:sp>
      <p:sp>
        <p:nvSpPr>
          <p:cNvPr id="23" name="Text Placeholder 10">
            <a:extLst>
              <a:ext uri="{FF2B5EF4-FFF2-40B4-BE49-F238E27FC236}">
                <a16:creationId xmlns:a16="http://schemas.microsoft.com/office/drawing/2014/main" id="{4D4FB496-FE3D-4CC5-83B0-B2793EFEF004}"/>
              </a:ext>
            </a:extLst>
          </p:cNvPr>
          <p:cNvSpPr>
            <a:spLocks noGrp="1"/>
          </p:cNvSpPr>
          <p:nvPr>
            <p:ph type="body" sz="quarter" idx="19" hasCustomPrompt="1"/>
          </p:nvPr>
        </p:nvSpPr>
        <p:spPr>
          <a:xfrm>
            <a:off x="6570540" y="5040876"/>
            <a:ext cx="4896000" cy="252891"/>
          </a:xfrm>
        </p:spPr>
        <p:txBody>
          <a:bodyPr>
            <a:noAutofit/>
          </a:bodyPr>
          <a:lstStyle>
            <a:lvl1pPr marL="0" indent="0" algn="r">
              <a:buNone/>
              <a:defRPr sz="1800" b="0" i="0">
                <a:solidFill>
                  <a:schemeClr val="tx2"/>
                </a:solidFill>
                <a:latin typeface="+mn-lt"/>
              </a:defRPr>
            </a:lvl1pPr>
            <a:lvl2pPr marL="457200" indent="0">
              <a:buNone/>
              <a:defRPr/>
            </a:lvl2pPr>
          </a:lstStyle>
          <a:p>
            <a:pPr lvl="0"/>
            <a:r>
              <a:rPr lang="en-US" noProof="0"/>
              <a:t>Phone:</a:t>
            </a:r>
          </a:p>
        </p:txBody>
      </p:sp>
      <p:sp>
        <p:nvSpPr>
          <p:cNvPr id="24" name="Text Placeholder 10">
            <a:extLst>
              <a:ext uri="{FF2B5EF4-FFF2-40B4-BE49-F238E27FC236}">
                <a16:creationId xmlns:a16="http://schemas.microsoft.com/office/drawing/2014/main" id="{00F0D864-E0B5-4A45-A4DF-4334FDD7B146}"/>
              </a:ext>
            </a:extLst>
          </p:cNvPr>
          <p:cNvSpPr>
            <a:spLocks noGrp="1"/>
          </p:cNvSpPr>
          <p:nvPr>
            <p:ph type="body" sz="quarter" idx="20" hasCustomPrompt="1"/>
          </p:nvPr>
        </p:nvSpPr>
        <p:spPr>
          <a:xfrm>
            <a:off x="6570540" y="5293767"/>
            <a:ext cx="4896000" cy="566921"/>
          </a:xfrm>
        </p:spPr>
        <p:txBody>
          <a:bodyPr>
            <a:noAutofit/>
          </a:bodyPr>
          <a:lstStyle>
            <a:lvl1pPr marL="0" indent="0" algn="r">
              <a:buNone/>
              <a:defRPr sz="3000" b="0" i="0">
                <a:solidFill>
                  <a:schemeClr val="tx2"/>
                </a:solidFill>
                <a:latin typeface="+mn-lt"/>
              </a:defRPr>
            </a:lvl1pPr>
            <a:lvl2pPr marL="457200" indent="0">
              <a:buNone/>
              <a:defRPr/>
            </a:lvl2pPr>
          </a:lstStyle>
          <a:p>
            <a:pPr lvl="0"/>
            <a:r>
              <a:rPr lang="en-US" noProof="0"/>
              <a:t>+7 888 999-000-11</a:t>
            </a:r>
          </a:p>
        </p:txBody>
      </p:sp>
    </p:spTree>
    <p:extLst>
      <p:ext uri="{BB962C8B-B14F-4D97-AF65-F5344CB8AC3E}">
        <p14:creationId xmlns:p14="http://schemas.microsoft.com/office/powerpoint/2010/main" val="3261608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A20B4-6B07-46D4-988D-DBEB544368D0}"/>
              </a:ext>
            </a:extLst>
          </p:cNvPr>
          <p:cNvSpPr/>
          <p:nvPr userDrawn="1"/>
        </p:nvSpPr>
        <p:spPr>
          <a:xfrm>
            <a:off x="0" y="0"/>
            <a:ext cx="12192000" cy="4169664"/>
          </a:xfrm>
          <a:prstGeom prst="rect">
            <a:avLst/>
          </a:prstGeom>
          <a:blipFill>
            <a:blip r:embed="rId2"/>
            <a:srcRect/>
            <a:stretch>
              <a:fillRect t="-27" b="-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descr="Brush stroke mask">
            <a:extLst>
              <a:ext uri="{FF2B5EF4-FFF2-40B4-BE49-F238E27FC236}">
                <a16:creationId xmlns:a16="http://schemas.microsoft.com/office/drawing/2014/main" id="{711F6639-CBD0-4C8A-8EF9-F2CC36C9EF71}"/>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6041A2D-ABDE-480C-AB32-045C19139898}"/>
              </a:ext>
            </a:extLst>
          </p:cNvPr>
          <p:cNvSpPr>
            <a:spLocks noGrp="1"/>
          </p:cNvSpPr>
          <p:nvPr>
            <p:ph type="title" hasCustomPrompt="1"/>
          </p:nvPr>
        </p:nvSpPr>
        <p:spPr>
          <a:xfrm>
            <a:off x="838206" y="4326233"/>
            <a:ext cx="10515600" cy="809566"/>
          </a:xfrm>
        </p:spPr>
        <p:txBody>
          <a:bodyPr/>
          <a:lstStyle>
            <a:lvl1pPr algn="ctr">
              <a:defRPr/>
            </a:lvl1pPr>
          </a:lstStyle>
          <a:p>
            <a:r>
              <a:rPr lang="en-US" noProof="0"/>
              <a:t>CLICK TO EDIT MASTER TITLE STYLE</a:t>
            </a:r>
          </a:p>
        </p:txBody>
      </p:sp>
      <p:sp>
        <p:nvSpPr>
          <p:cNvPr id="3" name="Date Placeholder 2">
            <a:extLst>
              <a:ext uri="{FF2B5EF4-FFF2-40B4-BE49-F238E27FC236}">
                <a16:creationId xmlns:a16="http://schemas.microsoft.com/office/drawing/2014/main" id="{AD2437AC-C786-43E7-929A-85563795020F}"/>
              </a:ext>
            </a:extLst>
          </p:cNvPr>
          <p:cNvSpPr>
            <a:spLocks noGrp="1"/>
          </p:cNvSpPr>
          <p:nvPr>
            <p:ph type="dt" sz="half" idx="10"/>
          </p:nvPr>
        </p:nvSpPr>
        <p:spPr/>
        <p:txBody>
          <a:bodyPr/>
          <a:lstStyle>
            <a:lvl1pPr>
              <a:defRPr>
                <a:solidFill>
                  <a:srgbClr val="FFFFFF"/>
                </a:solidFill>
              </a:defRPr>
            </a:lvl1pPr>
          </a:lstStyle>
          <a:p>
            <a:fld id="{0667E3E5-41F1-4289-86A1-D13981C92DFB}" type="datetime1">
              <a:rPr lang="en-US" noProof="0" smtClean="0"/>
              <a:pPr/>
              <a:t>8/20/2021</a:t>
            </a:fld>
            <a:endParaRPr lang="en-US" noProof="0" dirty="0"/>
          </a:p>
        </p:txBody>
      </p:sp>
      <p:sp>
        <p:nvSpPr>
          <p:cNvPr id="4" name="Footer Placeholder 3">
            <a:extLst>
              <a:ext uri="{FF2B5EF4-FFF2-40B4-BE49-F238E27FC236}">
                <a16:creationId xmlns:a16="http://schemas.microsoft.com/office/drawing/2014/main" id="{07720D3E-4D0E-4BDD-B620-8E9C6BCD0D19}"/>
              </a:ext>
            </a:extLst>
          </p:cNvPr>
          <p:cNvSpPr>
            <a:spLocks noGrp="1"/>
          </p:cNvSpPr>
          <p:nvPr>
            <p:ph type="ftr" sz="quarter" idx="11"/>
          </p:nvPr>
        </p:nvSpPr>
        <p:spPr/>
        <p:txBody>
          <a:bodyPr/>
          <a:lstStyle>
            <a:lvl1pPr>
              <a:defRPr>
                <a:solidFill>
                  <a:srgbClr val="FFFFFF"/>
                </a:solidFill>
              </a:defRPr>
            </a:lvl1pPr>
          </a:lstStyle>
          <a:p>
            <a:endParaRPr lang="en-US" noProof="0" dirty="0"/>
          </a:p>
        </p:txBody>
      </p:sp>
      <p:sp>
        <p:nvSpPr>
          <p:cNvPr id="5" name="Slide Number Placeholder 4">
            <a:extLst>
              <a:ext uri="{FF2B5EF4-FFF2-40B4-BE49-F238E27FC236}">
                <a16:creationId xmlns:a16="http://schemas.microsoft.com/office/drawing/2014/main" id="{75F94F75-329A-4132-BE8F-030145C9711E}"/>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8" name="Oval 7">
            <a:extLst>
              <a:ext uri="{FF2B5EF4-FFF2-40B4-BE49-F238E27FC236}">
                <a16:creationId xmlns:a16="http://schemas.microsoft.com/office/drawing/2014/main" id="{B3648138-4C46-4CBA-BAE1-4631A0564817}"/>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2">
            <a:extLst>
              <a:ext uri="{FF2B5EF4-FFF2-40B4-BE49-F238E27FC236}">
                <a16:creationId xmlns:a16="http://schemas.microsoft.com/office/drawing/2014/main" id="{68E6C031-0B7B-4A1F-B78B-87ACBE781CBE}"/>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cxnSp>
        <p:nvCxnSpPr>
          <p:cNvPr id="14" name="Straight Connector 13">
            <a:extLst>
              <a:ext uri="{FF2B5EF4-FFF2-40B4-BE49-F238E27FC236}">
                <a16:creationId xmlns:a16="http://schemas.microsoft.com/office/drawing/2014/main" id="{823827E5-BBC8-407C-8683-18B54D1003FD}"/>
              </a:ext>
            </a:extLst>
          </p:cNvPr>
          <p:cNvCxnSpPr/>
          <p:nvPr userDrawn="1"/>
        </p:nvCxnSpPr>
        <p:spPr>
          <a:xfrm>
            <a:off x="3738000" y="509015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7928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solidFill>
                  <a:schemeClr val="tx1"/>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a:xfrm>
            <a:off x="7351740" y="286747"/>
            <a:ext cx="4114800" cy="365125"/>
          </a:xfrm>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24" name="Rectangle 23" descr="Brush stroke spot">
            <a:extLst>
              <a:ext uri="{FF2B5EF4-FFF2-40B4-BE49-F238E27FC236}">
                <a16:creationId xmlns:a16="http://schemas.microsoft.com/office/drawing/2014/main" id="{D96D18D3-B702-4651-BEF4-0E6B09A7D555}"/>
              </a:ext>
            </a:extLst>
          </p:cNvPr>
          <p:cNvSpPr/>
          <p:nvPr userDrawn="1"/>
        </p:nvSpPr>
        <p:spPr>
          <a:xfrm>
            <a:off x="548640" y="1733508"/>
            <a:ext cx="1874520" cy="174650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13"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Text Placeholder 3">
            <a:extLst>
              <a:ext uri="{FF2B5EF4-FFF2-40B4-BE49-F238E27FC236}">
                <a16:creationId xmlns:a16="http://schemas.microsoft.com/office/drawing/2014/main" id="{652C9FD8-1460-4E64-B8BC-CA45BA7C4B66}"/>
              </a:ext>
            </a:extLst>
          </p:cNvPr>
          <p:cNvSpPr>
            <a:spLocks noGrp="1"/>
          </p:cNvSpPr>
          <p:nvPr>
            <p:ph type="body" sz="half" idx="34"/>
          </p:nvPr>
        </p:nvSpPr>
        <p:spPr>
          <a:xfrm>
            <a:off x="8906157" y="2871468"/>
            <a:ext cx="2560383" cy="330454"/>
          </a:xfrm>
        </p:spPr>
        <p:txBody>
          <a:bodyPr>
            <a:noAutofit/>
          </a:bodyPr>
          <a:lstStyle>
            <a:lvl1pPr marL="0" indent="0" algn="r">
              <a:lnSpc>
                <a:spcPct val="85000"/>
              </a:lnSpc>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36" name="Text Placeholder 3">
            <a:extLst>
              <a:ext uri="{FF2B5EF4-FFF2-40B4-BE49-F238E27FC236}">
                <a16:creationId xmlns:a16="http://schemas.microsoft.com/office/drawing/2014/main" id="{2B2471E0-ECA3-4640-BFDE-00A4244C2547}"/>
              </a:ext>
            </a:extLst>
          </p:cNvPr>
          <p:cNvSpPr>
            <a:spLocks noGrp="1"/>
          </p:cNvSpPr>
          <p:nvPr>
            <p:ph type="body" sz="half" idx="66" hasCustomPrompt="1"/>
          </p:nvPr>
        </p:nvSpPr>
        <p:spPr>
          <a:xfrm>
            <a:off x="2395166" y="2025155"/>
            <a:ext cx="9071374" cy="877359"/>
          </a:xfrm>
        </p:spPr>
        <p:txBody>
          <a:bodyPr>
            <a:noAutofit/>
          </a:bodyPr>
          <a:lstStyle>
            <a:lvl1pPr marL="0" indent="0" algn="l">
              <a:lnSpc>
                <a:spcPct val="100000"/>
              </a:lnSpc>
              <a:buNone/>
              <a:defRPr lang="en-US" sz="1600" b="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7" name="Text Placeholder 3">
            <a:extLst>
              <a:ext uri="{FF2B5EF4-FFF2-40B4-BE49-F238E27FC236}">
                <a16:creationId xmlns:a16="http://schemas.microsoft.com/office/drawing/2014/main" id="{8BACAAC9-DC1B-45F5-8B83-C468D78DB910}"/>
              </a:ext>
            </a:extLst>
          </p:cNvPr>
          <p:cNvSpPr>
            <a:spLocks noGrp="1"/>
          </p:cNvSpPr>
          <p:nvPr>
            <p:ph type="body" sz="half" idx="67"/>
          </p:nvPr>
        </p:nvSpPr>
        <p:spPr>
          <a:xfrm>
            <a:off x="8906157" y="3152107"/>
            <a:ext cx="2560383" cy="330454"/>
          </a:xfrm>
        </p:spPr>
        <p:txBody>
          <a:bodyPr>
            <a:noAutofit/>
          </a:bodyPr>
          <a:lstStyle>
            <a:lvl1pPr marL="0" indent="0" algn="r">
              <a:lnSpc>
                <a:spcPct val="85000"/>
              </a:lnSpc>
              <a:buNone/>
              <a:defRPr lang="en-US" sz="1600" b="0" i="1" kern="1200" dirty="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38" name="Straight Connector 37">
            <a:extLst>
              <a:ext uri="{FF2B5EF4-FFF2-40B4-BE49-F238E27FC236}">
                <a16:creationId xmlns:a16="http://schemas.microsoft.com/office/drawing/2014/main" id="{433BF02C-5128-4705-BDAA-A36BA2E50DFF}"/>
              </a:ext>
            </a:extLst>
          </p:cNvPr>
          <p:cNvCxnSpPr/>
          <p:nvPr userDrawn="1"/>
        </p:nvCxnSpPr>
        <p:spPr>
          <a:xfrm>
            <a:off x="5602224" y="3383046"/>
            <a:ext cx="987552"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39" name="Rectangle 38" descr="Brush stroke spot">
            <a:extLst>
              <a:ext uri="{FF2B5EF4-FFF2-40B4-BE49-F238E27FC236}">
                <a16:creationId xmlns:a16="http://schemas.microsoft.com/office/drawing/2014/main" id="{5D721349-BDDA-47F4-BB33-DDAB2DD44F1B}"/>
              </a:ext>
            </a:extLst>
          </p:cNvPr>
          <p:cNvSpPr/>
          <p:nvPr userDrawn="1"/>
        </p:nvSpPr>
        <p:spPr>
          <a:xfrm>
            <a:off x="548640" y="3681508"/>
            <a:ext cx="1874520" cy="174650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13"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Text Placeholder 3">
            <a:extLst>
              <a:ext uri="{FF2B5EF4-FFF2-40B4-BE49-F238E27FC236}">
                <a16:creationId xmlns:a16="http://schemas.microsoft.com/office/drawing/2014/main" id="{9BD9BC82-9664-4610-A1BC-90E5F4CC736E}"/>
              </a:ext>
            </a:extLst>
          </p:cNvPr>
          <p:cNvSpPr>
            <a:spLocks noGrp="1"/>
          </p:cNvSpPr>
          <p:nvPr>
            <p:ph type="body" sz="half" idx="68"/>
          </p:nvPr>
        </p:nvSpPr>
        <p:spPr>
          <a:xfrm>
            <a:off x="8906157" y="4819468"/>
            <a:ext cx="2560383" cy="330454"/>
          </a:xfrm>
        </p:spPr>
        <p:txBody>
          <a:bodyPr>
            <a:noAutofit/>
          </a:bodyPr>
          <a:lstStyle>
            <a:lvl1pPr marL="0" indent="0" algn="r">
              <a:lnSpc>
                <a:spcPct val="85000"/>
              </a:lnSpc>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2" name="Text Placeholder 3">
            <a:extLst>
              <a:ext uri="{FF2B5EF4-FFF2-40B4-BE49-F238E27FC236}">
                <a16:creationId xmlns:a16="http://schemas.microsoft.com/office/drawing/2014/main" id="{7879E591-AFC3-45A3-9875-660930C57AF4}"/>
              </a:ext>
            </a:extLst>
          </p:cNvPr>
          <p:cNvSpPr>
            <a:spLocks noGrp="1"/>
          </p:cNvSpPr>
          <p:nvPr>
            <p:ph type="body" sz="half" idx="70" hasCustomPrompt="1"/>
          </p:nvPr>
        </p:nvSpPr>
        <p:spPr>
          <a:xfrm>
            <a:off x="2395166" y="3973155"/>
            <a:ext cx="9071374" cy="877359"/>
          </a:xfrm>
        </p:spPr>
        <p:txBody>
          <a:bodyPr>
            <a:noAutofit/>
          </a:bodyPr>
          <a:lstStyle>
            <a:lvl1pPr marL="0" indent="0" algn="l">
              <a:lnSpc>
                <a:spcPct val="100000"/>
              </a:lnSpc>
              <a:buNone/>
              <a:defRPr lang="en-US" sz="1600" b="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43" name="Text Placeholder 3">
            <a:extLst>
              <a:ext uri="{FF2B5EF4-FFF2-40B4-BE49-F238E27FC236}">
                <a16:creationId xmlns:a16="http://schemas.microsoft.com/office/drawing/2014/main" id="{274C99EA-E9EB-43A8-8807-6DD5323F881E}"/>
              </a:ext>
            </a:extLst>
          </p:cNvPr>
          <p:cNvSpPr>
            <a:spLocks noGrp="1"/>
          </p:cNvSpPr>
          <p:nvPr>
            <p:ph type="body" sz="half" idx="71"/>
          </p:nvPr>
        </p:nvSpPr>
        <p:spPr>
          <a:xfrm>
            <a:off x="8906157" y="5100107"/>
            <a:ext cx="2560383" cy="330454"/>
          </a:xfrm>
        </p:spPr>
        <p:txBody>
          <a:bodyPr>
            <a:noAutofit/>
          </a:bodyPr>
          <a:lstStyle>
            <a:lvl1pPr marL="0" indent="0" algn="r">
              <a:lnSpc>
                <a:spcPct val="85000"/>
              </a:lnSpc>
              <a:buNone/>
              <a:defRPr lang="en-US" sz="1600" b="0" i="1" kern="1200" dirty="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4" name="Picture Placeholder 7">
            <a:extLst>
              <a:ext uri="{FF2B5EF4-FFF2-40B4-BE49-F238E27FC236}">
                <a16:creationId xmlns:a16="http://schemas.microsoft.com/office/drawing/2014/main" id="{74E5C1DF-1CF3-431D-8289-3A269EFD1DFE}"/>
              </a:ext>
            </a:extLst>
          </p:cNvPr>
          <p:cNvSpPr>
            <a:spLocks noGrp="1"/>
          </p:cNvSpPr>
          <p:nvPr>
            <p:ph type="pic" sz="quarter" idx="75"/>
          </p:nvPr>
        </p:nvSpPr>
        <p:spPr>
          <a:xfrm>
            <a:off x="884204" y="2021109"/>
            <a:ext cx="1162800" cy="1162800"/>
          </a:xfrm>
          <a:prstGeom prst="ellipse">
            <a:avLst/>
          </a:prstGeom>
          <a:ln w="12700">
            <a:solidFill>
              <a:srgbClr val="8D6347"/>
            </a:solidFill>
          </a:ln>
        </p:spPr>
        <p:txBody>
          <a:bodyPr anchor="ctr" anchorCtr="0">
            <a:noAutofit/>
          </a:bodyPr>
          <a:lstStyle>
            <a:lvl1pPr marL="0" indent="0" algn="ctr">
              <a:buNone/>
              <a:defRPr sz="1200"/>
            </a:lvl1pPr>
          </a:lstStyle>
          <a:p>
            <a:r>
              <a:rPr lang="en-US" noProof="0"/>
              <a:t>Click icon to add picture</a:t>
            </a:r>
            <a:endParaRPr lang="en-US" noProof="0" dirty="0"/>
          </a:p>
        </p:txBody>
      </p:sp>
      <p:sp>
        <p:nvSpPr>
          <p:cNvPr id="46" name="Picture Placeholder 7">
            <a:extLst>
              <a:ext uri="{FF2B5EF4-FFF2-40B4-BE49-F238E27FC236}">
                <a16:creationId xmlns:a16="http://schemas.microsoft.com/office/drawing/2014/main" id="{62765A35-4E4D-481A-AD5D-F689CCD638E4}"/>
              </a:ext>
            </a:extLst>
          </p:cNvPr>
          <p:cNvSpPr>
            <a:spLocks noGrp="1"/>
          </p:cNvSpPr>
          <p:nvPr>
            <p:ph type="pic" sz="quarter" idx="76"/>
          </p:nvPr>
        </p:nvSpPr>
        <p:spPr>
          <a:xfrm>
            <a:off x="884204" y="3973503"/>
            <a:ext cx="1162800" cy="1162800"/>
          </a:xfrm>
          <a:prstGeom prst="ellipse">
            <a:avLst/>
          </a:prstGeom>
          <a:ln w="12700">
            <a:solidFill>
              <a:srgbClr val="8D6347"/>
            </a:solidFill>
          </a:ln>
        </p:spPr>
        <p:txBody>
          <a:bodyPr anchor="ctr" anchorCtr="0">
            <a:noAutofit/>
          </a:bodyPr>
          <a:lstStyle>
            <a:lvl1pPr marL="0" indent="0" algn="ctr">
              <a:buNone/>
              <a:defRPr sz="1200"/>
            </a:lvl1pPr>
          </a:lstStyle>
          <a:p>
            <a:r>
              <a:rPr lang="en-US" noProof="0"/>
              <a:t>Click icon to add picture</a:t>
            </a:r>
            <a:endParaRPr lang="en-US" noProof="0" dirty="0"/>
          </a:p>
        </p:txBody>
      </p:sp>
    </p:spTree>
    <p:extLst>
      <p:ext uri="{BB962C8B-B14F-4D97-AF65-F5344CB8AC3E}">
        <p14:creationId xmlns:p14="http://schemas.microsoft.com/office/powerpoint/2010/main" val="332429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tex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ubtitle 2">
            <a:extLst>
              <a:ext uri="{FF2B5EF4-FFF2-40B4-BE49-F238E27FC236}">
                <a16:creationId xmlns:a16="http://schemas.microsoft.com/office/drawing/2014/main" id="{A617DA88-4765-4225-9C56-CD0FFD9D7673}"/>
              </a:ext>
            </a:extLst>
          </p:cNvPr>
          <p:cNvSpPr>
            <a:spLocks noGrp="1"/>
          </p:cNvSpPr>
          <p:nvPr>
            <p:ph type="subTitle" idx="15"/>
          </p:nvPr>
        </p:nvSpPr>
        <p:spPr>
          <a:xfrm>
            <a:off x="838200" y="1632332"/>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17" name="Text Placeholder 3">
            <a:extLst>
              <a:ext uri="{FF2B5EF4-FFF2-40B4-BE49-F238E27FC236}">
                <a16:creationId xmlns:a16="http://schemas.microsoft.com/office/drawing/2014/main" id="{005754B0-9295-4959-B988-1280E463A93F}"/>
              </a:ext>
            </a:extLst>
          </p:cNvPr>
          <p:cNvSpPr>
            <a:spLocks noGrp="1"/>
          </p:cNvSpPr>
          <p:nvPr>
            <p:ph type="body" sz="half" idx="90"/>
          </p:nvPr>
        </p:nvSpPr>
        <p:spPr>
          <a:xfrm>
            <a:off x="838200" y="2521618"/>
            <a:ext cx="4891812" cy="2927341"/>
          </a:xfrm>
        </p:spPr>
        <p:txBody>
          <a:bodyPr>
            <a:noAutofit/>
          </a:bodyPr>
          <a:lstStyle>
            <a:lvl1pPr marL="0" indent="0" algn="l">
              <a:lnSpc>
                <a:spcPct val="100000"/>
              </a:lnSpc>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8" name="Text Placeholder 12">
            <a:extLst>
              <a:ext uri="{FF2B5EF4-FFF2-40B4-BE49-F238E27FC236}">
                <a16:creationId xmlns:a16="http://schemas.microsoft.com/office/drawing/2014/main" id="{8D6DC9E5-924D-4DD3-A31B-2D243B49A0D4}"/>
              </a:ext>
            </a:extLst>
          </p:cNvPr>
          <p:cNvSpPr>
            <a:spLocks noGrp="1"/>
          </p:cNvSpPr>
          <p:nvPr>
            <p:ph type="body" sz="quarter" idx="91"/>
          </p:nvPr>
        </p:nvSpPr>
        <p:spPr>
          <a:xfrm>
            <a:off x="6574728" y="2514760"/>
            <a:ext cx="4891812" cy="2934199"/>
          </a:xfrm>
        </p:spPr>
        <p:txBody>
          <a:bodyPr>
            <a:normAutofit/>
          </a:bodyPr>
          <a:lstStyle>
            <a:lvl1pPr>
              <a:lnSpc>
                <a:spcPct val="100000"/>
              </a:lnSpc>
              <a:buClr>
                <a:srgbClr val="9D0000"/>
              </a:buClr>
              <a:defRPr sz="1600" i="0"/>
            </a:lvl1pPr>
            <a:lvl2pPr marL="396000">
              <a:lnSpc>
                <a:spcPct val="100000"/>
              </a:lnSpc>
              <a:buClr>
                <a:srgbClr val="9D0000"/>
              </a:buClr>
              <a:defRPr sz="1600" i="0"/>
            </a:lvl2pPr>
            <a:lvl3pPr marL="561600">
              <a:lnSpc>
                <a:spcPct val="100000"/>
              </a:lnSpc>
              <a:buClr>
                <a:srgbClr val="9D0000"/>
              </a:buClr>
              <a:defRPr sz="1600" i="0"/>
            </a:lvl3pPr>
            <a:lvl4pPr marL="727200">
              <a:lnSpc>
                <a:spcPct val="100000"/>
              </a:lnSpc>
              <a:buClr>
                <a:srgbClr val="9D0000"/>
              </a:buClr>
              <a:defRPr sz="1600" i="0"/>
            </a:lvl4pPr>
            <a:lvl5pPr marL="892800">
              <a:lnSpc>
                <a:spcPct val="100000"/>
              </a:lnSpc>
              <a:buClr>
                <a:srgbClr val="9D0000"/>
              </a:buClr>
              <a:defRPr sz="1600" i="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69066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template">
    <p:spTree>
      <p:nvGrpSpPr>
        <p:cNvPr id="1" name=""/>
        <p:cNvGrpSpPr/>
        <p:nvPr/>
      </p:nvGrpSpPr>
      <p:grpSpPr>
        <a:xfrm>
          <a:off x="0" y="0"/>
          <a:ext cx="0" cy="0"/>
          <a:chOff x="0" y="0"/>
          <a:chExt cx="0" cy="0"/>
        </a:xfrm>
      </p:grpSpPr>
      <p:sp>
        <p:nvSpPr>
          <p:cNvPr id="17" name="Rectangle 16" descr="Brush stroke spot">
            <a:extLst>
              <a:ext uri="{FF2B5EF4-FFF2-40B4-BE49-F238E27FC236}">
                <a16:creationId xmlns:a16="http://schemas.microsoft.com/office/drawing/2014/main" id="{D91B44A9-F70B-48B6-8E13-182147782AE2}"/>
              </a:ext>
            </a:extLst>
          </p:cNvPr>
          <p:cNvSpPr/>
          <p:nvPr userDrawn="1"/>
        </p:nvSpPr>
        <p:spPr>
          <a:xfrm>
            <a:off x="2534412" y="1091422"/>
            <a:ext cx="7123176" cy="517550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l="-1258" r="-12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t>  </a:t>
            </a:r>
          </a:p>
        </p:txBody>
      </p:sp>
      <p:sp>
        <p:nvSpPr>
          <p:cNvPr id="8" name="Oval 7">
            <a:extLst>
              <a:ext uri="{FF2B5EF4-FFF2-40B4-BE49-F238E27FC236}">
                <a16:creationId xmlns:a16="http://schemas.microsoft.com/office/drawing/2014/main" id="{C671094F-F73C-475D-9540-55DD444F1FF9}"/>
              </a:ext>
            </a:extLst>
          </p:cNvPr>
          <p:cNvSpPr/>
          <p:nvPr userDrawn="1"/>
        </p:nvSpPr>
        <p:spPr>
          <a:xfrm>
            <a:off x="888224" y="1939633"/>
            <a:ext cx="622800" cy="6228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 name="Oval 3">
            <a:extLst>
              <a:ext uri="{FF2B5EF4-FFF2-40B4-BE49-F238E27FC236}">
                <a16:creationId xmlns:a16="http://schemas.microsoft.com/office/drawing/2014/main" id="{C7038C80-39FC-46F2-9E65-573C76CC235F}"/>
              </a:ext>
            </a:extLst>
          </p:cNvPr>
          <p:cNvSpPr/>
          <p:nvPr userDrawn="1"/>
        </p:nvSpPr>
        <p:spPr>
          <a:xfrm>
            <a:off x="9110839" y="1939633"/>
            <a:ext cx="622800" cy="6228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solidFill>
                  <a:schemeClr val="tx1"/>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18" name="Rectangle 17">
            <a:extLst>
              <a:ext uri="{FF2B5EF4-FFF2-40B4-BE49-F238E27FC236}">
                <a16:creationId xmlns:a16="http://schemas.microsoft.com/office/drawing/2014/main" id="{714F18D6-EBB2-42FB-8DEA-EDE2DEF458D2}"/>
              </a:ext>
            </a:extLst>
          </p:cNvPr>
          <p:cNvSpPr/>
          <p:nvPr userDrawn="1"/>
        </p:nvSpPr>
        <p:spPr>
          <a:xfrm>
            <a:off x="5732019" y="2618478"/>
            <a:ext cx="2734056" cy="2286000"/>
          </a:xfrm>
          <a:prstGeom prst="rect">
            <a:avLst/>
          </a:prstGeom>
          <a:blipFill dpi="0" rotWithShape="1">
            <a:blip r:embed="rId4">
              <a:extLst>
                <a:ext uri="{96DAC541-7B7A-43D3-8B79-37D633B846F1}">
                  <asvg:svgBlip xmlns:asvg="http://schemas.microsoft.com/office/drawing/2016/SVG/main" r:embed="rId5"/>
                </a:ext>
              </a:extLst>
            </a:blip>
            <a:srcRect/>
            <a:stretch>
              <a:fillRect t="-67" b="-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Picture Placeholder 11" descr="Pizza on table">
            <a:extLst>
              <a:ext uri="{FF2B5EF4-FFF2-40B4-BE49-F238E27FC236}">
                <a16:creationId xmlns:a16="http://schemas.microsoft.com/office/drawing/2014/main" id="{3A2CE4F0-232A-4D5A-93A7-CC26326CA64B}"/>
              </a:ext>
            </a:extLst>
          </p:cNvPr>
          <p:cNvSpPr>
            <a:spLocks noGrp="1"/>
          </p:cNvSpPr>
          <p:nvPr>
            <p:ph type="pic" sz="quarter" idx="40"/>
          </p:nvPr>
        </p:nvSpPr>
        <p:spPr>
          <a:xfrm>
            <a:off x="5758143" y="2760210"/>
            <a:ext cx="2514600" cy="2002536"/>
          </a:xfrm>
          <a:noFill/>
          <a:ln w="25400">
            <a:solidFill>
              <a:srgbClr val="8D6347"/>
            </a:solidFill>
          </a:ln>
        </p:spPr>
        <p:txBody>
          <a:bodyPr anchor="ctr" anchorCtr="0">
            <a:noAutofit/>
          </a:bodyPr>
          <a:lstStyle>
            <a:lvl1pPr marL="0" indent="0" algn="ctr">
              <a:buNone/>
              <a:defRPr sz="1400">
                <a:solidFill>
                  <a:schemeClr val="tx2"/>
                </a:solidFill>
              </a:defRPr>
            </a:lvl1pPr>
          </a:lstStyle>
          <a:p>
            <a:r>
              <a:rPr lang="en-US" noProof="0"/>
              <a:t>Click icon to add picture</a:t>
            </a:r>
            <a:endParaRPr lang="en-US" noProof="0" dirty="0"/>
          </a:p>
        </p:txBody>
      </p:sp>
      <p:sp>
        <p:nvSpPr>
          <p:cNvPr id="22" name="Rectangle 21">
            <a:extLst>
              <a:ext uri="{FF2B5EF4-FFF2-40B4-BE49-F238E27FC236}">
                <a16:creationId xmlns:a16="http://schemas.microsoft.com/office/drawing/2014/main" id="{B2B02871-8276-43E0-9F6F-1BE83CC24FF3}"/>
              </a:ext>
            </a:extLst>
          </p:cNvPr>
          <p:cNvSpPr/>
          <p:nvPr userDrawn="1"/>
        </p:nvSpPr>
        <p:spPr>
          <a:xfrm>
            <a:off x="3501332" y="1932678"/>
            <a:ext cx="2286000" cy="3657600"/>
          </a:xfrm>
          <a:prstGeom prst="rect">
            <a:avLst/>
          </a:prstGeom>
          <a:blipFill dpi="0" rotWithShape="1">
            <a:blip r:embed="rId6">
              <a:extLst>
                <a:ext uri="{96DAC541-7B7A-43D3-8B79-37D633B846F1}">
                  <asvg:svgBlip xmlns:asvg="http://schemas.microsoft.com/office/drawing/2016/SVG/main" r:embed="rId7"/>
                </a:ext>
              </a:extLst>
            </a:blip>
            <a:srcRect/>
            <a:stretch>
              <a:fillRect t="-67" b="-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4">
            <a:extLst>
              <a:ext uri="{FF2B5EF4-FFF2-40B4-BE49-F238E27FC236}">
                <a16:creationId xmlns:a16="http://schemas.microsoft.com/office/drawing/2014/main" id="{957C18BD-F894-4B44-871C-9F7D25ED9D5C}"/>
              </a:ext>
            </a:extLst>
          </p:cNvPr>
          <p:cNvSpPr>
            <a:spLocks noGrp="1"/>
          </p:cNvSpPr>
          <p:nvPr>
            <p:ph type="pic" sz="quarter" idx="41"/>
          </p:nvPr>
        </p:nvSpPr>
        <p:spPr>
          <a:xfrm>
            <a:off x="3659694" y="2126913"/>
            <a:ext cx="1958400" cy="3096000"/>
          </a:xfrm>
          <a:noFill/>
          <a:ln w="25400">
            <a:solidFill>
              <a:srgbClr val="8D6347"/>
            </a:solidFill>
          </a:ln>
        </p:spPr>
        <p:txBody>
          <a:bodyPr anchor="ctr" anchorCtr="0">
            <a:normAutofit/>
          </a:bodyPr>
          <a:lstStyle>
            <a:lvl1pPr marL="0" indent="0" algn="ctr">
              <a:buNone/>
              <a:defRPr sz="1400">
                <a:solidFill>
                  <a:schemeClr val="tx2"/>
                </a:solidFill>
              </a:defRPr>
            </a:lvl1pPr>
          </a:lstStyle>
          <a:p>
            <a:r>
              <a:rPr lang="en-US" noProof="0"/>
              <a:t>Click icon to add picture</a:t>
            </a:r>
            <a:endParaRPr lang="en-US" noProof="0" dirty="0"/>
          </a:p>
        </p:txBody>
      </p:sp>
      <p:sp>
        <p:nvSpPr>
          <p:cNvPr id="24" name="Text Placeholder 3">
            <a:extLst>
              <a:ext uri="{FF2B5EF4-FFF2-40B4-BE49-F238E27FC236}">
                <a16:creationId xmlns:a16="http://schemas.microsoft.com/office/drawing/2014/main" id="{8AE96935-E804-4C56-A9CB-9A944335B8D5}"/>
              </a:ext>
            </a:extLst>
          </p:cNvPr>
          <p:cNvSpPr>
            <a:spLocks noGrp="1"/>
          </p:cNvSpPr>
          <p:nvPr>
            <p:ph type="body" sz="half" idx="2"/>
          </p:nvPr>
        </p:nvSpPr>
        <p:spPr>
          <a:xfrm>
            <a:off x="770400" y="3048217"/>
            <a:ext cx="2385242" cy="1712618"/>
          </a:xfrm>
        </p:spPr>
        <p:txBody>
          <a:bodyPr tIns="0" anchor="t" anchorCtr="0">
            <a:normAutofit/>
          </a:bodyPr>
          <a:lstStyle>
            <a:lvl1pPr marL="0" indent="0">
              <a:lnSpc>
                <a:spcPct val="100000"/>
              </a:lnSpc>
              <a:spcBef>
                <a:spcPts val="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7" name="Text Placeholder 3">
            <a:extLst>
              <a:ext uri="{FF2B5EF4-FFF2-40B4-BE49-F238E27FC236}">
                <a16:creationId xmlns:a16="http://schemas.microsoft.com/office/drawing/2014/main" id="{B2001541-780F-4D96-9204-D61C68A52F75}"/>
              </a:ext>
            </a:extLst>
          </p:cNvPr>
          <p:cNvSpPr>
            <a:spLocks noGrp="1"/>
          </p:cNvSpPr>
          <p:nvPr>
            <p:ph type="body" sz="half" idx="34" hasCustomPrompt="1"/>
          </p:nvPr>
        </p:nvSpPr>
        <p:spPr>
          <a:xfrm>
            <a:off x="770400" y="2703461"/>
            <a:ext cx="2385242" cy="375509"/>
          </a:xfrm>
        </p:spPr>
        <p:txBody>
          <a:bodyPr anchor="ctr" anchorCtr="0">
            <a:normAutofit/>
          </a:bodyPr>
          <a:lstStyle>
            <a:lvl1pPr marL="0" indent="0">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 styles</a:t>
            </a:r>
          </a:p>
        </p:txBody>
      </p:sp>
      <p:sp>
        <p:nvSpPr>
          <p:cNvPr id="28" name="Text Placeholder 3">
            <a:extLst>
              <a:ext uri="{FF2B5EF4-FFF2-40B4-BE49-F238E27FC236}">
                <a16:creationId xmlns:a16="http://schemas.microsoft.com/office/drawing/2014/main" id="{DC1D0DF0-7807-4F44-BC2B-B9700C962CCD}"/>
              </a:ext>
            </a:extLst>
          </p:cNvPr>
          <p:cNvSpPr>
            <a:spLocks noGrp="1"/>
          </p:cNvSpPr>
          <p:nvPr>
            <p:ph type="body" sz="half" idx="35"/>
          </p:nvPr>
        </p:nvSpPr>
        <p:spPr>
          <a:xfrm>
            <a:off x="9083451" y="3048217"/>
            <a:ext cx="2451052" cy="1712618"/>
          </a:xfrm>
        </p:spPr>
        <p:txBody>
          <a:bodyPr tIns="0" anchor="t" anchorCtr="0">
            <a:normAutofit/>
          </a:bodyPr>
          <a:lstStyle>
            <a:lvl1pPr marL="0" indent="0">
              <a:lnSpc>
                <a:spcPct val="100000"/>
              </a:lnSpc>
              <a:spcBef>
                <a:spcPts val="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31" name="Text Placeholder 3">
            <a:extLst>
              <a:ext uri="{FF2B5EF4-FFF2-40B4-BE49-F238E27FC236}">
                <a16:creationId xmlns:a16="http://schemas.microsoft.com/office/drawing/2014/main" id="{F7D8D8DB-F27B-4D75-83DB-E682CA45BDA4}"/>
              </a:ext>
            </a:extLst>
          </p:cNvPr>
          <p:cNvSpPr>
            <a:spLocks noGrp="1"/>
          </p:cNvSpPr>
          <p:nvPr>
            <p:ph type="body" sz="half" idx="37" hasCustomPrompt="1"/>
          </p:nvPr>
        </p:nvSpPr>
        <p:spPr>
          <a:xfrm>
            <a:off x="9083450" y="2703461"/>
            <a:ext cx="2451053" cy="375509"/>
          </a:xfrm>
        </p:spPr>
        <p:txBody>
          <a:bodyPr anchor="ctr" anchorCtr="0">
            <a:normAutofit/>
          </a:bodyPr>
          <a:lstStyle>
            <a:lvl1pPr marL="0" indent="0">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 styles</a:t>
            </a:r>
          </a:p>
        </p:txBody>
      </p:sp>
      <p:sp>
        <p:nvSpPr>
          <p:cNvPr id="33" name="Picture Placeholder 7">
            <a:extLst>
              <a:ext uri="{FF2B5EF4-FFF2-40B4-BE49-F238E27FC236}">
                <a16:creationId xmlns:a16="http://schemas.microsoft.com/office/drawing/2014/main" id="{C36D084F-9099-4412-AB38-BEE332147833}"/>
              </a:ext>
            </a:extLst>
          </p:cNvPr>
          <p:cNvSpPr>
            <a:spLocks noGrp="1"/>
          </p:cNvSpPr>
          <p:nvPr>
            <p:ph type="pic" sz="quarter" idx="75"/>
          </p:nvPr>
        </p:nvSpPr>
        <p:spPr>
          <a:xfrm>
            <a:off x="947624" y="1999033"/>
            <a:ext cx="504000" cy="504000"/>
          </a:xfrm>
          <a:prstGeom prst="ellipse">
            <a:avLst/>
          </a:prstGeom>
          <a:noFill/>
          <a:ln w="12700">
            <a:noFill/>
          </a:ln>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34" name="Picture Placeholder 7">
            <a:extLst>
              <a:ext uri="{FF2B5EF4-FFF2-40B4-BE49-F238E27FC236}">
                <a16:creationId xmlns:a16="http://schemas.microsoft.com/office/drawing/2014/main" id="{5A529E1A-870B-49B1-A061-C26BF495213C}"/>
              </a:ext>
            </a:extLst>
          </p:cNvPr>
          <p:cNvSpPr>
            <a:spLocks noGrp="1"/>
          </p:cNvSpPr>
          <p:nvPr>
            <p:ph type="pic" sz="quarter" idx="75"/>
          </p:nvPr>
        </p:nvSpPr>
        <p:spPr>
          <a:xfrm>
            <a:off x="9170239" y="1999033"/>
            <a:ext cx="504000" cy="504000"/>
          </a:xfrm>
          <a:prstGeom prst="ellipse">
            <a:avLst/>
          </a:prstGeom>
          <a:ln w="12700">
            <a:noFill/>
          </a:ln>
        </p:spPr>
        <p:txBody>
          <a:bodyPr anchor="ctr" anchorCtr="0">
            <a:no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3773386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descr="Glasses on table">
            <a:extLst>
              <a:ext uri="{FF2B5EF4-FFF2-40B4-BE49-F238E27FC236}">
                <a16:creationId xmlns:a16="http://schemas.microsoft.com/office/drawing/2014/main" id="{8560CB95-F807-46B3-8A39-B650A8906A3F}"/>
              </a:ext>
            </a:extLst>
          </p:cNvPr>
          <p:cNvSpPr/>
          <p:nvPr userDrawn="1"/>
        </p:nvSpPr>
        <p:spPr>
          <a:xfrm>
            <a:off x="5199825" y="0"/>
            <a:ext cx="6992175" cy="6858000"/>
          </a:xfrm>
          <a:prstGeom prst="rect">
            <a:avLst/>
          </a:prstGeom>
          <a:blipFill>
            <a:blip r:embed="rId2"/>
            <a:srcRect/>
            <a:stretch>
              <a:fillRect t="-418" b="-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descr="Brush stroke mask">
            <a:extLst>
              <a:ext uri="{FF2B5EF4-FFF2-40B4-BE49-F238E27FC236}">
                <a16:creationId xmlns:a16="http://schemas.microsoft.com/office/drawing/2014/main" id="{09350598-7231-484F-ABFF-7D42DB8424F0}"/>
              </a:ext>
            </a:extLst>
          </p:cNvPr>
          <p:cNvSpPr/>
          <p:nvPr userDrawn="1"/>
        </p:nvSpPr>
        <p:spPr>
          <a:xfrm>
            <a:off x="0" y="0"/>
            <a:ext cx="12192000" cy="6858000"/>
          </a:xfrm>
          <a:prstGeom prst="rect">
            <a:avLst/>
          </a:prstGeom>
          <a:blipFill>
            <a:blip r:embed="rId3"/>
            <a:stretch>
              <a:fillRect l="-56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endParaRPr>
          </a:p>
        </p:txBody>
      </p:sp>
      <p:sp>
        <p:nvSpPr>
          <p:cNvPr id="2" name="Title 1">
            <a:extLst>
              <a:ext uri="{FF2B5EF4-FFF2-40B4-BE49-F238E27FC236}">
                <a16:creationId xmlns:a16="http://schemas.microsoft.com/office/drawing/2014/main" id="{6CCBC4D2-04A1-4388-B041-D25EA3246FEE}"/>
              </a:ext>
            </a:extLst>
          </p:cNvPr>
          <p:cNvSpPr>
            <a:spLocks noGrp="1"/>
          </p:cNvSpPr>
          <p:nvPr>
            <p:ph type="ctrTitle" hasCustomPrompt="1"/>
          </p:nvPr>
        </p:nvSpPr>
        <p:spPr>
          <a:xfrm>
            <a:off x="816924" y="3482526"/>
            <a:ext cx="6238970" cy="1967770"/>
          </a:xfrm>
        </p:spPr>
        <p:txBody>
          <a:bodyPr anchor="b">
            <a:normAutofit/>
          </a:bodyPr>
          <a:lstStyle>
            <a:lvl1pPr algn="l">
              <a:lnSpc>
                <a:spcPct val="85000"/>
              </a:lnSpc>
              <a:defRPr sz="5500"/>
            </a:lvl1pPr>
          </a:lstStyle>
          <a:p>
            <a:r>
              <a:rPr lang="en-US" noProof="0"/>
              <a:t>CLICK TO </a:t>
            </a:r>
            <a:br>
              <a:rPr lang="en-US" noProof="0"/>
            </a:br>
            <a:r>
              <a:rPr lang="en-US" noProof="0"/>
              <a:t>EDIT TITLE</a:t>
            </a:r>
          </a:p>
        </p:txBody>
      </p:sp>
      <p:sp>
        <p:nvSpPr>
          <p:cNvPr id="3" name="Subtitle 2">
            <a:extLst>
              <a:ext uri="{FF2B5EF4-FFF2-40B4-BE49-F238E27FC236}">
                <a16:creationId xmlns:a16="http://schemas.microsoft.com/office/drawing/2014/main" id="{7822EDEE-795E-4F38-9546-83FC7F925318}"/>
              </a:ext>
            </a:extLst>
          </p:cNvPr>
          <p:cNvSpPr>
            <a:spLocks noGrp="1"/>
          </p:cNvSpPr>
          <p:nvPr>
            <p:ph type="subTitle" idx="1"/>
          </p:nvPr>
        </p:nvSpPr>
        <p:spPr>
          <a:xfrm>
            <a:off x="816924" y="5646875"/>
            <a:ext cx="6238970" cy="505934"/>
          </a:xfrm>
        </p:spPr>
        <p:txBody>
          <a:bodyPr>
            <a:noAutofit/>
          </a:bodyPr>
          <a:lstStyle>
            <a:lvl1pPr marL="0" indent="0" algn="l">
              <a:buNone/>
              <a:defRPr sz="32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12BFAD3E-7077-4F6A-9BC8-4508F2B4F54A}"/>
              </a:ext>
            </a:extLst>
          </p:cNvPr>
          <p:cNvSpPr>
            <a:spLocks noGrp="1"/>
          </p:cNvSpPr>
          <p:nvPr>
            <p:ph type="dt" sz="half" idx="10"/>
          </p:nvPr>
        </p:nvSpPr>
        <p:spPr/>
        <p:txBody>
          <a:bodyPr/>
          <a:lstStyle/>
          <a:p>
            <a:fld id="{F01F312F-1DCB-48A4-8ECE-A7A423B5D269}" type="datetime1">
              <a:rPr lang="en-US" noProof="0" smtClean="0"/>
              <a:t>8/20/2021</a:t>
            </a:fld>
            <a:endParaRPr lang="en-US" noProof="0" dirty="0"/>
          </a:p>
        </p:txBody>
      </p:sp>
      <p:sp>
        <p:nvSpPr>
          <p:cNvPr id="5" name="Footer Placeholder 4">
            <a:extLst>
              <a:ext uri="{FF2B5EF4-FFF2-40B4-BE49-F238E27FC236}">
                <a16:creationId xmlns:a16="http://schemas.microsoft.com/office/drawing/2014/main" id="{35794AFC-07BE-4BCA-8E8F-AA68C7F70746}"/>
              </a:ext>
            </a:extLst>
          </p:cNvPr>
          <p:cNvSpPr>
            <a:spLocks noGrp="1"/>
          </p:cNvSpPr>
          <p:nvPr>
            <p:ph type="ftr" sz="quarter" idx="11"/>
          </p:nvPr>
        </p:nvSpPr>
        <p:spPr/>
        <p:txBody>
          <a:bodyPr/>
          <a:lstStyle/>
          <a:p>
            <a:endParaRPr lang="en-US" noProof="0" dirty="0"/>
          </a:p>
        </p:txBody>
      </p:sp>
      <p:cxnSp>
        <p:nvCxnSpPr>
          <p:cNvPr id="12" name="Straight Connector 11">
            <a:extLst>
              <a:ext uri="{FF2B5EF4-FFF2-40B4-BE49-F238E27FC236}">
                <a16:creationId xmlns:a16="http://schemas.microsoft.com/office/drawing/2014/main" id="{F70EFB6A-EF00-4DD9-9184-AFC328D0236C}"/>
              </a:ext>
            </a:extLst>
          </p:cNvPr>
          <p:cNvCxnSpPr>
            <a:cxnSpLocks/>
          </p:cNvCxnSpPr>
          <p:nvPr userDrawn="1"/>
        </p:nvCxnSpPr>
        <p:spPr>
          <a:xfrm>
            <a:off x="959490" y="5453416"/>
            <a:ext cx="4325112" cy="0"/>
          </a:xfrm>
          <a:prstGeom prst="line">
            <a:avLst/>
          </a:prstGeom>
          <a:ln w="25400"/>
        </p:spPr>
        <p:style>
          <a:lnRef idx="3">
            <a:schemeClr val="accent1"/>
          </a:lnRef>
          <a:fillRef idx="0">
            <a:schemeClr val="accent1"/>
          </a:fillRef>
          <a:effectRef idx="2">
            <a:schemeClr val="accent1"/>
          </a:effectRef>
          <a:fontRef idx="minor">
            <a:schemeClr val="tx1"/>
          </a:fontRef>
        </p:style>
      </p:cxnSp>
      <p:sp>
        <p:nvSpPr>
          <p:cNvPr id="6" name="Slide Number Placeholder 5">
            <a:extLst>
              <a:ext uri="{FF2B5EF4-FFF2-40B4-BE49-F238E27FC236}">
                <a16:creationId xmlns:a16="http://schemas.microsoft.com/office/drawing/2014/main" id="{B6EF1DDE-4EBA-4A5F-9642-8E8E51017B26}"/>
              </a:ext>
            </a:extLst>
          </p:cNvPr>
          <p:cNvSpPr>
            <a:spLocks noGrp="1"/>
          </p:cNvSpPr>
          <p:nvPr>
            <p:ph type="sldNum" sz="quarter" idx="12"/>
          </p:nvPr>
        </p:nvSpPr>
        <p:spPr/>
        <p:txBody>
          <a:bodyPr/>
          <a:lstStyle/>
          <a:p>
            <a:fld id="{F470E458-E7C2-4395-B75D-476A174CEE45}" type="slidenum">
              <a:rPr lang="en-US" noProof="0" smtClean="0"/>
              <a:pPr/>
              <a:t>‹#›</a:t>
            </a:fld>
            <a:endParaRPr lang="en-US" noProof="0" dirty="0"/>
          </a:p>
        </p:txBody>
      </p:sp>
    </p:spTree>
    <p:extLst>
      <p:ext uri="{BB962C8B-B14F-4D97-AF65-F5344CB8AC3E}">
        <p14:creationId xmlns:p14="http://schemas.microsoft.com/office/powerpoint/2010/main" val="2031944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A20B4-6B07-46D4-988D-DBEB544368D0}"/>
              </a:ext>
            </a:extLst>
          </p:cNvPr>
          <p:cNvSpPr/>
          <p:nvPr userDrawn="1"/>
        </p:nvSpPr>
        <p:spPr>
          <a:xfrm>
            <a:off x="0" y="0"/>
            <a:ext cx="12192000" cy="4169664"/>
          </a:xfrm>
          <a:prstGeom prst="rect">
            <a:avLst/>
          </a:prstGeom>
          <a:blipFill>
            <a:blip r:embed="rId2"/>
            <a:srcRect/>
            <a:stretch>
              <a:fillRect t="-27" b="-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descr="Brush stroke mask">
            <a:extLst>
              <a:ext uri="{FF2B5EF4-FFF2-40B4-BE49-F238E27FC236}">
                <a16:creationId xmlns:a16="http://schemas.microsoft.com/office/drawing/2014/main" id="{711F6639-CBD0-4C8A-8EF9-F2CC36C9EF71}"/>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sp>
        <p:nvSpPr>
          <p:cNvPr id="2" name="Title 1">
            <a:extLst>
              <a:ext uri="{FF2B5EF4-FFF2-40B4-BE49-F238E27FC236}">
                <a16:creationId xmlns:a16="http://schemas.microsoft.com/office/drawing/2014/main" id="{16041A2D-ABDE-480C-AB32-045C19139898}"/>
              </a:ext>
            </a:extLst>
          </p:cNvPr>
          <p:cNvSpPr>
            <a:spLocks noGrp="1"/>
          </p:cNvSpPr>
          <p:nvPr>
            <p:ph type="title" hasCustomPrompt="1"/>
          </p:nvPr>
        </p:nvSpPr>
        <p:spPr>
          <a:xfrm>
            <a:off x="838206" y="4059533"/>
            <a:ext cx="10515600" cy="809566"/>
          </a:xfrm>
        </p:spPr>
        <p:txBody>
          <a:bodyPr/>
          <a:lstStyle>
            <a:lvl1pPr algn="ctr">
              <a:defRPr/>
            </a:lvl1pPr>
          </a:lstStyle>
          <a:p>
            <a:r>
              <a:rPr lang="en-US" noProof="0"/>
              <a:t>CLICK TO EDIT MASTER TITLE STYLE</a:t>
            </a:r>
          </a:p>
        </p:txBody>
      </p:sp>
      <p:sp>
        <p:nvSpPr>
          <p:cNvPr id="3" name="Date Placeholder 2">
            <a:extLst>
              <a:ext uri="{FF2B5EF4-FFF2-40B4-BE49-F238E27FC236}">
                <a16:creationId xmlns:a16="http://schemas.microsoft.com/office/drawing/2014/main" id="{AD2437AC-C786-43E7-929A-85563795020F}"/>
              </a:ext>
            </a:extLst>
          </p:cNvPr>
          <p:cNvSpPr>
            <a:spLocks noGrp="1"/>
          </p:cNvSpPr>
          <p:nvPr>
            <p:ph type="dt" sz="half" idx="10"/>
          </p:nvPr>
        </p:nvSpPr>
        <p:spPr/>
        <p:txBody>
          <a:bodyPr/>
          <a:lstStyle>
            <a:lvl1pPr>
              <a:defRPr>
                <a:solidFill>
                  <a:srgbClr val="FFFFFF"/>
                </a:solidFill>
              </a:defRPr>
            </a:lvl1pPr>
          </a:lstStyle>
          <a:p>
            <a:fld id="{0667E3E5-41F1-4289-86A1-D13981C92DFB}" type="datetime1">
              <a:rPr lang="en-US" noProof="0" smtClean="0"/>
              <a:pPr/>
              <a:t>8/20/2021</a:t>
            </a:fld>
            <a:endParaRPr lang="en-US" noProof="0" dirty="0"/>
          </a:p>
        </p:txBody>
      </p:sp>
      <p:sp>
        <p:nvSpPr>
          <p:cNvPr id="4" name="Footer Placeholder 3">
            <a:extLst>
              <a:ext uri="{FF2B5EF4-FFF2-40B4-BE49-F238E27FC236}">
                <a16:creationId xmlns:a16="http://schemas.microsoft.com/office/drawing/2014/main" id="{07720D3E-4D0E-4BDD-B620-8E9C6BCD0D19}"/>
              </a:ext>
            </a:extLst>
          </p:cNvPr>
          <p:cNvSpPr>
            <a:spLocks noGrp="1"/>
          </p:cNvSpPr>
          <p:nvPr>
            <p:ph type="ftr" sz="quarter" idx="11"/>
          </p:nvPr>
        </p:nvSpPr>
        <p:spPr/>
        <p:txBody>
          <a:bodyPr/>
          <a:lstStyle>
            <a:lvl1pPr>
              <a:defRPr>
                <a:solidFill>
                  <a:srgbClr val="FFFFFF"/>
                </a:solidFill>
              </a:defRPr>
            </a:lvl1pPr>
          </a:lstStyle>
          <a:p>
            <a:endParaRPr lang="en-US" noProof="0" dirty="0"/>
          </a:p>
        </p:txBody>
      </p:sp>
      <p:sp>
        <p:nvSpPr>
          <p:cNvPr id="5" name="Slide Number Placeholder 4">
            <a:extLst>
              <a:ext uri="{FF2B5EF4-FFF2-40B4-BE49-F238E27FC236}">
                <a16:creationId xmlns:a16="http://schemas.microsoft.com/office/drawing/2014/main" id="{75F94F75-329A-4132-BE8F-030145C9711E}"/>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8" name="Oval 7">
            <a:extLst>
              <a:ext uri="{FF2B5EF4-FFF2-40B4-BE49-F238E27FC236}">
                <a16:creationId xmlns:a16="http://schemas.microsoft.com/office/drawing/2014/main" id="{B3648138-4C46-4CBA-BAE1-4631A0564817}"/>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4" name="Straight Connector 13">
            <a:extLst>
              <a:ext uri="{FF2B5EF4-FFF2-40B4-BE49-F238E27FC236}">
                <a16:creationId xmlns:a16="http://schemas.microsoft.com/office/drawing/2014/main" id="{823827E5-BBC8-407C-8683-18B54D1003FD}"/>
              </a:ext>
            </a:extLst>
          </p:cNvPr>
          <p:cNvCxnSpPr/>
          <p:nvPr userDrawn="1"/>
        </p:nvCxnSpPr>
        <p:spPr>
          <a:xfrm>
            <a:off x="3738000" y="482345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2" name="Text Placeholder 2">
            <a:extLst>
              <a:ext uri="{FF2B5EF4-FFF2-40B4-BE49-F238E27FC236}">
                <a16:creationId xmlns:a16="http://schemas.microsoft.com/office/drawing/2014/main" id="{15169612-3818-48E7-9A30-66C970052EB2}"/>
              </a:ext>
            </a:extLst>
          </p:cNvPr>
          <p:cNvSpPr>
            <a:spLocks noGrp="1"/>
          </p:cNvSpPr>
          <p:nvPr>
            <p:ph type="body" idx="1"/>
          </p:nvPr>
        </p:nvSpPr>
        <p:spPr>
          <a:xfrm>
            <a:off x="838200" y="4901618"/>
            <a:ext cx="10509250" cy="515552"/>
          </a:xfrm>
        </p:spPr>
        <p:txBody>
          <a:bodyPr vert="horz" lIns="91440" tIns="45720" rIns="91440" bIns="45720" rtlCol="0" anchor="ctr" anchorCtr="0">
            <a:normAutofit/>
          </a:bodyPr>
          <a:lstStyle>
            <a:lvl1pPr marL="0" indent="0" algn="ctr">
              <a:buNone/>
              <a:defRPr lang="en-US" sz="2400" i="0"/>
            </a:lvl1pPr>
          </a:lstStyle>
          <a:p>
            <a:pPr marL="228600" lvl="0" indent="-228600" algn="ctr"/>
            <a:r>
              <a:rPr lang="en-US" noProof="0"/>
              <a:t>Edit Master text styles</a:t>
            </a:r>
          </a:p>
        </p:txBody>
      </p:sp>
    </p:spTree>
    <p:extLst>
      <p:ext uri="{BB962C8B-B14F-4D97-AF65-F5344CB8AC3E}">
        <p14:creationId xmlns:p14="http://schemas.microsoft.com/office/powerpoint/2010/main" val="4260116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8" name="Content Placeholder 2">
            <a:extLst>
              <a:ext uri="{FF2B5EF4-FFF2-40B4-BE49-F238E27FC236}">
                <a16:creationId xmlns:a16="http://schemas.microsoft.com/office/drawing/2014/main" id="{D9F6BE4E-68E0-48F7-AD88-3A2574C976B3}"/>
              </a:ext>
            </a:extLst>
          </p:cNvPr>
          <p:cNvSpPr>
            <a:spLocks noGrp="1"/>
          </p:cNvSpPr>
          <p:nvPr>
            <p:ph idx="1"/>
          </p:nvPr>
        </p:nvSpPr>
        <p:spPr>
          <a:xfrm>
            <a:off x="838200" y="1825625"/>
            <a:ext cx="10515600" cy="415037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2325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8" name="Rectangle 7" descr="Restaurant interior">
            <a:extLst>
              <a:ext uri="{FF2B5EF4-FFF2-40B4-BE49-F238E27FC236}">
                <a16:creationId xmlns:a16="http://schemas.microsoft.com/office/drawing/2014/main" id="{3663C424-4D11-4875-A44A-FF368BB74F6C}"/>
              </a:ext>
            </a:extLst>
          </p:cNvPr>
          <p:cNvSpPr/>
          <p:nvPr userDrawn="1"/>
        </p:nvSpPr>
        <p:spPr>
          <a:xfrm>
            <a:off x="4721352" y="0"/>
            <a:ext cx="7470648" cy="6858000"/>
          </a:xfrm>
          <a:prstGeom prst="rect">
            <a:avLst/>
          </a:prstGeom>
          <a:blipFill>
            <a:blip r:embed="rId2"/>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descr="Brush stroke mask">
            <a:extLst>
              <a:ext uri="{FF2B5EF4-FFF2-40B4-BE49-F238E27FC236}">
                <a16:creationId xmlns:a16="http://schemas.microsoft.com/office/drawing/2014/main" id="{609FB4CD-BB02-4D4B-8D86-3EC7DD3B67FE}"/>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F1A8E0E8-66CF-479B-9B2B-23573DD99317}"/>
              </a:ext>
            </a:extLst>
          </p:cNvPr>
          <p:cNvSpPr>
            <a:spLocks noGrp="1"/>
          </p:cNvSpPr>
          <p:nvPr>
            <p:ph type="title" hasCustomPrompt="1"/>
          </p:nvPr>
        </p:nvSpPr>
        <p:spPr>
          <a:xfrm>
            <a:off x="831850" y="928041"/>
            <a:ext cx="4251138" cy="1355251"/>
          </a:xfrm>
        </p:spPr>
        <p:txBody>
          <a:bodyPr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9B65A51-5568-4F87-9DD3-A3B39AB95DE1}"/>
              </a:ext>
            </a:extLst>
          </p:cNvPr>
          <p:cNvSpPr>
            <a:spLocks noGrp="1"/>
          </p:cNvSpPr>
          <p:nvPr>
            <p:ph type="body" idx="1"/>
          </p:nvPr>
        </p:nvSpPr>
        <p:spPr>
          <a:xfrm>
            <a:off x="831850" y="2417946"/>
            <a:ext cx="4251138" cy="3078575"/>
          </a:xfrm>
        </p:spPr>
        <p:txBody>
          <a:bodyPr>
            <a:normAutofit/>
          </a:bodyPr>
          <a:lstStyle>
            <a:lvl1pPr marL="0" indent="0">
              <a:lnSpc>
                <a:spcPct val="100000"/>
              </a:lnSpc>
              <a:spcBef>
                <a:spcPts val="600"/>
              </a:spcBef>
              <a:buNone/>
              <a:defRPr sz="2100" i="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F97AA241-A7D4-4B81-98DB-F4B364A35D32}"/>
              </a:ext>
            </a:extLst>
          </p:cNvPr>
          <p:cNvSpPr>
            <a:spLocks noGrp="1"/>
          </p:cNvSpPr>
          <p:nvPr>
            <p:ph type="dt" sz="half" idx="10"/>
          </p:nvPr>
        </p:nvSpPr>
        <p:spPr/>
        <p:txBody>
          <a:bodyPr/>
          <a:lstStyle/>
          <a:p>
            <a:fld id="{EBC00C47-591A-47BE-92B3-E36B739EB8D9}" type="datetime1">
              <a:rPr lang="en-US" noProof="0" smtClean="0"/>
              <a:t>8/20/2021</a:t>
            </a:fld>
            <a:endParaRPr lang="en-US" noProof="0" dirty="0"/>
          </a:p>
        </p:txBody>
      </p:sp>
      <p:sp>
        <p:nvSpPr>
          <p:cNvPr id="5" name="Footer Placeholder 4">
            <a:extLst>
              <a:ext uri="{FF2B5EF4-FFF2-40B4-BE49-F238E27FC236}">
                <a16:creationId xmlns:a16="http://schemas.microsoft.com/office/drawing/2014/main" id="{615585EA-45A6-4D35-A7AB-F97FC27E47BF}"/>
              </a:ext>
            </a:extLst>
          </p:cNvPr>
          <p:cNvSpPr>
            <a:spLocks noGrp="1"/>
          </p:cNvSpPr>
          <p:nvPr>
            <p:ph type="ftr" sz="quarter" idx="11"/>
          </p:nvPr>
        </p:nvSpPr>
        <p:spPr/>
        <p:txBody>
          <a:bodyPr/>
          <a:lstStyle>
            <a:lvl1pPr>
              <a:defRPr>
                <a:solidFill>
                  <a:schemeClr val="accent5"/>
                </a:solidFill>
              </a:defRPr>
            </a:lvl1pPr>
          </a:lstStyle>
          <a:p>
            <a:endParaRPr lang="en-US" noProof="0" dirty="0"/>
          </a:p>
        </p:txBody>
      </p:sp>
      <p:sp>
        <p:nvSpPr>
          <p:cNvPr id="6" name="Slide Number Placeholder 5">
            <a:extLst>
              <a:ext uri="{FF2B5EF4-FFF2-40B4-BE49-F238E27FC236}">
                <a16:creationId xmlns:a16="http://schemas.microsoft.com/office/drawing/2014/main" id="{07F3847C-49D2-4ADE-9E05-28B879A96F83}"/>
              </a:ext>
            </a:extLst>
          </p:cNvPr>
          <p:cNvSpPr>
            <a:spLocks noGrp="1"/>
          </p:cNvSpPr>
          <p:nvPr>
            <p:ph type="sldNum" sz="quarter" idx="12"/>
          </p:nvPr>
        </p:nvSpPr>
        <p:spPr/>
        <p:txBody>
          <a:bodyPr/>
          <a:lstStyle>
            <a:lvl1pPr>
              <a:defRPr>
                <a:solidFill>
                  <a:srgbClr val="FFFFFF"/>
                </a:solidFill>
              </a:defRPr>
            </a:lvl1pPr>
          </a:lstStyle>
          <a:p>
            <a:fld id="{F470E458-E7C2-4395-B75D-476A174CEE45}" type="slidenum">
              <a:rPr lang="en-US" noProof="0" smtClean="0"/>
              <a:pPr/>
              <a:t>‹#›</a:t>
            </a:fld>
            <a:endParaRPr lang="en-US" noProof="0" dirty="0"/>
          </a:p>
        </p:txBody>
      </p:sp>
      <p:sp>
        <p:nvSpPr>
          <p:cNvPr id="9" name="Oval 8">
            <a:extLst>
              <a:ext uri="{FF2B5EF4-FFF2-40B4-BE49-F238E27FC236}">
                <a16:creationId xmlns:a16="http://schemas.microsoft.com/office/drawing/2014/main" id="{D95556C4-3308-4A8B-A7F9-BEAC5A6230BE}"/>
              </a:ext>
            </a:extLst>
          </p:cNvPr>
          <p:cNvSpPr/>
          <p:nvPr userDrawn="1"/>
        </p:nvSpPr>
        <p:spPr>
          <a:xfrm>
            <a:off x="11066240" y="5998544"/>
            <a:ext cx="320040" cy="32004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 name="Straight Connector 10">
            <a:extLst>
              <a:ext uri="{FF2B5EF4-FFF2-40B4-BE49-F238E27FC236}">
                <a16:creationId xmlns:a16="http://schemas.microsoft.com/office/drawing/2014/main" id="{9CAF3222-5D2C-427A-822C-5118901C34DE}"/>
              </a:ext>
            </a:extLst>
          </p:cNvPr>
          <p:cNvCxnSpPr/>
          <p:nvPr userDrawn="1"/>
        </p:nvCxnSpPr>
        <p:spPr>
          <a:xfrm>
            <a:off x="943135" y="2330475"/>
            <a:ext cx="356616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2" name="Picture Placeholder 2">
            <a:extLst>
              <a:ext uri="{FF2B5EF4-FFF2-40B4-BE49-F238E27FC236}">
                <a16:creationId xmlns:a16="http://schemas.microsoft.com/office/drawing/2014/main" id="{CF79489C-0CC8-496C-B0B4-808444D916F6}"/>
              </a:ext>
            </a:extLst>
          </p:cNvPr>
          <p:cNvSpPr>
            <a:spLocks noGrp="1"/>
          </p:cNvSpPr>
          <p:nvPr>
            <p:ph type="pic" sz="quarter" idx="45"/>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4025478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9" name="Content Placeholder 2">
            <a:extLst>
              <a:ext uri="{FF2B5EF4-FFF2-40B4-BE49-F238E27FC236}">
                <a16:creationId xmlns:a16="http://schemas.microsoft.com/office/drawing/2014/main" id="{C00DF417-C5C3-4FDA-87D5-323AF2736A67}"/>
              </a:ext>
            </a:extLst>
          </p:cNvPr>
          <p:cNvSpPr>
            <a:spLocks noGrp="1"/>
          </p:cNvSpPr>
          <p:nvPr>
            <p:ph sz="half" idx="1"/>
          </p:nvPr>
        </p:nvSpPr>
        <p:spPr>
          <a:xfrm>
            <a:off x="838200" y="1825625"/>
            <a:ext cx="5181600" cy="415037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CDA880CD-CD01-4A78-BF0C-95A33ABA883C}"/>
              </a:ext>
            </a:extLst>
          </p:cNvPr>
          <p:cNvSpPr>
            <a:spLocks noGrp="1"/>
          </p:cNvSpPr>
          <p:nvPr>
            <p:ph sz="half" idx="2"/>
          </p:nvPr>
        </p:nvSpPr>
        <p:spPr>
          <a:xfrm>
            <a:off x="6172200" y="1825625"/>
            <a:ext cx="5181600" cy="415037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7051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9" name="Text Placeholder 2">
            <a:extLst>
              <a:ext uri="{FF2B5EF4-FFF2-40B4-BE49-F238E27FC236}">
                <a16:creationId xmlns:a16="http://schemas.microsoft.com/office/drawing/2014/main" id="{865D719B-9788-41E0-9D02-45172FBEA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Content Placeholder 3">
            <a:extLst>
              <a:ext uri="{FF2B5EF4-FFF2-40B4-BE49-F238E27FC236}">
                <a16:creationId xmlns:a16="http://schemas.microsoft.com/office/drawing/2014/main" id="{BEF52044-38F3-4EBE-A961-C2A07D297A20}"/>
              </a:ext>
            </a:extLst>
          </p:cNvPr>
          <p:cNvSpPr>
            <a:spLocks noGrp="1"/>
          </p:cNvSpPr>
          <p:nvPr>
            <p:ph sz="half" idx="2"/>
          </p:nvPr>
        </p:nvSpPr>
        <p:spPr>
          <a:xfrm>
            <a:off x="839788" y="2505075"/>
            <a:ext cx="5157787" cy="347092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CFE8FE9D-45F9-4807-9850-F1BB273421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5">
            <a:extLst>
              <a:ext uri="{FF2B5EF4-FFF2-40B4-BE49-F238E27FC236}">
                <a16:creationId xmlns:a16="http://schemas.microsoft.com/office/drawing/2014/main" id="{B5BD8D56-1BFA-4D3E-976F-E2E64897A626}"/>
              </a:ext>
            </a:extLst>
          </p:cNvPr>
          <p:cNvSpPr>
            <a:spLocks noGrp="1"/>
          </p:cNvSpPr>
          <p:nvPr>
            <p:ph sz="quarter" idx="4"/>
          </p:nvPr>
        </p:nvSpPr>
        <p:spPr>
          <a:xfrm>
            <a:off x="6172200" y="2505075"/>
            <a:ext cx="5183188" cy="347092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45126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9" name="Rectangle 8" descr="Brush stroke spot">
            <a:extLst>
              <a:ext uri="{FF2B5EF4-FFF2-40B4-BE49-F238E27FC236}">
                <a16:creationId xmlns:a16="http://schemas.microsoft.com/office/drawing/2014/main" id="{78D1AB40-289A-458E-87F0-E8A6C4B324B1}"/>
              </a:ext>
            </a:extLst>
          </p:cNvPr>
          <p:cNvSpPr/>
          <p:nvPr userDrawn="1"/>
        </p:nvSpPr>
        <p:spPr>
          <a:xfrm>
            <a:off x="2534412" y="1091422"/>
            <a:ext cx="7123176" cy="517550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l="-1258" r="-12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t>  </a:t>
            </a:r>
          </a:p>
        </p:txBody>
      </p:sp>
      <p:sp>
        <p:nvSpPr>
          <p:cNvPr id="10" name="Title 1">
            <a:extLst>
              <a:ext uri="{FF2B5EF4-FFF2-40B4-BE49-F238E27FC236}">
                <a16:creationId xmlns:a16="http://schemas.microsoft.com/office/drawing/2014/main" id="{3727C929-BDFE-48CA-8DBD-EFB7FB5B0A31}"/>
              </a:ext>
            </a:extLst>
          </p:cNvPr>
          <p:cNvSpPr>
            <a:spLocks noGrp="1"/>
          </p:cNvSpPr>
          <p:nvPr>
            <p:ph type="title"/>
          </p:nvPr>
        </p:nvSpPr>
        <p:spPr>
          <a:xfrm>
            <a:off x="839788" y="987424"/>
            <a:ext cx="3932237" cy="1069975"/>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C7723446-041E-4646-956A-F010B3303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2" name="Content Placeholder 2">
            <a:extLst>
              <a:ext uri="{FF2B5EF4-FFF2-40B4-BE49-F238E27FC236}">
                <a16:creationId xmlns:a16="http://schemas.microsoft.com/office/drawing/2014/main" id="{58AF44D3-FB33-4645-9D4F-B96C01ACEF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61191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9" name="Rectangle 8" descr="Brush stroke spot">
            <a:extLst>
              <a:ext uri="{FF2B5EF4-FFF2-40B4-BE49-F238E27FC236}">
                <a16:creationId xmlns:a16="http://schemas.microsoft.com/office/drawing/2014/main" id="{78D1AB40-289A-458E-87F0-E8A6C4B324B1}"/>
              </a:ext>
            </a:extLst>
          </p:cNvPr>
          <p:cNvSpPr/>
          <p:nvPr userDrawn="1"/>
        </p:nvSpPr>
        <p:spPr>
          <a:xfrm>
            <a:off x="2534412" y="1091422"/>
            <a:ext cx="7123176" cy="5175504"/>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l="-1258" r="-12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t>  </a:t>
            </a:r>
          </a:p>
        </p:txBody>
      </p:sp>
      <p:sp>
        <p:nvSpPr>
          <p:cNvPr id="10" name="Title 1">
            <a:extLst>
              <a:ext uri="{FF2B5EF4-FFF2-40B4-BE49-F238E27FC236}">
                <a16:creationId xmlns:a16="http://schemas.microsoft.com/office/drawing/2014/main" id="{3727C929-BDFE-48CA-8DBD-EFB7FB5B0A31}"/>
              </a:ext>
            </a:extLst>
          </p:cNvPr>
          <p:cNvSpPr>
            <a:spLocks noGrp="1"/>
          </p:cNvSpPr>
          <p:nvPr>
            <p:ph type="title"/>
          </p:nvPr>
        </p:nvSpPr>
        <p:spPr>
          <a:xfrm>
            <a:off x="839788" y="987424"/>
            <a:ext cx="3932237" cy="1069975"/>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C7723446-041E-4646-956A-F010B3303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Picture Placeholder 2">
            <a:extLst>
              <a:ext uri="{FF2B5EF4-FFF2-40B4-BE49-F238E27FC236}">
                <a16:creationId xmlns:a16="http://schemas.microsoft.com/office/drawing/2014/main" id="{2184BB62-FBE4-4F0A-AE3B-1A292BA9B7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610208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Tree>
    <p:extLst>
      <p:ext uri="{BB962C8B-B14F-4D97-AF65-F5344CB8AC3E}">
        <p14:creationId xmlns:p14="http://schemas.microsoft.com/office/powerpoint/2010/main" val="618750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lvl1pPr>
          </a:lstStyle>
          <a:p>
            <a:r>
              <a:rPr lang="en-US" noProof="0"/>
              <a:t>CLICK TO EDIT MASTER TITLE STYLE</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4" name="Text Placeholder 3">
            <a:extLst>
              <a:ext uri="{FF2B5EF4-FFF2-40B4-BE49-F238E27FC236}">
                <a16:creationId xmlns:a16="http://schemas.microsoft.com/office/drawing/2014/main" id="{5B4595A1-E20F-45D7-AF11-4849898DB9CC}"/>
              </a:ext>
            </a:extLst>
          </p:cNvPr>
          <p:cNvSpPr>
            <a:spLocks noGrp="1"/>
          </p:cNvSpPr>
          <p:nvPr>
            <p:ph type="body" sz="quarter" idx="13"/>
          </p:nvPr>
        </p:nvSpPr>
        <p:spPr>
          <a:xfrm>
            <a:off x="1486694" y="2246313"/>
            <a:ext cx="9218612" cy="2365375"/>
          </a:xfrm>
        </p:spPr>
        <p:txBody>
          <a:bodyPr anchor="ctr">
            <a:normAutofit/>
          </a:bodyPr>
          <a:lstStyle>
            <a:lvl1pPr marL="0" indent="0" algn="ctr">
              <a:buNone/>
              <a:defRPr sz="6000"/>
            </a:lvl1pPr>
          </a:lstStyle>
          <a:p>
            <a:pPr lvl="0"/>
            <a:r>
              <a:rPr lang="en-US" noProof="0"/>
              <a:t>Edit Master text styles</a:t>
            </a:r>
          </a:p>
        </p:txBody>
      </p:sp>
    </p:spTree>
    <p:extLst>
      <p:ext uri="{BB962C8B-B14F-4D97-AF65-F5344CB8AC3E}">
        <p14:creationId xmlns:p14="http://schemas.microsoft.com/office/powerpoint/2010/main" val="906081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A261C6-E42E-4F1C-8216-77A358DB0BE2}"/>
              </a:ext>
            </a:extLst>
          </p:cNvPr>
          <p:cNvSpPr>
            <a:spLocks noGrp="1"/>
          </p:cNvSpPr>
          <p:nvPr>
            <p:ph type="dt" sz="half" idx="10"/>
          </p:nvPr>
        </p:nvSpPr>
        <p:spPr/>
        <p:txBody>
          <a:bodyPr/>
          <a:lstStyle/>
          <a:p>
            <a:fld id="{8B9208B2-41C8-4A61-B828-55494ADD5993}" type="datetime1">
              <a:rPr lang="en-US" noProof="0" smtClean="0"/>
              <a:t>8/20/2021</a:t>
            </a:fld>
            <a:endParaRPr lang="en-US" noProof="0" dirty="0"/>
          </a:p>
        </p:txBody>
      </p:sp>
      <p:sp>
        <p:nvSpPr>
          <p:cNvPr id="3" name="Footer Placeholder 2">
            <a:extLst>
              <a:ext uri="{FF2B5EF4-FFF2-40B4-BE49-F238E27FC236}">
                <a16:creationId xmlns:a16="http://schemas.microsoft.com/office/drawing/2014/main" id="{5B901FE4-4890-4330-96D0-D3F6E9666E33}"/>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1498604B-E739-4608-A505-18C0674AB395}"/>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Tree>
    <p:extLst>
      <p:ext uri="{BB962C8B-B14F-4D97-AF65-F5344CB8AC3E}">
        <p14:creationId xmlns:p14="http://schemas.microsoft.com/office/powerpoint/2010/main" val="227952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itle, and Image">
    <p:spTree>
      <p:nvGrpSpPr>
        <p:cNvPr id="1" name=""/>
        <p:cNvGrpSpPr/>
        <p:nvPr/>
      </p:nvGrpSpPr>
      <p:grpSpPr>
        <a:xfrm>
          <a:off x="0" y="0"/>
          <a:ext cx="0" cy="0"/>
          <a:chOff x="0" y="0"/>
          <a:chExt cx="0" cy="0"/>
        </a:xfrm>
      </p:grpSpPr>
      <p:sp>
        <p:nvSpPr>
          <p:cNvPr id="9" name="Rectangle 8" descr="Young man drinking coffee">
            <a:extLst>
              <a:ext uri="{FF2B5EF4-FFF2-40B4-BE49-F238E27FC236}">
                <a16:creationId xmlns:a16="http://schemas.microsoft.com/office/drawing/2014/main" id="{816EFE26-DD10-44FC-BAAF-4EA15D4086A7}"/>
              </a:ext>
            </a:extLst>
          </p:cNvPr>
          <p:cNvSpPr/>
          <p:nvPr userDrawn="1"/>
        </p:nvSpPr>
        <p:spPr>
          <a:xfrm>
            <a:off x="0" y="0"/>
            <a:ext cx="6711696" cy="5925312"/>
          </a:xfrm>
          <a:prstGeom prst="rect">
            <a:avLst/>
          </a:prstGeom>
          <a:blipFill>
            <a:blip r:embed="rId2"/>
            <a:srcRect/>
            <a:stretch>
              <a:fillRect l="-32" r="-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descr="Brush stroke mask">
            <a:extLst>
              <a:ext uri="{FF2B5EF4-FFF2-40B4-BE49-F238E27FC236}">
                <a16:creationId xmlns:a16="http://schemas.microsoft.com/office/drawing/2014/main" id="{4190C024-B222-4F26-9066-AD52FB0D45E3}"/>
              </a:ext>
            </a:extLst>
          </p:cNvPr>
          <p:cNvSpPr/>
          <p:nvPr userDrawn="1"/>
        </p:nvSpPr>
        <p:spPr>
          <a:xfrm>
            <a:off x="0" y="3197"/>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895F031D-510E-4663-BF87-CD265E4A7E11}"/>
              </a:ext>
            </a:extLst>
          </p:cNvPr>
          <p:cNvSpPr>
            <a:spLocks noGrp="1"/>
          </p:cNvSpPr>
          <p:nvPr>
            <p:ph type="title" hasCustomPrompt="1"/>
          </p:nvPr>
        </p:nvSpPr>
        <p:spPr>
          <a:xfrm>
            <a:off x="6174540" y="830880"/>
            <a:ext cx="5292000" cy="1600200"/>
          </a:xfrm>
        </p:spPr>
        <p:txBody>
          <a:bodyPr anchor="b">
            <a:normAutofit/>
          </a:bodyPr>
          <a:lstStyle>
            <a:lvl1pPr>
              <a:defRPr sz="3600"/>
            </a:lvl1pPr>
          </a:lstStyle>
          <a:p>
            <a:r>
              <a:rPr lang="en-US" noProof="0"/>
              <a:t>CLICK TO EDIT MASTER TITLE STYLE</a:t>
            </a:r>
          </a:p>
        </p:txBody>
      </p:sp>
      <p:sp>
        <p:nvSpPr>
          <p:cNvPr id="3" name="Content Placeholder 2">
            <a:extLst>
              <a:ext uri="{FF2B5EF4-FFF2-40B4-BE49-F238E27FC236}">
                <a16:creationId xmlns:a16="http://schemas.microsoft.com/office/drawing/2014/main" id="{24CDB312-4D1B-447F-97E7-ABE93A3DE43C}"/>
              </a:ext>
            </a:extLst>
          </p:cNvPr>
          <p:cNvSpPr>
            <a:spLocks noGrp="1"/>
          </p:cNvSpPr>
          <p:nvPr>
            <p:ph idx="1"/>
          </p:nvPr>
        </p:nvSpPr>
        <p:spPr>
          <a:xfrm>
            <a:off x="5932550" y="2600951"/>
            <a:ext cx="5533990" cy="2997929"/>
          </a:xfrm>
        </p:spPr>
        <p:txBody>
          <a:bodyPr>
            <a:normAutofit/>
          </a:bodyPr>
          <a:lstStyle>
            <a:lvl1pPr marL="230400">
              <a:lnSpc>
                <a:spcPct val="100000"/>
              </a:lnSpc>
              <a:spcBef>
                <a:spcPts val="600"/>
              </a:spcBef>
              <a:defRPr sz="2100" i="0"/>
            </a:lvl1pPr>
            <a:lvl2pPr marL="1800" indent="0">
              <a:lnSpc>
                <a:spcPct val="100000"/>
              </a:lnSpc>
              <a:spcBef>
                <a:spcPts val="600"/>
              </a:spcBef>
              <a:buNone/>
              <a:defRPr sz="2100" i="1"/>
            </a:lvl2pPr>
            <a:lvl3pPr marL="230400">
              <a:lnSpc>
                <a:spcPct val="100000"/>
              </a:lnSpc>
              <a:spcBef>
                <a:spcPts val="600"/>
              </a:spcBef>
              <a:defRPr sz="2100" i="1"/>
            </a:lvl3pPr>
            <a:lvl4pPr marL="230400">
              <a:lnSpc>
                <a:spcPct val="100000"/>
              </a:lnSpc>
              <a:spcBef>
                <a:spcPts val="600"/>
              </a:spcBef>
              <a:defRPr sz="2100" i="1"/>
            </a:lvl4pPr>
            <a:lvl5pPr marL="230400">
              <a:lnSpc>
                <a:spcPct val="100000"/>
              </a:lnSpc>
              <a:spcBef>
                <a:spcPts val="600"/>
              </a:spcBef>
              <a:defRPr sz="2100" i="1"/>
            </a:lvl5pPr>
            <a:lvl6pPr>
              <a:defRPr sz="2000"/>
            </a:lvl6pPr>
            <a:lvl7pPr>
              <a:defRPr sz="2000"/>
            </a:lvl7pPr>
            <a:lvl8pPr>
              <a:defRPr sz="2000"/>
            </a:lvl8pPr>
            <a:lvl9pPr>
              <a:defRPr sz="2000"/>
            </a:lvl9pPr>
          </a:lstStyle>
          <a:p>
            <a:pPr lvl="0"/>
            <a:r>
              <a:rPr lang="en-US" noProof="0"/>
              <a:t>Edit Master text styles</a:t>
            </a:r>
          </a:p>
        </p:txBody>
      </p:sp>
      <p:sp>
        <p:nvSpPr>
          <p:cNvPr id="6" name="Footer Placeholder 5">
            <a:extLst>
              <a:ext uri="{FF2B5EF4-FFF2-40B4-BE49-F238E27FC236}">
                <a16:creationId xmlns:a16="http://schemas.microsoft.com/office/drawing/2014/main" id="{D12FBE19-D2C9-41FC-A797-CF4A863F3089}"/>
              </a:ext>
            </a:extLst>
          </p:cNvPr>
          <p:cNvSpPr>
            <a:spLocks noGrp="1"/>
          </p:cNvSpPr>
          <p:nvPr>
            <p:ph type="ftr" sz="quarter" idx="11"/>
          </p:nvPr>
        </p:nvSpPr>
        <p:spPr>
          <a:xfrm>
            <a:off x="7351740" y="286747"/>
            <a:ext cx="4114800" cy="365125"/>
          </a:xfrm>
        </p:spPr>
        <p:txBody>
          <a:bodyPr/>
          <a:lstStyle/>
          <a:p>
            <a:endParaRPr lang="en-US" noProof="0" dirty="0"/>
          </a:p>
        </p:txBody>
      </p:sp>
      <p:sp>
        <p:nvSpPr>
          <p:cNvPr id="7" name="Slide Number Placeholder 6">
            <a:extLst>
              <a:ext uri="{FF2B5EF4-FFF2-40B4-BE49-F238E27FC236}">
                <a16:creationId xmlns:a16="http://schemas.microsoft.com/office/drawing/2014/main" id="{83F0F4E3-5500-460C-AB20-C7CE0A3FBAD0}"/>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10" name="Oval 9">
            <a:extLst>
              <a:ext uri="{FF2B5EF4-FFF2-40B4-BE49-F238E27FC236}">
                <a16:creationId xmlns:a16="http://schemas.microsoft.com/office/drawing/2014/main" id="{1EDFCD21-B871-4944-9E6C-ABFDA63AC6FD}"/>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Connector 12">
            <a:extLst>
              <a:ext uri="{FF2B5EF4-FFF2-40B4-BE49-F238E27FC236}">
                <a16:creationId xmlns:a16="http://schemas.microsoft.com/office/drawing/2014/main" id="{039BD365-42F3-4F69-886B-478D54864737}"/>
              </a:ext>
            </a:extLst>
          </p:cNvPr>
          <p:cNvCxnSpPr/>
          <p:nvPr userDrawn="1"/>
        </p:nvCxnSpPr>
        <p:spPr>
          <a:xfrm>
            <a:off x="6207371" y="2494294"/>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4" name="Picture Placeholder 2">
            <a:extLst>
              <a:ext uri="{FF2B5EF4-FFF2-40B4-BE49-F238E27FC236}">
                <a16:creationId xmlns:a16="http://schemas.microsoft.com/office/drawing/2014/main" id="{280FA08D-85FA-44C3-8767-041020BA4734}"/>
              </a:ext>
            </a:extLst>
          </p:cNvPr>
          <p:cNvSpPr>
            <a:spLocks noGrp="1"/>
          </p:cNvSpPr>
          <p:nvPr>
            <p:ph type="pic" sz="quarter" idx="45"/>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405182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0" name="Rectangle 9" descr="Young smiling woman with mobile phone">
            <a:extLst>
              <a:ext uri="{FF2B5EF4-FFF2-40B4-BE49-F238E27FC236}">
                <a16:creationId xmlns:a16="http://schemas.microsoft.com/office/drawing/2014/main" id="{95A5621D-11A8-4134-AA47-F59127E702CB}"/>
              </a:ext>
            </a:extLst>
          </p:cNvPr>
          <p:cNvSpPr/>
          <p:nvPr userDrawn="1"/>
        </p:nvSpPr>
        <p:spPr>
          <a:xfrm>
            <a:off x="7373112" y="493776"/>
            <a:ext cx="4818888" cy="6364224"/>
          </a:xfrm>
          <a:prstGeom prst="rect">
            <a:avLst/>
          </a:prstGeom>
          <a:blipFill>
            <a:blip r:embed="rId2"/>
            <a:srcRect/>
            <a:stretch>
              <a:fillRect l="-20" r="-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descr="Brush stroke mask">
            <a:extLst>
              <a:ext uri="{FF2B5EF4-FFF2-40B4-BE49-F238E27FC236}">
                <a16:creationId xmlns:a16="http://schemas.microsoft.com/office/drawing/2014/main" id="{41855D31-B9D9-4D6C-8BAD-6CBA6017C18D}"/>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Title 25">
            <a:extLst>
              <a:ext uri="{FF2B5EF4-FFF2-40B4-BE49-F238E27FC236}">
                <a16:creationId xmlns:a16="http://schemas.microsoft.com/office/drawing/2014/main" id="{618935A2-A027-4F36-94E5-021BC775EE5A}"/>
              </a:ext>
            </a:extLst>
          </p:cNvPr>
          <p:cNvSpPr>
            <a:spLocks noGrp="1"/>
          </p:cNvSpPr>
          <p:nvPr>
            <p:ph type="title" hasCustomPrompt="1"/>
          </p:nvPr>
        </p:nvSpPr>
        <p:spPr>
          <a:xfrm>
            <a:off x="907362" y="800100"/>
            <a:ext cx="5386748" cy="1223719"/>
          </a:xfrm>
        </p:spPr>
        <p:txBody>
          <a:bodyPr anchor="b" anchorCtr="0"/>
          <a:lstStyle/>
          <a:p>
            <a:r>
              <a:rPr lang="en-US" noProof="0"/>
              <a:t>CLICK TO EDIT MASTER TITLE STYLE</a:t>
            </a:r>
          </a:p>
        </p:txBody>
      </p:sp>
      <p:sp>
        <p:nvSpPr>
          <p:cNvPr id="5" name="Date Placeholder 4">
            <a:extLst>
              <a:ext uri="{FF2B5EF4-FFF2-40B4-BE49-F238E27FC236}">
                <a16:creationId xmlns:a16="http://schemas.microsoft.com/office/drawing/2014/main" id="{7F87E340-E9AB-4958-9BB5-EA625139913E}"/>
              </a:ext>
            </a:extLst>
          </p:cNvPr>
          <p:cNvSpPr>
            <a:spLocks noGrp="1"/>
          </p:cNvSpPr>
          <p:nvPr>
            <p:ph type="dt" sz="half" idx="10"/>
          </p:nvPr>
        </p:nvSpPr>
        <p:spPr/>
        <p:txBody>
          <a:bodyPr/>
          <a:lstStyle/>
          <a:p>
            <a:fld id="{E63D4347-0243-438A-89AF-12102C07C720}"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D6FFFCFA-118E-40C3-9A31-9334927F7599}"/>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04CCF696-3C50-45B5-BF9E-733C5D210A50}"/>
              </a:ext>
            </a:extLst>
          </p:cNvPr>
          <p:cNvSpPr>
            <a:spLocks noGrp="1"/>
          </p:cNvSpPr>
          <p:nvPr>
            <p:ph type="sldNum" sz="quarter" idx="12"/>
          </p:nvPr>
        </p:nvSpPr>
        <p:spPr/>
        <p:txBody>
          <a:bodyPr/>
          <a:lstStyle>
            <a:lvl1pPr>
              <a:defRPr>
                <a:solidFill>
                  <a:srgbClr val="FFFFFF"/>
                </a:solidFill>
              </a:defRPr>
            </a:lvl1pPr>
          </a:lstStyle>
          <a:p>
            <a:fld id="{F470E458-E7C2-4395-B75D-476A174CEE45}" type="slidenum">
              <a:rPr lang="en-US" noProof="0" smtClean="0"/>
              <a:pPr/>
              <a:t>‹#›</a:t>
            </a:fld>
            <a:endParaRPr lang="en-US" noProof="0" dirty="0"/>
          </a:p>
        </p:txBody>
      </p:sp>
      <p:sp>
        <p:nvSpPr>
          <p:cNvPr id="9" name="Picture Placeholder 2">
            <a:extLst>
              <a:ext uri="{FF2B5EF4-FFF2-40B4-BE49-F238E27FC236}">
                <a16:creationId xmlns:a16="http://schemas.microsoft.com/office/drawing/2014/main" id="{ADB7BE2C-F374-4A10-96A5-F4C3D52DF3D4}"/>
              </a:ext>
            </a:extLst>
          </p:cNvPr>
          <p:cNvSpPr>
            <a:spLocks noGrp="1"/>
          </p:cNvSpPr>
          <p:nvPr>
            <p:ph type="pic" sz="quarter" idx="45"/>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11" name="Oval 10">
            <a:extLst>
              <a:ext uri="{FF2B5EF4-FFF2-40B4-BE49-F238E27FC236}">
                <a16:creationId xmlns:a16="http://schemas.microsoft.com/office/drawing/2014/main" id="{8D0DD7A6-4E62-41D2-9037-F6ADD1C3BF56}"/>
              </a:ext>
            </a:extLst>
          </p:cNvPr>
          <p:cNvSpPr/>
          <p:nvPr userDrawn="1"/>
        </p:nvSpPr>
        <p:spPr>
          <a:xfrm>
            <a:off x="11066240" y="5998544"/>
            <a:ext cx="320040" cy="32004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4" name="Straight Connector 13">
            <a:extLst>
              <a:ext uri="{FF2B5EF4-FFF2-40B4-BE49-F238E27FC236}">
                <a16:creationId xmlns:a16="http://schemas.microsoft.com/office/drawing/2014/main" id="{D182F2C1-1B27-4C93-8CE6-A529D3C9E336}"/>
              </a:ext>
            </a:extLst>
          </p:cNvPr>
          <p:cNvCxnSpPr/>
          <p:nvPr userDrawn="1"/>
        </p:nvCxnSpPr>
        <p:spPr>
          <a:xfrm>
            <a:off x="1020765" y="2093311"/>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Content Placeholder 2">
            <a:extLst>
              <a:ext uri="{FF2B5EF4-FFF2-40B4-BE49-F238E27FC236}">
                <a16:creationId xmlns:a16="http://schemas.microsoft.com/office/drawing/2014/main" id="{479F16AA-9675-49E6-85D6-845D59565E4D}"/>
              </a:ext>
            </a:extLst>
          </p:cNvPr>
          <p:cNvSpPr>
            <a:spLocks noGrp="1"/>
          </p:cNvSpPr>
          <p:nvPr>
            <p:ph idx="1"/>
          </p:nvPr>
        </p:nvSpPr>
        <p:spPr>
          <a:xfrm>
            <a:off x="684282" y="2212179"/>
            <a:ext cx="5533990" cy="2997929"/>
          </a:xfrm>
        </p:spPr>
        <p:txBody>
          <a:bodyPr>
            <a:normAutofit/>
          </a:bodyPr>
          <a:lstStyle>
            <a:lvl1pPr marL="230400">
              <a:lnSpc>
                <a:spcPct val="100000"/>
              </a:lnSpc>
              <a:spcBef>
                <a:spcPts val="600"/>
              </a:spcBef>
              <a:buClr>
                <a:srgbClr val="9D0000"/>
              </a:buClr>
              <a:defRPr sz="2100" i="0"/>
            </a:lvl1pPr>
            <a:lvl2pPr marL="1800" indent="0">
              <a:lnSpc>
                <a:spcPct val="100000"/>
              </a:lnSpc>
              <a:spcBef>
                <a:spcPts val="600"/>
              </a:spcBef>
              <a:buClr>
                <a:srgbClr val="9D0000"/>
              </a:buClr>
              <a:buNone/>
              <a:defRPr sz="2100" i="0"/>
            </a:lvl2pPr>
            <a:lvl3pPr marL="230400">
              <a:lnSpc>
                <a:spcPct val="100000"/>
              </a:lnSpc>
              <a:spcBef>
                <a:spcPts val="600"/>
              </a:spcBef>
              <a:defRPr sz="2100" i="1"/>
            </a:lvl3pPr>
            <a:lvl4pPr marL="230400">
              <a:lnSpc>
                <a:spcPct val="100000"/>
              </a:lnSpc>
              <a:spcBef>
                <a:spcPts val="600"/>
              </a:spcBef>
              <a:defRPr sz="2100" i="1"/>
            </a:lvl4pPr>
            <a:lvl5pPr marL="230400">
              <a:lnSpc>
                <a:spcPct val="100000"/>
              </a:lnSpc>
              <a:spcBef>
                <a:spcPts val="600"/>
              </a:spcBef>
              <a:defRPr sz="2100" i="1"/>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182684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Rectangle 10" descr="Brush stroke spot">
            <a:extLst>
              <a:ext uri="{FF2B5EF4-FFF2-40B4-BE49-F238E27FC236}">
                <a16:creationId xmlns:a16="http://schemas.microsoft.com/office/drawing/2014/main" id="{08C782C8-0805-4592-ADC0-CF3D28CFE0C4}"/>
              </a:ext>
            </a:extLst>
          </p:cNvPr>
          <p:cNvSpPr/>
          <p:nvPr userDrawn="1"/>
        </p:nvSpPr>
        <p:spPr>
          <a:xfrm>
            <a:off x="6205330" y="2469056"/>
            <a:ext cx="1124712" cy="112471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l="-2247" r="-22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descr="Brush stroke spot">
            <a:extLst>
              <a:ext uri="{FF2B5EF4-FFF2-40B4-BE49-F238E27FC236}">
                <a16:creationId xmlns:a16="http://schemas.microsoft.com/office/drawing/2014/main" id="{9867BBE4-E529-4F6E-BECB-86D66409ED65}"/>
              </a:ext>
            </a:extLst>
          </p:cNvPr>
          <p:cNvSpPr/>
          <p:nvPr userDrawn="1"/>
        </p:nvSpPr>
        <p:spPr>
          <a:xfrm>
            <a:off x="6205330" y="3958942"/>
            <a:ext cx="1124712" cy="112471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l="-2247" r="-22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D6F3FD8-7BEB-4080-AD20-18CB6D7ECE3E}"/>
              </a:ext>
            </a:extLst>
          </p:cNvPr>
          <p:cNvSpPr>
            <a:spLocks noGrp="1"/>
          </p:cNvSpPr>
          <p:nvPr>
            <p:ph type="title" hasCustomPrompt="1"/>
          </p:nvPr>
        </p:nvSpPr>
        <p:spPr>
          <a:xfrm>
            <a:off x="838206" y="620867"/>
            <a:ext cx="10515600" cy="856343"/>
          </a:xfrm>
        </p:spPr>
        <p:txBody>
          <a:bodyPr anchor="b" anchorCtr="0"/>
          <a:lstStyle>
            <a:lvl1pPr algn="ctr">
              <a:defRPr/>
            </a:lvl1pPr>
          </a:lstStyle>
          <a:p>
            <a:r>
              <a:rPr lang="en-US" noProof="0"/>
              <a:t>CLICK TO EDIT MASTER TITLE STYLE</a:t>
            </a:r>
          </a:p>
        </p:txBody>
      </p:sp>
      <p:sp>
        <p:nvSpPr>
          <p:cNvPr id="4" name="Date Placeholder 3">
            <a:extLst>
              <a:ext uri="{FF2B5EF4-FFF2-40B4-BE49-F238E27FC236}">
                <a16:creationId xmlns:a16="http://schemas.microsoft.com/office/drawing/2014/main" id="{347BF347-570A-4D1E-AA9F-818FDB9B3F8F}"/>
              </a:ext>
            </a:extLst>
          </p:cNvPr>
          <p:cNvSpPr>
            <a:spLocks noGrp="1"/>
          </p:cNvSpPr>
          <p:nvPr>
            <p:ph type="dt" sz="half" idx="10"/>
          </p:nvPr>
        </p:nvSpPr>
        <p:spPr/>
        <p:txBody>
          <a:bodyPr/>
          <a:lstStyle/>
          <a:p>
            <a:fld id="{BCF5ACAA-C5AA-4F05-9AE1-AC245EBEF5E4}" type="datetime1">
              <a:rPr lang="en-US" noProof="0" smtClean="0"/>
              <a:t>8/20/2021</a:t>
            </a:fld>
            <a:endParaRPr lang="en-US" noProof="0" dirty="0"/>
          </a:p>
        </p:txBody>
      </p:sp>
      <p:sp>
        <p:nvSpPr>
          <p:cNvPr id="5" name="Footer Placeholder 4">
            <a:extLst>
              <a:ext uri="{FF2B5EF4-FFF2-40B4-BE49-F238E27FC236}">
                <a16:creationId xmlns:a16="http://schemas.microsoft.com/office/drawing/2014/main" id="{434DE783-5F47-47F2-85AE-C24C08C0090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AF7FE2BF-F092-4959-8655-90D829347C26}"/>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7" name="Rectangle 6" descr="Brush stroke spot">
            <a:extLst>
              <a:ext uri="{FF2B5EF4-FFF2-40B4-BE49-F238E27FC236}">
                <a16:creationId xmlns:a16="http://schemas.microsoft.com/office/drawing/2014/main" id="{8BD46B2B-D1EB-4F6A-9DE0-7A15A95DC05D}"/>
              </a:ext>
            </a:extLst>
          </p:cNvPr>
          <p:cNvSpPr/>
          <p:nvPr userDrawn="1"/>
        </p:nvSpPr>
        <p:spPr>
          <a:xfrm>
            <a:off x="695325" y="2469056"/>
            <a:ext cx="1124712" cy="112471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l="-2247" r="-22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descr="Brush stroke spot">
            <a:extLst>
              <a:ext uri="{FF2B5EF4-FFF2-40B4-BE49-F238E27FC236}">
                <a16:creationId xmlns:a16="http://schemas.microsoft.com/office/drawing/2014/main" id="{6F1436FB-165E-4908-9E28-A8598A7E3101}"/>
              </a:ext>
            </a:extLst>
          </p:cNvPr>
          <p:cNvSpPr/>
          <p:nvPr userDrawn="1"/>
        </p:nvSpPr>
        <p:spPr>
          <a:xfrm>
            <a:off x="695325" y="3964689"/>
            <a:ext cx="1124712" cy="1124712"/>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l="-2247" r="-22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Picture Placeholder 81" descr="Glass icon">
            <a:extLst>
              <a:ext uri="{FF2B5EF4-FFF2-40B4-BE49-F238E27FC236}">
                <a16:creationId xmlns:a16="http://schemas.microsoft.com/office/drawing/2014/main" id="{FA770760-E084-465D-92C2-D95A8E9D6A87}"/>
              </a:ext>
            </a:extLst>
          </p:cNvPr>
          <p:cNvSpPr>
            <a:spLocks noGrp="1"/>
          </p:cNvSpPr>
          <p:nvPr>
            <p:ph type="pic" sz="quarter" idx="24"/>
          </p:nvPr>
        </p:nvSpPr>
        <p:spPr>
          <a:xfrm>
            <a:off x="1009659" y="2758916"/>
            <a:ext cx="504000" cy="504000"/>
          </a:xfrm>
          <a:prstGeom prst="ellipse">
            <a:avLst/>
          </a:prstGeom>
          <a:noFill/>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20" name="Oval 19">
            <a:extLst>
              <a:ext uri="{FF2B5EF4-FFF2-40B4-BE49-F238E27FC236}">
                <a16:creationId xmlns:a16="http://schemas.microsoft.com/office/drawing/2014/main" id="{71A7B534-52F4-40CD-9F32-B55843BFE1AF}"/>
              </a:ext>
            </a:extLst>
          </p:cNvPr>
          <p:cNvSpPr/>
          <p:nvPr userDrawn="1"/>
        </p:nvSpPr>
        <p:spPr>
          <a:xfrm>
            <a:off x="950259" y="2699516"/>
            <a:ext cx="622800" cy="622800"/>
          </a:xfrm>
          <a:prstGeom prst="ellipse">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3" name="Picture Placeholder 81" descr="Glass icon">
            <a:extLst>
              <a:ext uri="{FF2B5EF4-FFF2-40B4-BE49-F238E27FC236}">
                <a16:creationId xmlns:a16="http://schemas.microsoft.com/office/drawing/2014/main" id="{360A394A-115E-490F-A44B-D11719211D3A}"/>
              </a:ext>
            </a:extLst>
          </p:cNvPr>
          <p:cNvSpPr>
            <a:spLocks noGrp="1"/>
          </p:cNvSpPr>
          <p:nvPr>
            <p:ph type="pic" sz="quarter" idx="45"/>
          </p:nvPr>
        </p:nvSpPr>
        <p:spPr>
          <a:xfrm>
            <a:off x="1009659" y="4259099"/>
            <a:ext cx="504000" cy="504000"/>
          </a:xfrm>
          <a:prstGeom prst="ellipse">
            <a:avLst/>
          </a:prstGeom>
          <a:noFill/>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24" name="Oval 23">
            <a:extLst>
              <a:ext uri="{FF2B5EF4-FFF2-40B4-BE49-F238E27FC236}">
                <a16:creationId xmlns:a16="http://schemas.microsoft.com/office/drawing/2014/main" id="{24B05348-828C-4161-AC9D-32C0F64C8558}"/>
              </a:ext>
            </a:extLst>
          </p:cNvPr>
          <p:cNvSpPr/>
          <p:nvPr userDrawn="1"/>
        </p:nvSpPr>
        <p:spPr>
          <a:xfrm>
            <a:off x="950259" y="4199699"/>
            <a:ext cx="622800" cy="622800"/>
          </a:xfrm>
          <a:prstGeom prst="ellipse">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3" name="Picture Placeholder 81" descr="Glass icon">
            <a:extLst>
              <a:ext uri="{FF2B5EF4-FFF2-40B4-BE49-F238E27FC236}">
                <a16:creationId xmlns:a16="http://schemas.microsoft.com/office/drawing/2014/main" id="{439FD4DD-D61C-4B02-8367-30738F632496}"/>
              </a:ext>
            </a:extLst>
          </p:cNvPr>
          <p:cNvSpPr>
            <a:spLocks noGrp="1"/>
          </p:cNvSpPr>
          <p:nvPr>
            <p:ph type="pic" sz="quarter" idx="46"/>
          </p:nvPr>
        </p:nvSpPr>
        <p:spPr>
          <a:xfrm>
            <a:off x="6513230" y="2758916"/>
            <a:ext cx="504000" cy="504000"/>
          </a:xfrm>
          <a:prstGeom prst="ellipse">
            <a:avLst/>
          </a:prstGeom>
          <a:noFill/>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34" name="Oval 33">
            <a:extLst>
              <a:ext uri="{FF2B5EF4-FFF2-40B4-BE49-F238E27FC236}">
                <a16:creationId xmlns:a16="http://schemas.microsoft.com/office/drawing/2014/main" id="{C9D05566-2E31-4BF1-84A9-915D1DC2D524}"/>
              </a:ext>
            </a:extLst>
          </p:cNvPr>
          <p:cNvSpPr/>
          <p:nvPr userDrawn="1"/>
        </p:nvSpPr>
        <p:spPr>
          <a:xfrm>
            <a:off x="6453830" y="2699516"/>
            <a:ext cx="622800" cy="622800"/>
          </a:xfrm>
          <a:prstGeom prst="ellipse">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5" name="Picture Placeholder 81" descr="Glass icon">
            <a:extLst>
              <a:ext uri="{FF2B5EF4-FFF2-40B4-BE49-F238E27FC236}">
                <a16:creationId xmlns:a16="http://schemas.microsoft.com/office/drawing/2014/main" id="{B3682957-0496-44A8-9D25-2C8CF6C44DA8}"/>
              </a:ext>
            </a:extLst>
          </p:cNvPr>
          <p:cNvSpPr>
            <a:spLocks noGrp="1"/>
          </p:cNvSpPr>
          <p:nvPr>
            <p:ph type="pic" sz="quarter" idx="47"/>
          </p:nvPr>
        </p:nvSpPr>
        <p:spPr>
          <a:xfrm>
            <a:off x="6513230" y="4259099"/>
            <a:ext cx="504000" cy="504000"/>
          </a:xfrm>
          <a:prstGeom prst="ellipse">
            <a:avLst/>
          </a:prstGeom>
          <a:noFill/>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36" name="Oval 35">
            <a:extLst>
              <a:ext uri="{FF2B5EF4-FFF2-40B4-BE49-F238E27FC236}">
                <a16:creationId xmlns:a16="http://schemas.microsoft.com/office/drawing/2014/main" id="{D41006D2-6E2A-4E2D-BFDD-0F4690FFAF18}"/>
              </a:ext>
            </a:extLst>
          </p:cNvPr>
          <p:cNvSpPr/>
          <p:nvPr userDrawn="1"/>
        </p:nvSpPr>
        <p:spPr>
          <a:xfrm>
            <a:off x="6453830" y="4199699"/>
            <a:ext cx="622800" cy="622800"/>
          </a:xfrm>
          <a:prstGeom prst="ellipse">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37" name="Straight Connector 36">
            <a:extLst>
              <a:ext uri="{FF2B5EF4-FFF2-40B4-BE49-F238E27FC236}">
                <a16:creationId xmlns:a16="http://schemas.microsoft.com/office/drawing/2014/main" id="{D23F3562-993B-4398-A9F0-2EB3F91CE387}"/>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38" name="Subtitle 2">
            <a:extLst>
              <a:ext uri="{FF2B5EF4-FFF2-40B4-BE49-F238E27FC236}">
                <a16:creationId xmlns:a16="http://schemas.microsoft.com/office/drawing/2014/main" id="{7C726E26-D540-424D-A785-221B0A06B9C0}"/>
              </a:ext>
            </a:extLst>
          </p:cNvPr>
          <p:cNvSpPr>
            <a:spLocks noGrp="1"/>
          </p:cNvSpPr>
          <p:nvPr>
            <p:ph type="subTitle" idx="15"/>
          </p:nvPr>
        </p:nvSpPr>
        <p:spPr>
          <a:xfrm>
            <a:off x="838200" y="1632332"/>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1" name="Text Placeholder 40">
            <a:extLst>
              <a:ext uri="{FF2B5EF4-FFF2-40B4-BE49-F238E27FC236}">
                <a16:creationId xmlns:a16="http://schemas.microsoft.com/office/drawing/2014/main" id="{59B205DF-9BF4-48EF-8022-300C804E010A}"/>
              </a:ext>
            </a:extLst>
          </p:cNvPr>
          <p:cNvSpPr>
            <a:spLocks noGrp="1"/>
          </p:cNvSpPr>
          <p:nvPr>
            <p:ph type="body" sz="quarter" idx="48"/>
          </p:nvPr>
        </p:nvSpPr>
        <p:spPr>
          <a:xfrm>
            <a:off x="1630819" y="2950465"/>
            <a:ext cx="3775075" cy="835297"/>
          </a:xfrm>
        </p:spPr>
        <p:txBody>
          <a:bodyPr>
            <a:normAutofit/>
          </a:bodyPr>
          <a:lstStyle>
            <a:lvl1pPr marL="0" indent="0">
              <a:lnSpc>
                <a:spcPct val="100000"/>
              </a:lnSpc>
              <a:spcBef>
                <a:spcPts val="600"/>
              </a:spcBef>
              <a:buNone/>
              <a:defRPr sz="1600" i="0"/>
            </a:lvl1pPr>
            <a:lvl2pPr marL="457200" indent="0">
              <a:buNone/>
              <a:defRPr/>
            </a:lvl2pPr>
          </a:lstStyle>
          <a:p>
            <a:pPr lvl="0"/>
            <a:r>
              <a:rPr lang="en-US" noProof="0"/>
              <a:t>Edit Master text styles</a:t>
            </a:r>
          </a:p>
        </p:txBody>
      </p:sp>
      <p:sp>
        <p:nvSpPr>
          <p:cNvPr id="42" name="Text Placeholder 40">
            <a:extLst>
              <a:ext uri="{FF2B5EF4-FFF2-40B4-BE49-F238E27FC236}">
                <a16:creationId xmlns:a16="http://schemas.microsoft.com/office/drawing/2014/main" id="{C0A3825F-66E4-4D75-A32B-6A194767C07D}"/>
              </a:ext>
            </a:extLst>
          </p:cNvPr>
          <p:cNvSpPr>
            <a:spLocks noGrp="1"/>
          </p:cNvSpPr>
          <p:nvPr>
            <p:ph type="body" sz="quarter" idx="49"/>
          </p:nvPr>
        </p:nvSpPr>
        <p:spPr>
          <a:xfrm>
            <a:off x="1630819" y="2593413"/>
            <a:ext cx="3775075"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44" name="Text Placeholder 40">
            <a:extLst>
              <a:ext uri="{FF2B5EF4-FFF2-40B4-BE49-F238E27FC236}">
                <a16:creationId xmlns:a16="http://schemas.microsoft.com/office/drawing/2014/main" id="{5B8A89D1-A311-4B44-88F9-A887EAC076BF}"/>
              </a:ext>
            </a:extLst>
          </p:cNvPr>
          <p:cNvSpPr>
            <a:spLocks noGrp="1"/>
          </p:cNvSpPr>
          <p:nvPr>
            <p:ph type="body" sz="quarter" idx="50"/>
          </p:nvPr>
        </p:nvSpPr>
        <p:spPr>
          <a:xfrm>
            <a:off x="1630819" y="4449344"/>
            <a:ext cx="3775075" cy="835297"/>
          </a:xfrm>
        </p:spPr>
        <p:txBody>
          <a:bodyPr>
            <a:normAutofit/>
          </a:bodyPr>
          <a:lstStyle>
            <a:lvl1pPr marL="0" indent="0">
              <a:lnSpc>
                <a:spcPct val="100000"/>
              </a:lnSpc>
              <a:spcBef>
                <a:spcPts val="600"/>
              </a:spcBef>
              <a:buNone/>
              <a:defRPr sz="1600" i="0"/>
            </a:lvl1pPr>
            <a:lvl2pPr marL="457200" indent="0">
              <a:buNone/>
              <a:defRPr/>
            </a:lvl2pPr>
          </a:lstStyle>
          <a:p>
            <a:pPr lvl="0"/>
            <a:r>
              <a:rPr lang="en-US" noProof="0"/>
              <a:t>Edit Master text styles</a:t>
            </a:r>
          </a:p>
        </p:txBody>
      </p:sp>
      <p:sp>
        <p:nvSpPr>
          <p:cNvPr id="45" name="Text Placeholder 40">
            <a:extLst>
              <a:ext uri="{FF2B5EF4-FFF2-40B4-BE49-F238E27FC236}">
                <a16:creationId xmlns:a16="http://schemas.microsoft.com/office/drawing/2014/main" id="{E8383D4D-0BCE-4438-B642-E9D5AC09B69C}"/>
              </a:ext>
            </a:extLst>
          </p:cNvPr>
          <p:cNvSpPr>
            <a:spLocks noGrp="1"/>
          </p:cNvSpPr>
          <p:nvPr>
            <p:ph type="body" sz="quarter" idx="51"/>
          </p:nvPr>
        </p:nvSpPr>
        <p:spPr>
          <a:xfrm>
            <a:off x="1630819" y="4092292"/>
            <a:ext cx="3775075"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47" name="Text Placeholder 40">
            <a:extLst>
              <a:ext uri="{FF2B5EF4-FFF2-40B4-BE49-F238E27FC236}">
                <a16:creationId xmlns:a16="http://schemas.microsoft.com/office/drawing/2014/main" id="{75BC95B2-2A0B-4600-8DEA-881D97FE4D91}"/>
              </a:ext>
            </a:extLst>
          </p:cNvPr>
          <p:cNvSpPr>
            <a:spLocks noGrp="1"/>
          </p:cNvSpPr>
          <p:nvPr>
            <p:ph type="body" sz="quarter" idx="52"/>
          </p:nvPr>
        </p:nvSpPr>
        <p:spPr>
          <a:xfrm>
            <a:off x="7122858" y="2950465"/>
            <a:ext cx="3775075" cy="835297"/>
          </a:xfrm>
        </p:spPr>
        <p:txBody>
          <a:bodyPr>
            <a:normAutofit/>
          </a:bodyPr>
          <a:lstStyle>
            <a:lvl1pPr marL="0" indent="0">
              <a:lnSpc>
                <a:spcPct val="100000"/>
              </a:lnSpc>
              <a:spcBef>
                <a:spcPts val="600"/>
              </a:spcBef>
              <a:buNone/>
              <a:defRPr sz="1600" i="0"/>
            </a:lvl1pPr>
            <a:lvl2pPr marL="457200" indent="0">
              <a:buNone/>
              <a:defRPr/>
            </a:lvl2pPr>
          </a:lstStyle>
          <a:p>
            <a:pPr lvl="0"/>
            <a:r>
              <a:rPr lang="en-US" noProof="0"/>
              <a:t>Edit Master text styles</a:t>
            </a:r>
          </a:p>
        </p:txBody>
      </p:sp>
      <p:sp>
        <p:nvSpPr>
          <p:cNvPr id="48" name="Text Placeholder 40">
            <a:extLst>
              <a:ext uri="{FF2B5EF4-FFF2-40B4-BE49-F238E27FC236}">
                <a16:creationId xmlns:a16="http://schemas.microsoft.com/office/drawing/2014/main" id="{678160C2-383A-4E7C-9882-901E9C2ACCB9}"/>
              </a:ext>
            </a:extLst>
          </p:cNvPr>
          <p:cNvSpPr>
            <a:spLocks noGrp="1"/>
          </p:cNvSpPr>
          <p:nvPr>
            <p:ph type="body" sz="quarter" idx="53"/>
          </p:nvPr>
        </p:nvSpPr>
        <p:spPr>
          <a:xfrm>
            <a:off x="7122858" y="2593413"/>
            <a:ext cx="3775075"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49" name="Text Placeholder 40">
            <a:extLst>
              <a:ext uri="{FF2B5EF4-FFF2-40B4-BE49-F238E27FC236}">
                <a16:creationId xmlns:a16="http://schemas.microsoft.com/office/drawing/2014/main" id="{BD1CBE09-ACAD-43FB-8617-942C604D408C}"/>
              </a:ext>
            </a:extLst>
          </p:cNvPr>
          <p:cNvSpPr>
            <a:spLocks noGrp="1"/>
          </p:cNvSpPr>
          <p:nvPr>
            <p:ph type="body" sz="quarter" idx="54"/>
          </p:nvPr>
        </p:nvSpPr>
        <p:spPr>
          <a:xfrm>
            <a:off x="7122858" y="4449344"/>
            <a:ext cx="3775075" cy="835297"/>
          </a:xfrm>
        </p:spPr>
        <p:txBody>
          <a:bodyPr>
            <a:normAutofit/>
          </a:bodyPr>
          <a:lstStyle>
            <a:lvl1pPr marL="0" indent="0">
              <a:lnSpc>
                <a:spcPct val="100000"/>
              </a:lnSpc>
              <a:spcBef>
                <a:spcPts val="600"/>
              </a:spcBef>
              <a:buNone/>
              <a:defRPr sz="1600" i="0"/>
            </a:lvl1pPr>
            <a:lvl2pPr marL="457200" indent="0">
              <a:buNone/>
              <a:defRPr/>
            </a:lvl2pPr>
          </a:lstStyle>
          <a:p>
            <a:pPr lvl="0"/>
            <a:r>
              <a:rPr lang="en-US" noProof="0"/>
              <a:t>Edit Master text styles</a:t>
            </a:r>
          </a:p>
        </p:txBody>
      </p:sp>
      <p:sp>
        <p:nvSpPr>
          <p:cNvPr id="50" name="Text Placeholder 40">
            <a:extLst>
              <a:ext uri="{FF2B5EF4-FFF2-40B4-BE49-F238E27FC236}">
                <a16:creationId xmlns:a16="http://schemas.microsoft.com/office/drawing/2014/main" id="{AF933841-8F79-4411-AE38-0E6EFFE2F13E}"/>
              </a:ext>
            </a:extLst>
          </p:cNvPr>
          <p:cNvSpPr>
            <a:spLocks noGrp="1"/>
          </p:cNvSpPr>
          <p:nvPr>
            <p:ph type="body" sz="quarter" idx="55"/>
          </p:nvPr>
        </p:nvSpPr>
        <p:spPr>
          <a:xfrm>
            <a:off x="7122858" y="4092292"/>
            <a:ext cx="3775075"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51" name="Picture Placeholder 2">
            <a:extLst>
              <a:ext uri="{FF2B5EF4-FFF2-40B4-BE49-F238E27FC236}">
                <a16:creationId xmlns:a16="http://schemas.microsoft.com/office/drawing/2014/main" id="{EDF88690-C7C9-40D4-A61F-373255AC0C78}"/>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246659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Computer Image">
    <p:spTree>
      <p:nvGrpSpPr>
        <p:cNvPr id="1" name=""/>
        <p:cNvGrpSpPr/>
        <p:nvPr/>
      </p:nvGrpSpPr>
      <p:grpSpPr>
        <a:xfrm>
          <a:off x="0" y="0"/>
          <a:ext cx="0" cy="0"/>
          <a:chOff x="0" y="0"/>
          <a:chExt cx="0" cy="0"/>
        </a:xfrm>
      </p:grpSpPr>
      <p:sp>
        <p:nvSpPr>
          <p:cNvPr id="29" name="Rectangle 28" descr="Brush stroke spot">
            <a:extLst>
              <a:ext uri="{FF2B5EF4-FFF2-40B4-BE49-F238E27FC236}">
                <a16:creationId xmlns:a16="http://schemas.microsoft.com/office/drawing/2014/main" id="{E2FED427-78BF-4C02-954D-E32E814394EA}"/>
              </a:ext>
            </a:extLst>
          </p:cNvPr>
          <p:cNvSpPr/>
          <p:nvPr userDrawn="1"/>
        </p:nvSpPr>
        <p:spPr>
          <a:xfrm>
            <a:off x="2328672" y="690372"/>
            <a:ext cx="7534656" cy="5477256"/>
          </a:xfrm>
          <a:prstGeom prst="rect">
            <a:avLst/>
          </a:prstGeom>
          <a:blipFill dpi="0" rotWithShape="1">
            <a:blip r:embed="rId2">
              <a:alphaModFix amt="35000"/>
              <a:extLst>
                <a:ext uri="{96DAC541-7B7A-43D3-8B79-37D633B846F1}">
                  <asvg:svgBlip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0" noProof="0" dirty="0"/>
              <a:t>  </a:t>
            </a:r>
          </a:p>
        </p:txBody>
      </p:sp>
      <p:sp>
        <p:nvSpPr>
          <p:cNvPr id="34" name="Oval 33">
            <a:extLst>
              <a:ext uri="{FF2B5EF4-FFF2-40B4-BE49-F238E27FC236}">
                <a16:creationId xmlns:a16="http://schemas.microsoft.com/office/drawing/2014/main" id="{C9D05566-2E31-4BF1-84A9-915D1DC2D524}"/>
              </a:ext>
            </a:extLst>
          </p:cNvPr>
          <p:cNvSpPr/>
          <p:nvPr userDrawn="1"/>
        </p:nvSpPr>
        <p:spPr>
          <a:xfrm>
            <a:off x="9192013" y="2268437"/>
            <a:ext cx="622800" cy="6228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0" name="Oval 19">
            <a:extLst>
              <a:ext uri="{FF2B5EF4-FFF2-40B4-BE49-F238E27FC236}">
                <a16:creationId xmlns:a16="http://schemas.microsoft.com/office/drawing/2014/main" id="{71A7B534-52F4-40CD-9F32-B55843BFE1AF}"/>
              </a:ext>
            </a:extLst>
          </p:cNvPr>
          <p:cNvSpPr/>
          <p:nvPr userDrawn="1"/>
        </p:nvSpPr>
        <p:spPr>
          <a:xfrm>
            <a:off x="950259" y="2268437"/>
            <a:ext cx="622800" cy="6228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0" name="Rectangle 29" descr="Computer monitor">
            <a:extLst>
              <a:ext uri="{FF2B5EF4-FFF2-40B4-BE49-F238E27FC236}">
                <a16:creationId xmlns:a16="http://schemas.microsoft.com/office/drawing/2014/main" id="{562DC173-30FD-4C7B-8C34-C152F7D036AC}"/>
              </a:ext>
            </a:extLst>
          </p:cNvPr>
          <p:cNvSpPr/>
          <p:nvPr userDrawn="1"/>
        </p:nvSpPr>
        <p:spPr>
          <a:xfrm>
            <a:off x="3622548" y="1349070"/>
            <a:ext cx="4946904" cy="4946904"/>
          </a:xfrm>
          <a:prstGeom prst="rect">
            <a:avLst/>
          </a:prstGeom>
          <a:blipFill dpi="0" rotWithShape="1">
            <a:blip r:embed="rId4">
              <a:extLst>
                <a:ext uri="{96DAC541-7B7A-43D3-8B79-37D633B846F1}">
                  <asvg:svgBlip xmlns:asvg="http://schemas.microsoft.com/office/drawing/2016/SVG/main" r:embed="rId5"/>
                </a:ext>
              </a:extLst>
            </a:blip>
            <a:srcRect/>
            <a:stretch>
              <a:fillRect t="8333" b="83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t>   </a:t>
            </a:r>
          </a:p>
        </p:txBody>
      </p:sp>
      <p:sp>
        <p:nvSpPr>
          <p:cNvPr id="8" name="Picture Placeholder 7">
            <a:extLst>
              <a:ext uri="{FF2B5EF4-FFF2-40B4-BE49-F238E27FC236}">
                <a16:creationId xmlns:a16="http://schemas.microsoft.com/office/drawing/2014/main" id="{CE072FE3-2973-4B25-909E-2BA6663CF30C}"/>
              </a:ext>
            </a:extLst>
          </p:cNvPr>
          <p:cNvSpPr>
            <a:spLocks noGrp="1"/>
          </p:cNvSpPr>
          <p:nvPr>
            <p:ph type="pic" sz="quarter" idx="57"/>
          </p:nvPr>
        </p:nvSpPr>
        <p:spPr>
          <a:xfrm>
            <a:off x="3804600" y="1954810"/>
            <a:ext cx="4582800" cy="2844000"/>
          </a:xfrm>
          <a:ln w="12700">
            <a:solidFill>
              <a:schemeClr val="accent1"/>
            </a:solidFill>
          </a:ln>
        </p:spPr>
        <p:txBody>
          <a:bodyPr anchor="ctr" anchorCtr="0"/>
          <a:lstStyle>
            <a:lvl1pPr marL="0" indent="0" algn="ctr">
              <a:buNone/>
              <a:defRPr>
                <a:solidFill>
                  <a:schemeClr val="tx2"/>
                </a:solidFill>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ED6F3FD8-7BEB-4080-AD20-18CB6D7ECE3E}"/>
              </a:ext>
            </a:extLst>
          </p:cNvPr>
          <p:cNvSpPr>
            <a:spLocks noGrp="1"/>
          </p:cNvSpPr>
          <p:nvPr>
            <p:ph type="title" hasCustomPrompt="1"/>
          </p:nvPr>
        </p:nvSpPr>
        <p:spPr>
          <a:xfrm>
            <a:off x="838206" y="620867"/>
            <a:ext cx="10515600" cy="856343"/>
          </a:xfrm>
        </p:spPr>
        <p:txBody>
          <a:bodyPr anchor="b" anchorCtr="0"/>
          <a:lstStyle>
            <a:lvl1pPr algn="ctr">
              <a:defRPr/>
            </a:lvl1pPr>
          </a:lstStyle>
          <a:p>
            <a:r>
              <a:rPr lang="en-US" noProof="0"/>
              <a:t>CLICK TO EDIT MASTER TITLE STYLE</a:t>
            </a:r>
          </a:p>
        </p:txBody>
      </p:sp>
      <p:sp>
        <p:nvSpPr>
          <p:cNvPr id="4" name="Date Placeholder 3">
            <a:extLst>
              <a:ext uri="{FF2B5EF4-FFF2-40B4-BE49-F238E27FC236}">
                <a16:creationId xmlns:a16="http://schemas.microsoft.com/office/drawing/2014/main" id="{347BF347-570A-4D1E-AA9F-818FDB9B3F8F}"/>
              </a:ext>
            </a:extLst>
          </p:cNvPr>
          <p:cNvSpPr>
            <a:spLocks noGrp="1"/>
          </p:cNvSpPr>
          <p:nvPr>
            <p:ph type="dt" sz="half" idx="10"/>
          </p:nvPr>
        </p:nvSpPr>
        <p:spPr/>
        <p:txBody>
          <a:bodyPr/>
          <a:lstStyle/>
          <a:p>
            <a:fld id="{BCF5ACAA-C5AA-4F05-9AE1-AC245EBEF5E4}" type="datetime1">
              <a:rPr lang="en-US" noProof="0" smtClean="0"/>
              <a:t>8/20/2021</a:t>
            </a:fld>
            <a:endParaRPr lang="en-US" noProof="0" dirty="0"/>
          </a:p>
        </p:txBody>
      </p:sp>
      <p:sp>
        <p:nvSpPr>
          <p:cNvPr id="5" name="Footer Placeholder 4">
            <a:extLst>
              <a:ext uri="{FF2B5EF4-FFF2-40B4-BE49-F238E27FC236}">
                <a16:creationId xmlns:a16="http://schemas.microsoft.com/office/drawing/2014/main" id="{434DE783-5F47-47F2-85AE-C24C08C00904}"/>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AF7FE2BF-F092-4959-8655-90D829347C26}"/>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16" name="Picture Placeholder 81" descr="Glass icon">
            <a:extLst>
              <a:ext uri="{FF2B5EF4-FFF2-40B4-BE49-F238E27FC236}">
                <a16:creationId xmlns:a16="http://schemas.microsoft.com/office/drawing/2014/main" id="{FA770760-E084-465D-92C2-D95A8E9D6A87}"/>
              </a:ext>
            </a:extLst>
          </p:cNvPr>
          <p:cNvSpPr>
            <a:spLocks noGrp="1"/>
          </p:cNvSpPr>
          <p:nvPr>
            <p:ph type="pic" sz="quarter" idx="24"/>
          </p:nvPr>
        </p:nvSpPr>
        <p:spPr>
          <a:xfrm>
            <a:off x="1009659" y="2327837"/>
            <a:ext cx="504000" cy="504000"/>
          </a:xfrm>
          <a:prstGeom prst="ellipse">
            <a:avLst/>
          </a:prstGeom>
          <a:noFill/>
        </p:spPr>
        <p:txBody>
          <a:bodyPr anchor="ctr" anchorCtr="0">
            <a:noAutofit/>
          </a:bodyPr>
          <a:lstStyle>
            <a:lvl1pPr marL="0" indent="0" algn="ctr">
              <a:buNone/>
              <a:defRPr sz="400"/>
            </a:lvl1pPr>
          </a:lstStyle>
          <a:p>
            <a:r>
              <a:rPr lang="en-US" noProof="0"/>
              <a:t>Click icon to add picture</a:t>
            </a:r>
            <a:endParaRPr lang="en-US" noProof="0" dirty="0"/>
          </a:p>
        </p:txBody>
      </p:sp>
      <p:sp>
        <p:nvSpPr>
          <p:cNvPr id="33" name="Picture Placeholder 81" descr="Glass icon">
            <a:extLst>
              <a:ext uri="{FF2B5EF4-FFF2-40B4-BE49-F238E27FC236}">
                <a16:creationId xmlns:a16="http://schemas.microsoft.com/office/drawing/2014/main" id="{439FD4DD-D61C-4B02-8367-30738F632496}"/>
              </a:ext>
            </a:extLst>
          </p:cNvPr>
          <p:cNvSpPr>
            <a:spLocks noGrp="1"/>
          </p:cNvSpPr>
          <p:nvPr>
            <p:ph type="pic" sz="quarter" idx="46"/>
          </p:nvPr>
        </p:nvSpPr>
        <p:spPr>
          <a:xfrm>
            <a:off x="9251413" y="2327837"/>
            <a:ext cx="504000" cy="504000"/>
          </a:xfrm>
          <a:prstGeom prst="ellipse">
            <a:avLst/>
          </a:prstGeom>
          <a:noFill/>
        </p:spPr>
        <p:txBody>
          <a:bodyPr anchor="ctr" anchorCtr="0">
            <a:noAutofit/>
          </a:bodyPr>
          <a:lstStyle>
            <a:lvl1pPr marL="0" indent="0" algn="ctr">
              <a:buNone/>
              <a:defRPr sz="400"/>
            </a:lvl1pPr>
          </a:lstStyle>
          <a:p>
            <a:r>
              <a:rPr lang="en-US" noProof="0"/>
              <a:t>Click icon to add picture</a:t>
            </a:r>
            <a:endParaRPr lang="en-US" noProof="0" dirty="0"/>
          </a:p>
        </p:txBody>
      </p:sp>
      <p:cxnSp>
        <p:nvCxnSpPr>
          <p:cNvPr id="37" name="Straight Connector 36">
            <a:extLst>
              <a:ext uri="{FF2B5EF4-FFF2-40B4-BE49-F238E27FC236}">
                <a16:creationId xmlns:a16="http://schemas.microsoft.com/office/drawing/2014/main" id="{D23F3562-993B-4398-A9F0-2EB3F91CE387}"/>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41" name="Text Placeholder 40">
            <a:extLst>
              <a:ext uri="{FF2B5EF4-FFF2-40B4-BE49-F238E27FC236}">
                <a16:creationId xmlns:a16="http://schemas.microsoft.com/office/drawing/2014/main" id="{59B205DF-9BF4-48EF-8022-300C804E010A}"/>
              </a:ext>
            </a:extLst>
          </p:cNvPr>
          <p:cNvSpPr>
            <a:spLocks noGrp="1"/>
          </p:cNvSpPr>
          <p:nvPr>
            <p:ph type="body" sz="quarter" idx="48"/>
          </p:nvPr>
        </p:nvSpPr>
        <p:spPr>
          <a:xfrm>
            <a:off x="846771" y="3406743"/>
            <a:ext cx="2217507" cy="1673518"/>
          </a:xfrm>
        </p:spPr>
        <p:txBody>
          <a:bodyPr>
            <a:normAutofit/>
          </a:bodyPr>
          <a:lstStyle>
            <a:lvl1pPr marL="0" indent="0">
              <a:lnSpc>
                <a:spcPct val="100000"/>
              </a:lnSpc>
              <a:spcBef>
                <a:spcPts val="600"/>
              </a:spcBef>
              <a:buNone/>
              <a:defRPr sz="1600" i="0">
                <a:solidFill>
                  <a:schemeClr val="tx2"/>
                </a:solidFill>
              </a:defRPr>
            </a:lvl1pPr>
            <a:lvl2pPr marL="457200" indent="0">
              <a:buNone/>
              <a:defRPr/>
            </a:lvl2pPr>
          </a:lstStyle>
          <a:p>
            <a:pPr lvl="0"/>
            <a:r>
              <a:rPr lang="en-US" noProof="0"/>
              <a:t>Edit Master text styles</a:t>
            </a:r>
          </a:p>
        </p:txBody>
      </p:sp>
      <p:sp>
        <p:nvSpPr>
          <p:cNvPr id="42" name="Text Placeholder 40">
            <a:extLst>
              <a:ext uri="{FF2B5EF4-FFF2-40B4-BE49-F238E27FC236}">
                <a16:creationId xmlns:a16="http://schemas.microsoft.com/office/drawing/2014/main" id="{C0A3825F-66E4-4D75-A32B-6A194767C07D}"/>
              </a:ext>
            </a:extLst>
          </p:cNvPr>
          <p:cNvSpPr>
            <a:spLocks noGrp="1"/>
          </p:cNvSpPr>
          <p:nvPr>
            <p:ph type="body" sz="quarter" idx="49" hasCustomPrompt="1"/>
          </p:nvPr>
        </p:nvSpPr>
        <p:spPr>
          <a:xfrm>
            <a:off x="846771" y="2996616"/>
            <a:ext cx="2217507"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text styles</a:t>
            </a:r>
          </a:p>
        </p:txBody>
      </p:sp>
      <p:sp>
        <p:nvSpPr>
          <p:cNvPr id="47" name="Text Placeholder 40">
            <a:extLst>
              <a:ext uri="{FF2B5EF4-FFF2-40B4-BE49-F238E27FC236}">
                <a16:creationId xmlns:a16="http://schemas.microsoft.com/office/drawing/2014/main" id="{75BC95B2-2A0B-4600-8DEA-881D97FE4D91}"/>
              </a:ext>
            </a:extLst>
          </p:cNvPr>
          <p:cNvSpPr>
            <a:spLocks noGrp="1"/>
          </p:cNvSpPr>
          <p:nvPr>
            <p:ph type="body" sz="quarter" idx="52"/>
          </p:nvPr>
        </p:nvSpPr>
        <p:spPr>
          <a:xfrm>
            <a:off x="9112624" y="3406743"/>
            <a:ext cx="2297013" cy="1673518"/>
          </a:xfrm>
        </p:spPr>
        <p:txBody>
          <a:bodyPr>
            <a:normAutofit/>
          </a:bodyPr>
          <a:lstStyle>
            <a:lvl1pPr marL="0" indent="0">
              <a:lnSpc>
                <a:spcPct val="100000"/>
              </a:lnSpc>
              <a:spcBef>
                <a:spcPts val="600"/>
              </a:spcBef>
              <a:buNone/>
              <a:defRPr sz="1600" i="0">
                <a:solidFill>
                  <a:schemeClr val="tx2"/>
                </a:solidFill>
              </a:defRPr>
            </a:lvl1pPr>
            <a:lvl2pPr marL="457200" indent="0">
              <a:buNone/>
              <a:defRPr/>
            </a:lvl2pPr>
          </a:lstStyle>
          <a:p>
            <a:pPr lvl="0"/>
            <a:r>
              <a:rPr lang="en-US" noProof="0"/>
              <a:t>Edit Master text styles</a:t>
            </a:r>
          </a:p>
        </p:txBody>
      </p:sp>
      <p:sp>
        <p:nvSpPr>
          <p:cNvPr id="48" name="Text Placeholder 40">
            <a:extLst>
              <a:ext uri="{FF2B5EF4-FFF2-40B4-BE49-F238E27FC236}">
                <a16:creationId xmlns:a16="http://schemas.microsoft.com/office/drawing/2014/main" id="{678160C2-383A-4E7C-9882-901E9C2ACCB9}"/>
              </a:ext>
            </a:extLst>
          </p:cNvPr>
          <p:cNvSpPr>
            <a:spLocks noGrp="1"/>
          </p:cNvSpPr>
          <p:nvPr>
            <p:ph type="body" sz="quarter" idx="53" hasCustomPrompt="1"/>
          </p:nvPr>
        </p:nvSpPr>
        <p:spPr>
          <a:xfrm>
            <a:off x="9112624" y="2996616"/>
            <a:ext cx="2297013"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text styles</a:t>
            </a:r>
          </a:p>
        </p:txBody>
      </p:sp>
      <p:sp>
        <p:nvSpPr>
          <p:cNvPr id="51" name="Picture Placeholder 2">
            <a:extLst>
              <a:ext uri="{FF2B5EF4-FFF2-40B4-BE49-F238E27FC236}">
                <a16:creationId xmlns:a16="http://schemas.microsoft.com/office/drawing/2014/main" id="{EDF88690-C7C9-40D4-A61F-373255AC0C78}"/>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318746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A20B4-6B07-46D4-988D-DBEB544368D0}"/>
              </a:ext>
            </a:extLst>
          </p:cNvPr>
          <p:cNvSpPr/>
          <p:nvPr userDrawn="1"/>
        </p:nvSpPr>
        <p:spPr>
          <a:xfrm>
            <a:off x="0" y="0"/>
            <a:ext cx="12192000" cy="4169664"/>
          </a:xfrm>
          <a:prstGeom prst="rect">
            <a:avLst/>
          </a:prstGeom>
          <a:blipFill>
            <a:blip r:embed="rId2"/>
            <a:srcRect/>
            <a:stretch>
              <a:fillRect t="-27" b="-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descr="Brush stroke mask">
            <a:extLst>
              <a:ext uri="{FF2B5EF4-FFF2-40B4-BE49-F238E27FC236}">
                <a16:creationId xmlns:a16="http://schemas.microsoft.com/office/drawing/2014/main" id="{711F6639-CBD0-4C8A-8EF9-F2CC36C9EF71}"/>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sp>
        <p:nvSpPr>
          <p:cNvPr id="2" name="Title 1">
            <a:extLst>
              <a:ext uri="{FF2B5EF4-FFF2-40B4-BE49-F238E27FC236}">
                <a16:creationId xmlns:a16="http://schemas.microsoft.com/office/drawing/2014/main" id="{16041A2D-ABDE-480C-AB32-045C19139898}"/>
              </a:ext>
            </a:extLst>
          </p:cNvPr>
          <p:cNvSpPr>
            <a:spLocks noGrp="1"/>
          </p:cNvSpPr>
          <p:nvPr>
            <p:ph type="title" hasCustomPrompt="1"/>
          </p:nvPr>
        </p:nvSpPr>
        <p:spPr>
          <a:xfrm>
            <a:off x="838206" y="4059533"/>
            <a:ext cx="10515600" cy="809566"/>
          </a:xfrm>
        </p:spPr>
        <p:txBody>
          <a:bodyPr/>
          <a:lstStyle>
            <a:lvl1pPr algn="ctr">
              <a:defRPr/>
            </a:lvl1pPr>
          </a:lstStyle>
          <a:p>
            <a:r>
              <a:rPr lang="en-US" noProof="0"/>
              <a:t>CLICK TO EDIT MASTER TITLE STYLE</a:t>
            </a:r>
          </a:p>
        </p:txBody>
      </p:sp>
      <p:sp>
        <p:nvSpPr>
          <p:cNvPr id="3" name="Date Placeholder 2">
            <a:extLst>
              <a:ext uri="{FF2B5EF4-FFF2-40B4-BE49-F238E27FC236}">
                <a16:creationId xmlns:a16="http://schemas.microsoft.com/office/drawing/2014/main" id="{AD2437AC-C786-43E7-929A-85563795020F}"/>
              </a:ext>
            </a:extLst>
          </p:cNvPr>
          <p:cNvSpPr>
            <a:spLocks noGrp="1"/>
          </p:cNvSpPr>
          <p:nvPr>
            <p:ph type="dt" sz="half" idx="10"/>
          </p:nvPr>
        </p:nvSpPr>
        <p:spPr/>
        <p:txBody>
          <a:bodyPr/>
          <a:lstStyle>
            <a:lvl1pPr>
              <a:defRPr>
                <a:solidFill>
                  <a:srgbClr val="FFFFFF"/>
                </a:solidFill>
              </a:defRPr>
            </a:lvl1pPr>
          </a:lstStyle>
          <a:p>
            <a:fld id="{0667E3E5-41F1-4289-86A1-D13981C92DFB}" type="datetime1">
              <a:rPr lang="en-US" noProof="0" smtClean="0"/>
              <a:pPr/>
              <a:t>8/20/2021</a:t>
            </a:fld>
            <a:endParaRPr lang="en-US" noProof="0" dirty="0"/>
          </a:p>
        </p:txBody>
      </p:sp>
      <p:sp>
        <p:nvSpPr>
          <p:cNvPr id="4" name="Footer Placeholder 3">
            <a:extLst>
              <a:ext uri="{FF2B5EF4-FFF2-40B4-BE49-F238E27FC236}">
                <a16:creationId xmlns:a16="http://schemas.microsoft.com/office/drawing/2014/main" id="{07720D3E-4D0E-4BDD-B620-8E9C6BCD0D19}"/>
              </a:ext>
            </a:extLst>
          </p:cNvPr>
          <p:cNvSpPr>
            <a:spLocks noGrp="1"/>
          </p:cNvSpPr>
          <p:nvPr>
            <p:ph type="ftr" sz="quarter" idx="11"/>
          </p:nvPr>
        </p:nvSpPr>
        <p:spPr/>
        <p:txBody>
          <a:bodyPr/>
          <a:lstStyle>
            <a:lvl1pPr>
              <a:defRPr>
                <a:solidFill>
                  <a:srgbClr val="FFFFFF"/>
                </a:solidFill>
              </a:defRPr>
            </a:lvl1pPr>
          </a:lstStyle>
          <a:p>
            <a:endParaRPr lang="en-US" noProof="0" dirty="0"/>
          </a:p>
        </p:txBody>
      </p:sp>
      <p:sp>
        <p:nvSpPr>
          <p:cNvPr id="5" name="Slide Number Placeholder 4">
            <a:extLst>
              <a:ext uri="{FF2B5EF4-FFF2-40B4-BE49-F238E27FC236}">
                <a16:creationId xmlns:a16="http://schemas.microsoft.com/office/drawing/2014/main" id="{75F94F75-329A-4132-BE8F-030145C9711E}"/>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8" name="Oval 7">
            <a:extLst>
              <a:ext uri="{FF2B5EF4-FFF2-40B4-BE49-F238E27FC236}">
                <a16:creationId xmlns:a16="http://schemas.microsoft.com/office/drawing/2014/main" id="{B3648138-4C46-4CBA-BAE1-4631A0564817}"/>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2">
            <a:extLst>
              <a:ext uri="{FF2B5EF4-FFF2-40B4-BE49-F238E27FC236}">
                <a16:creationId xmlns:a16="http://schemas.microsoft.com/office/drawing/2014/main" id="{68E6C031-0B7B-4A1F-B78B-87ACBE781CBE}"/>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solidFill>
                  <a:schemeClr val="tx2"/>
                </a:solidFill>
              </a:defRPr>
            </a:lvl1pPr>
          </a:lstStyle>
          <a:p>
            <a:r>
              <a:rPr lang="en-US" noProof="0"/>
              <a:t>Click icon to add picture</a:t>
            </a:r>
            <a:endParaRPr lang="en-US" noProof="0" dirty="0"/>
          </a:p>
        </p:txBody>
      </p:sp>
      <p:cxnSp>
        <p:nvCxnSpPr>
          <p:cNvPr id="14" name="Straight Connector 13">
            <a:extLst>
              <a:ext uri="{FF2B5EF4-FFF2-40B4-BE49-F238E27FC236}">
                <a16:creationId xmlns:a16="http://schemas.microsoft.com/office/drawing/2014/main" id="{823827E5-BBC8-407C-8683-18B54D1003FD}"/>
              </a:ext>
            </a:extLst>
          </p:cNvPr>
          <p:cNvCxnSpPr/>
          <p:nvPr userDrawn="1"/>
        </p:nvCxnSpPr>
        <p:spPr>
          <a:xfrm>
            <a:off x="3738000" y="482345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5" name="Subtitle 2">
            <a:extLst>
              <a:ext uri="{FF2B5EF4-FFF2-40B4-BE49-F238E27FC236}">
                <a16:creationId xmlns:a16="http://schemas.microsoft.com/office/drawing/2014/main" id="{07FA0C7A-BDB4-41ED-8B06-85890DD70D92}"/>
              </a:ext>
            </a:extLst>
          </p:cNvPr>
          <p:cNvSpPr>
            <a:spLocks noGrp="1"/>
          </p:cNvSpPr>
          <p:nvPr>
            <p:ph type="subTitle" idx="15"/>
          </p:nvPr>
        </p:nvSpPr>
        <p:spPr>
          <a:xfrm>
            <a:off x="838200" y="4901618"/>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24502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anchor="b" anchorCtr="0"/>
          <a:lstStyle>
            <a:lvl1pPr algn="ctr">
              <a:defRPr>
                <a:solidFill>
                  <a:schemeClr val="tx1"/>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379FEDE1-14F2-46B9-85D8-8B68DB5F2E57}"/>
              </a:ext>
            </a:extLst>
          </p:cNvPr>
          <p:cNvSpPr>
            <a:spLocks noGrp="1"/>
          </p:cNvSpPr>
          <p:nvPr>
            <p:ph sz="half" idx="1"/>
          </p:nvPr>
        </p:nvSpPr>
        <p:spPr>
          <a:xfrm>
            <a:off x="838200" y="2998971"/>
            <a:ext cx="3312000" cy="2528208"/>
          </a:xfrm>
        </p:spPr>
        <p:txBody>
          <a:bodyPr>
            <a:normAutofit/>
          </a:bodyPr>
          <a:lstStyle>
            <a:lvl1pPr marL="0" indent="0">
              <a:lnSpc>
                <a:spcPct val="100000"/>
              </a:lnSpc>
              <a:spcBef>
                <a:spcPts val="600"/>
              </a:spcBef>
              <a:buNone/>
              <a:defRPr sz="1600" i="0">
                <a:solidFill>
                  <a:schemeClr val="tx2"/>
                </a:solidFill>
              </a:defRPr>
            </a:lvl1pPr>
          </a:lstStyle>
          <a:p>
            <a:pPr lvl="0"/>
            <a:r>
              <a:rPr lang="en-US" noProof="0"/>
              <a:t>Edit Master text styles</a:t>
            </a:r>
          </a:p>
        </p:txBody>
      </p:sp>
      <p:sp>
        <p:nvSpPr>
          <p:cNvPr id="4" name="Content Placeholder 3">
            <a:extLst>
              <a:ext uri="{FF2B5EF4-FFF2-40B4-BE49-F238E27FC236}">
                <a16:creationId xmlns:a16="http://schemas.microsoft.com/office/drawing/2014/main" id="{7069FC09-58F1-47E8-B7C1-B82F1844D96E}"/>
              </a:ext>
            </a:extLst>
          </p:cNvPr>
          <p:cNvSpPr>
            <a:spLocks noGrp="1"/>
          </p:cNvSpPr>
          <p:nvPr>
            <p:ph sz="half" idx="2"/>
          </p:nvPr>
        </p:nvSpPr>
        <p:spPr>
          <a:xfrm>
            <a:off x="4440000" y="2998971"/>
            <a:ext cx="3312000" cy="2528208"/>
          </a:xfrm>
        </p:spPr>
        <p:txBody>
          <a:bodyPr>
            <a:normAutofit/>
          </a:bodyPr>
          <a:lstStyle>
            <a:lvl1pPr marL="0" indent="0">
              <a:lnSpc>
                <a:spcPct val="100000"/>
              </a:lnSpc>
              <a:spcBef>
                <a:spcPts val="600"/>
              </a:spcBef>
              <a:buNone/>
              <a:defRPr sz="1600" i="0">
                <a:solidFill>
                  <a:schemeClr val="tx2"/>
                </a:solidFill>
              </a:defRPr>
            </a:lvl1pPr>
          </a:lstStyle>
          <a:p>
            <a:pPr lvl="0"/>
            <a:r>
              <a:rPr lang="en-US" noProof="0"/>
              <a:t>Edit Master text styles</a:t>
            </a:r>
          </a:p>
        </p:txBody>
      </p:sp>
      <p:sp>
        <p:nvSpPr>
          <p:cNvPr id="5" name="Date Placeholder 4">
            <a:extLst>
              <a:ext uri="{FF2B5EF4-FFF2-40B4-BE49-F238E27FC236}">
                <a16:creationId xmlns:a16="http://schemas.microsoft.com/office/drawing/2014/main" id="{F8784BEA-5E31-4B76-8435-68BD500D0BF5}"/>
              </a:ext>
            </a:extLst>
          </p:cNvPr>
          <p:cNvSpPr>
            <a:spLocks noGrp="1"/>
          </p:cNvSpPr>
          <p:nvPr>
            <p:ph type="dt" sz="half" idx="10"/>
          </p:nvPr>
        </p:nvSpPr>
        <p:spPr/>
        <p:txBody>
          <a:bodyPr/>
          <a:lstStyle/>
          <a:p>
            <a:fld id="{B173E6F1-BC8C-420B-B85F-1216FC0CAEFE}" type="datetime1">
              <a:rPr lang="en-US" noProof="0" smtClean="0"/>
              <a:t>8/20/2021</a:t>
            </a:fld>
            <a:endParaRPr lang="en-US" noProof="0" dirty="0"/>
          </a:p>
        </p:txBody>
      </p:sp>
      <p:sp>
        <p:nvSpPr>
          <p:cNvPr id="6" name="Footer Placeholder 5">
            <a:extLst>
              <a:ext uri="{FF2B5EF4-FFF2-40B4-BE49-F238E27FC236}">
                <a16:creationId xmlns:a16="http://schemas.microsoft.com/office/drawing/2014/main" id="{E419BEDD-A744-40CE-9FA6-391AD6FC33CD}"/>
              </a:ext>
            </a:extLst>
          </p:cNvPr>
          <p:cNvSpPr>
            <a:spLocks noGrp="1"/>
          </p:cNvSpPr>
          <p:nvPr>
            <p:ph type="ftr" sz="quarter" idx="11"/>
          </p:nvPr>
        </p:nvSpPr>
        <p:spPr/>
        <p:txBody>
          <a:bodyPr/>
          <a:lstStyle/>
          <a:p>
            <a:endParaRPr lang="en-US" noProof="0" dirty="0"/>
          </a:p>
        </p:txBody>
      </p:sp>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9" name="Straight Connector 8">
            <a:extLst>
              <a:ext uri="{FF2B5EF4-FFF2-40B4-BE49-F238E27FC236}">
                <a16:creationId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ubtitle 2">
            <a:extLst>
              <a:ext uri="{FF2B5EF4-FFF2-40B4-BE49-F238E27FC236}">
                <a16:creationId xmlns:a16="http://schemas.microsoft.com/office/drawing/2014/main" id="{A617DA88-4765-4225-9C56-CD0FFD9D7673}"/>
              </a:ext>
            </a:extLst>
          </p:cNvPr>
          <p:cNvSpPr>
            <a:spLocks noGrp="1"/>
          </p:cNvSpPr>
          <p:nvPr>
            <p:ph type="subTitle" idx="15"/>
          </p:nvPr>
        </p:nvSpPr>
        <p:spPr>
          <a:xfrm>
            <a:off x="838200" y="1632332"/>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4" name="Text Placeholder 40">
            <a:extLst>
              <a:ext uri="{FF2B5EF4-FFF2-40B4-BE49-F238E27FC236}">
                <a16:creationId xmlns:a16="http://schemas.microsoft.com/office/drawing/2014/main" id="{2E228B39-E69E-4928-A3B9-E0820CF9C197}"/>
              </a:ext>
            </a:extLst>
          </p:cNvPr>
          <p:cNvSpPr>
            <a:spLocks noGrp="1"/>
          </p:cNvSpPr>
          <p:nvPr>
            <p:ph type="body" sz="quarter" idx="49"/>
          </p:nvPr>
        </p:nvSpPr>
        <p:spPr>
          <a:xfrm>
            <a:off x="838200" y="2593413"/>
            <a:ext cx="3312000"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17" name="Content Placeholder 3">
            <a:extLst>
              <a:ext uri="{FF2B5EF4-FFF2-40B4-BE49-F238E27FC236}">
                <a16:creationId xmlns:a16="http://schemas.microsoft.com/office/drawing/2014/main" id="{5400C05A-142B-49F8-AC8C-60DBCE7C4B58}"/>
              </a:ext>
            </a:extLst>
          </p:cNvPr>
          <p:cNvSpPr>
            <a:spLocks noGrp="1"/>
          </p:cNvSpPr>
          <p:nvPr>
            <p:ph sz="half" idx="50"/>
          </p:nvPr>
        </p:nvSpPr>
        <p:spPr>
          <a:xfrm>
            <a:off x="8041800" y="2998971"/>
            <a:ext cx="3312000" cy="2528208"/>
          </a:xfrm>
        </p:spPr>
        <p:txBody>
          <a:bodyPr>
            <a:normAutofit/>
          </a:bodyPr>
          <a:lstStyle>
            <a:lvl1pPr marL="0" indent="0">
              <a:lnSpc>
                <a:spcPct val="100000"/>
              </a:lnSpc>
              <a:spcBef>
                <a:spcPts val="600"/>
              </a:spcBef>
              <a:buNone/>
              <a:defRPr sz="1600" i="0">
                <a:solidFill>
                  <a:schemeClr val="tx2"/>
                </a:solidFill>
              </a:defRPr>
            </a:lvl1pPr>
          </a:lstStyle>
          <a:p>
            <a:pPr lvl="0"/>
            <a:r>
              <a:rPr lang="en-US" noProof="0"/>
              <a:t>Edit Master text styles</a:t>
            </a:r>
          </a:p>
        </p:txBody>
      </p:sp>
      <p:sp>
        <p:nvSpPr>
          <p:cNvPr id="19" name="Text Placeholder 40">
            <a:extLst>
              <a:ext uri="{FF2B5EF4-FFF2-40B4-BE49-F238E27FC236}">
                <a16:creationId xmlns:a16="http://schemas.microsoft.com/office/drawing/2014/main" id="{BA84A100-E46E-4A91-8A0C-75C717CDFB6D}"/>
              </a:ext>
            </a:extLst>
          </p:cNvPr>
          <p:cNvSpPr>
            <a:spLocks noGrp="1"/>
          </p:cNvSpPr>
          <p:nvPr>
            <p:ph type="body" sz="quarter" idx="51"/>
          </p:nvPr>
        </p:nvSpPr>
        <p:spPr>
          <a:xfrm>
            <a:off x="4440000" y="2593413"/>
            <a:ext cx="3312000"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20" name="Text Placeholder 40">
            <a:extLst>
              <a:ext uri="{FF2B5EF4-FFF2-40B4-BE49-F238E27FC236}">
                <a16:creationId xmlns:a16="http://schemas.microsoft.com/office/drawing/2014/main" id="{DB13281D-9A7C-4ED9-86E0-B903E8AE724B}"/>
              </a:ext>
            </a:extLst>
          </p:cNvPr>
          <p:cNvSpPr>
            <a:spLocks noGrp="1"/>
          </p:cNvSpPr>
          <p:nvPr>
            <p:ph type="body" sz="quarter" idx="52"/>
          </p:nvPr>
        </p:nvSpPr>
        <p:spPr>
          <a:xfrm>
            <a:off x="8041800" y="2593413"/>
            <a:ext cx="3312000" cy="343264"/>
          </a:xfrm>
        </p:spPr>
        <p:txBody>
          <a:bodyPr>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a:r>
              <a:rPr lang="en-US" noProof="0"/>
              <a:t>Edit Master text styles</a:t>
            </a:r>
          </a:p>
        </p:txBody>
      </p:sp>
      <p:sp>
        <p:nvSpPr>
          <p:cNvPr id="21" name="Picture Placeholder 2">
            <a:extLst>
              <a:ext uri="{FF2B5EF4-FFF2-40B4-BE49-F238E27FC236}">
                <a16:creationId xmlns:a16="http://schemas.microsoft.com/office/drawing/2014/main" id="{F2ACB6B7-AA9C-4400-AE52-4698E1110F22}"/>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39085433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EE8E21-DA8C-48C2-84A8-3E52CDB57D58}"/>
              </a:ext>
            </a:extLst>
          </p:cNvPr>
          <p:cNvSpPr>
            <a:spLocks noGrp="1"/>
          </p:cNvSpPr>
          <p:nvPr>
            <p:ph type="title"/>
          </p:nvPr>
        </p:nvSpPr>
        <p:spPr>
          <a:xfrm>
            <a:off x="838206"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7AC391D3-C433-4A10-BCCB-AC8D646401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821464C9-3D68-47CD-9063-9947FA3963D1}"/>
              </a:ext>
            </a:extLst>
          </p:cNvPr>
          <p:cNvSpPr>
            <a:spLocks noGrp="1"/>
          </p:cNvSpPr>
          <p:nvPr>
            <p:ph type="dt" sz="half" idx="2"/>
          </p:nvPr>
        </p:nvSpPr>
        <p:spPr>
          <a:xfrm>
            <a:off x="838200" y="286747"/>
            <a:ext cx="2743200" cy="365125"/>
          </a:xfrm>
          <a:prstGeom prst="rect">
            <a:avLst/>
          </a:prstGeom>
        </p:spPr>
        <p:txBody>
          <a:bodyPr vert="horz" lIns="91440" tIns="45720" rIns="91440" bIns="45720" rtlCol="0" anchor="ctr"/>
          <a:lstStyle>
            <a:lvl1pPr algn="l">
              <a:defRPr sz="1200">
                <a:solidFill>
                  <a:schemeClr val="tx2"/>
                </a:solidFill>
              </a:defRPr>
            </a:lvl1pPr>
          </a:lstStyle>
          <a:p>
            <a:fld id="{CE205DC2-453F-4135-BED0-E24F8F069361}" type="datetime1">
              <a:rPr lang="en-US" noProof="0" smtClean="0"/>
              <a:pPr/>
              <a:t>8/20/2021</a:t>
            </a:fld>
            <a:endParaRPr lang="en-US" noProof="0" dirty="0"/>
          </a:p>
        </p:txBody>
      </p:sp>
      <p:sp>
        <p:nvSpPr>
          <p:cNvPr id="5" name="Footer Placeholder 4">
            <a:extLst>
              <a:ext uri="{FF2B5EF4-FFF2-40B4-BE49-F238E27FC236}">
                <a16:creationId xmlns:a16="http://schemas.microsoft.com/office/drawing/2014/main" id="{FC0211C0-B516-4F22-84A2-69B5EEFB4ECB}"/>
              </a:ext>
            </a:extLst>
          </p:cNvPr>
          <p:cNvSpPr>
            <a:spLocks noGrp="1"/>
          </p:cNvSpPr>
          <p:nvPr>
            <p:ph type="ftr" sz="quarter" idx="3"/>
          </p:nvPr>
        </p:nvSpPr>
        <p:spPr>
          <a:xfrm>
            <a:off x="7351740" y="286747"/>
            <a:ext cx="4114800" cy="365125"/>
          </a:xfrm>
          <a:prstGeom prst="rect">
            <a:avLst/>
          </a:prstGeom>
        </p:spPr>
        <p:txBody>
          <a:bodyPr vert="horz" lIns="91440" tIns="45720" rIns="91440" bIns="45720" rtlCol="0" anchor="ctr"/>
          <a:lstStyle>
            <a:lvl1pPr algn="r">
              <a:defRPr sz="1200">
                <a:solidFill>
                  <a:schemeClr val="tx2"/>
                </a:solidFill>
              </a:defRPr>
            </a:lvl1pPr>
          </a:lstStyle>
          <a:p>
            <a:endParaRPr lang="en-US" noProof="0" dirty="0"/>
          </a:p>
        </p:txBody>
      </p:sp>
      <p:sp>
        <p:nvSpPr>
          <p:cNvPr id="6" name="Slide Number Placeholder 5">
            <a:extLst>
              <a:ext uri="{FF2B5EF4-FFF2-40B4-BE49-F238E27FC236}">
                <a16:creationId xmlns:a16="http://schemas.microsoft.com/office/drawing/2014/main" id="{E935D5E2-D6AF-47D7-B943-C9FAB666BA67}"/>
              </a:ext>
            </a:extLst>
          </p:cNvPr>
          <p:cNvSpPr>
            <a:spLocks noGrp="1"/>
          </p:cNvSpPr>
          <p:nvPr>
            <p:ph type="sldNum" sz="quarter" idx="4"/>
          </p:nvPr>
        </p:nvSpPr>
        <p:spPr>
          <a:xfrm>
            <a:off x="11042882" y="5976001"/>
            <a:ext cx="366756" cy="365125"/>
          </a:xfrm>
          <a:prstGeom prst="rect">
            <a:avLst/>
          </a:prstGeom>
        </p:spPr>
        <p:txBody>
          <a:bodyPr vert="horz" lIns="91440" tIns="45720" rIns="91440" bIns="45720" rtlCol="0" anchor="ctr"/>
          <a:lstStyle>
            <a:lvl1pPr algn="ctr">
              <a:defRPr sz="1000">
                <a:solidFill>
                  <a:schemeClr val="tx1"/>
                </a:solidFill>
              </a:defRPr>
            </a:lvl1pPr>
          </a:lstStyle>
          <a:p>
            <a:fld id="{F470E458-E7C2-4395-B75D-476A174CEE45}" type="slidenum">
              <a:rPr lang="en-US" noProof="0" smtClean="0"/>
              <a:pPr/>
              <a:t>‹#›</a:t>
            </a:fld>
            <a:endParaRPr lang="en-US" noProof="0" dirty="0"/>
          </a:p>
        </p:txBody>
      </p:sp>
      <p:sp>
        <p:nvSpPr>
          <p:cNvPr id="7" name="Oval 6">
            <a:extLst>
              <a:ext uri="{FF2B5EF4-FFF2-40B4-BE49-F238E27FC236}">
                <a16:creationId xmlns:a16="http://schemas.microsoft.com/office/drawing/2014/main" id="{AA0AC1CF-7888-4B0B-B751-F9C83F4B7C06}"/>
              </a:ext>
            </a:extLst>
          </p:cNvPr>
          <p:cNvSpPr/>
          <p:nvPr userDrawn="1"/>
        </p:nvSpPr>
        <p:spPr>
          <a:xfrm>
            <a:off x="11066240" y="5998544"/>
            <a:ext cx="320040" cy="32004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54073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7" r:id="rId5"/>
    <p:sldLayoutId id="2147483658" r:id="rId6"/>
    <p:sldLayoutId id="2147483659" r:id="rId7"/>
    <p:sldLayoutId id="2147483654" r:id="rId8"/>
    <p:sldLayoutId id="2147483652"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6" r:id="rId25"/>
    <p:sldLayoutId id="2147483675" r:id="rId26"/>
    <p:sldLayoutId id="2147483677" r:id="rId27"/>
    <p:sldLayoutId id="2147483681" r:id="rId28"/>
    <p:sldLayoutId id="2147483680" r:id="rId29"/>
    <p:sldLayoutId id="2147483682" r:id="rId30"/>
    <p:sldLayoutId id="2147483683" r:id="rId31"/>
    <p:sldLayoutId id="2147483684" r:id="rId32"/>
    <p:sldLayoutId id="2147483685" r:id="rId33"/>
    <p:sldLayoutId id="2147483686" r:id="rId34"/>
    <p:sldLayoutId id="2147483687" r:id="rId35"/>
    <p:sldLayoutId id="2147483655" r:id="rId36"/>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4" userDrawn="1">
          <p15:clr>
            <a:srgbClr val="F26B43"/>
          </p15:clr>
        </p15:guide>
        <p15:guide id="2" pos="7174" userDrawn="1">
          <p15:clr>
            <a:srgbClr val="F26B43"/>
          </p15:clr>
        </p15:guide>
        <p15:guide id="3" orient="horz" pos="3974" userDrawn="1">
          <p15:clr>
            <a:srgbClr val="F26B43"/>
          </p15:clr>
        </p15:guide>
        <p15:guide id="4" pos="5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52.jp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0.jpg"/><Relationship Id="rId4" Type="http://schemas.openxmlformats.org/officeDocument/2006/relationships/image" Target="../media/image39.jfif"/></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2.jpg"/><Relationship Id="rId4" Type="http://schemas.openxmlformats.org/officeDocument/2006/relationships/image" Target="../media/image41.jfif"/></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45.jpe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BDA37A0-5B4C-408D-AA8C-D74A602CA95F}"/>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1334827" y="2150874"/>
            <a:ext cx="1646237" cy="1070054"/>
          </a:xfrm>
        </p:spPr>
      </p:pic>
      <p:sp>
        <p:nvSpPr>
          <p:cNvPr id="2" name="Title 1">
            <a:extLst>
              <a:ext uri="{FF2B5EF4-FFF2-40B4-BE49-F238E27FC236}">
                <a16:creationId xmlns:a16="http://schemas.microsoft.com/office/drawing/2014/main" id="{BC771BA1-104B-437A-BD2C-C1120088E0BC}"/>
              </a:ext>
            </a:extLst>
          </p:cNvPr>
          <p:cNvSpPr>
            <a:spLocks noGrp="1"/>
          </p:cNvSpPr>
          <p:nvPr>
            <p:ph type="ctrTitle"/>
          </p:nvPr>
        </p:nvSpPr>
        <p:spPr>
          <a:xfrm>
            <a:off x="100375" y="8018"/>
            <a:ext cx="5044830" cy="2083005"/>
          </a:xfrm>
        </p:spPr>
        <p:txBody>
          <a:bodyPr>
            <a:normAutofit/>
          </a:bodyPr>
          <a:lstStyle/>
          <a:p>
            <a:pPr>
              <a:lnSpc>
                <a:spcPct val="100000"/>
              </a:lnSpc>
            </a:pPr>
            <a:r>
              <a:rPr lang="en-US" sz="5400" dirty="0" err="1">
                <a:latin typeface="Arial" panose="020B0604020202020204" pitchFamily="34" charset="0"/>
                <a:cs typeface="Arial" panose="020B0604020202020204" pitchFamily="34" charset="0"/>
              </a:rPr>
              <a:t>Trò</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chơi</a:t>
            </a:r>
            <a:r>
              <a:rPr lang="en-US" sz="5400" dirty="0">
                <a:latin typeface="Arial" panose="020B0604020202020204" pitchFamily="34" charset="0"/>
                <a:cs typeface="Arial" panose="020B0604020202020204" pitchFamily="34" charset="0"/>
              </a:rPr>
              <a:t>: </a:t>
            </a:r>
            <a:br>
              <a:rPr lang="en-US" sz="5400" dirty="0">
                <a:latin typeface="Arial" panose="020B0604020202020204" pitchFamily="34" charset="0"/>
                <a:cs typeface="Arial" panose="020B0604020202020204" pitchFamily="34" charset="0"/>
              </a:rPr>
            </a:b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Vua</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nín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thở</a:t>
            </a:r>
            <a:r>
              <a:rPr lang="en-US" sz="5400" dirty="0">
                <a:latin typeface="Arial" panose="020B0604020202020204" pitchFamily="34" charset="0"/>
                <a:cs typeface="Arial" panose="020B0604020202020204" pitchFamily="34" charset="0"/>
              </a:rPr>
              <a:t> ”</a:t>
            </a:r>
            <a:endParaRPr lang="ru-RU" sz="5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12F902E-562E-4C59-9195-659D40C6A995}"/>
              </a:ext>
            </a:extLst>
          </p:cNvPr>
          <p:cNvSpPr>
            <a:spLocks noGrp="1"/>
          </p:cNvSpPr>
          <p:nvPr>
            <p:ph type="subTitle" idx="1"/>
          </p:nvPr>
        </p:nvSpPr>
        <p:spPr>
          <a:xfrm>
            <a:off x="1162246" y="3245238"/>
            <a:ext cx="6238970" cy="505934"/>
          </a:xfrm>
        </p:spPr>
        <p:txBody>
          <a:bodyPr/>
          <a:lstStyle/>
          <a:p>
            <a:r>
              <a:rPr lang="en-US" b="1" i="1" dirty="0" err="1">
                <a:solidFill>
                  <a:srgbClr val="0070C0"/>
                </a:solidFill>
              </a:rPr>
              <a:t>Luật</a:t>
            </a:r>
            <a:r>
              <a:rPr lang="en-US" b="1" i="1" dirty="0">
                <a:solidFill>
                  <a:srgbClr val="0070C0"/>
                </a:solidFill>
              </a:rPr>
              <a:t> </a:t>
            </a:r>
            <a:r>
              <a:rPr lang="en-US" b="1" i="1" dirty="0" err="1">
                <a:solidFill>
                  <a:srgbClr val="0070C0"/>
                </a:solidFill>
              </a:rPr>
              <a:t>chơi</a:t>
            </a:r>
            <a:r>
              <a:rPr lang="en-US" b="1" i="1" dirty="0">
                <a:solidFill>
                  <a:srgbClr val="0070C0"/>
                </a:solidFill>
              </a:rPr>
              <a:t>: </a:t>
            </a:r>
            <a:endParaRPr lang="ru-RU" b="1" i="1" dirty="0">
              <a:solidFill>
                <a:srgbClr val="0070C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205" y="-259308"/>
            <a:ext cx="7046795" cy="711730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99424290"/>
              </p:ext>
            </p:extLst>
          </p:nvPr>
        </p:nvGraphicFramePr>
        <p:xfrm>
          <a:off x="100375" y="3751172"/>
          <a:ext cx="4922001" cy="1671193"/>
        </p:xfrm>
        <a:graphic>
          <a:graphicData uri="http://schemas.openxmlformats.org/drawingml/2006/table">
            <a:tbl>
              <a:tblPr>
                <a:effectLst>
                  <a:innerShdw blurRad="114300">
                    <a:prstClr val="black"/>
                  </a:innerShdw>
                </a:effectLst>
              </a:tblPr>
              <a:tblGrid>
                <a:gridCol w="4922001">
                  <a:extLst>
                    <a:ext uri="{9D8B030D-6E8A-4147-A177-3AD203B41FA5}">
                      <a16:colId xmlns:a16="http://schemas.microsoft.com/office/drawing/2014/main" val="2688422193"/>
                    </a:ext>
                  </a:extLst>
                </a:gridCol>
              </a:tblGrid>
              <a:tr h="1448621">
                <a:tc>
                  <a:txBody>
                    <a:bodyPr/>
                    <a:lstStyle/>
                    <a:p>
                      <a:pPr algn="ctr">
                        <a:lnSpc>
                          <a:spcPct val="150000"/>
                        </a:lnSpc>
                      </a:pPr>
                      <a:r>
                        <a:rPr lang="vi-VN" sz="2400" b="0" i="0" dirty="0">
                          <a:solidFill>
                            <a:srgbClr val="000000"/>
                          </a:solidFill>
                          <a:effectLst/>
                          <a:latin typeface="Times New Roman" panose="02020603050405020304" pitchFamily="18" charset="0"/>
                        </a:rPr>
                        <a:t>Cả lớp đứng dậy, nghe</a:t>
                      </a:r>
                      <a:r>
                        <a:rPr lang="en-US" sz="2400" b="0" i="0" dirty="0">
                          <a:solidFill>
                            <a:srgbClr val="000000"/>
                          </a:solidFill>
                          <a:effectLst/>
                          <a:latin typeface="Times New Roman" panose="02020603050405020304" pitchFamily="18" charset="0"/>
                        </a:rPr>
                        <a:t> </a:t>
                      </a:r>
                      <a:r>
                        <a:rPr lang="vi-VN" sz="2400" b="0" i="0" dirty="0">
                          <a:solidFill>
                            <a:srgbClr val="000000"/>
                          </a:solidFill>
                          <a:effectLst/>
                          <a:latin typeface="Times New Roman" panose="02020603050405020304" pitchFamily="18" charset="0"/>
                        </a:rPr>
                        <a:t>hiệu lệnh của GV thì bịt mũi nín thở. Ai</a:t>
                      </a:r>
                      <a:r>
                        <a:rPr lang="en-US" sz="2400" b="0" i="0" dirty="0">
                          <a:solidFill>
                            <a:srgbClr val="000000"/>
                          </a:solidFill>
                          <a:effectLst/>
                          <a:latin typeface="Times New Roman" panose="02020603050405020304" pitchFamily="18" charset="0"/>
                        </a:rPr>
                        <a:t> </a:t>
                      </a:r>
                      <a:r>
                        <a:rPr lang="vi-VN" sz="2400" b="0" i="0" dirty="0">
                          <a:solidFill>
                            <a:srgbClr val="000000"/>
                          </a:solidFill>
                          <a:effectLst/>
                          <a:latin typeface="Times New Roman" panose="02020603050405020304" pitchFamily="18" charset="0"/>
                        </a:rPr>
                        <a:t>không thể nhịn thở được nữa thì ngồi</a:t>
                      </a:r>
                      <a:r>
                        <a:rPr lang="en-US" sz="2400" b="0" i="0" dirty="0">
                          <a:solidFill>
                            <a:srgbClr val="000000"/>
                          </a:solidFill>
                          <a:effectLst/>
                          <a:latin typeface="Times New Roman" panose="02020603050405020304" pitchFamily="18" charset="0"/>
                        </a:rPr>
                        <a:t> </a:t>
                      </a:r>
                      <a:r>
                        <a:rPr lang="vi-VN" sz="2400" b="0" i="0" dirty="0">
                          <a:solidFill>
                            <a:srgbClr val="000000"/>
                          </a:solidFill>
                          <a:effectLst/>
                          <a:latin typeface="Times New Roman" panose="02020603050405020304" pitchFamily="18" charset="0"/>
                        </a:rPr>
                        <a:t>xuống</a:t>
                      </a:r>
                      <a:endParaRPr lang="vi-VN" sz="36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01887546"/>
                  </a:ext>
                </a:extLst>
              </a:tr>
            </a:tbl>
          </a:graphicData>
        </a:graphic>
      </p:graphicFrame>
      <p:sp>
        <p:nvSpPr>
          <p:cNvPr id="8" name="Rectangle 1"/>
          <p:cNvSpPr>
            <a:spLocks noChangeArrowheads="1"/>
          </p:cNvSpPr>
          <p:nvPr/>
        </p:nvSpPr>
        <p:spPr bwMode="auto">
          <a:xfrm>
            <a:off x="-655513" y="39093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5749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barn(inVertical)">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011" y="163774"/>
            <a:ext cx="11614245" cy="6739089"/>
          </a:xfrm>
          <a:prstGeom prst="rect">
            <a:avLst/>
          </a:prstGeom>
        </p:spPr>
        <p:txBody>
          <a:bodyPr wrap="square">
            <a:spAutoFit/>
          </a:bodyPr>
          <a:lstStyle/>
          <a:p>
            <a:pPr algn="ctr">
              <a:lnSpc>
                <a:spcPct val="150000"/>
              </a:lnSpc>
              <a:spcAft>
                <a:spcPts val="800"/>
              </a:spcAft>
            </a:pPr>
            <a:r>
              <a:rPr lang="en-US" sz="2200" b="1" dirty="0">
                <a:solidFill>
                  <a:srgbClr val="000000"/>
                </a:solidFill>
                <a:latin typeface="Arial" panose="020B0604020202020204" pitchFamily="34" charset="0"/>
                <a:ea typeface="Arial" panose="020B0604020202020204" pitchFamily="34" charset="0"/>
                <a:cs typeface="Arial" panose="020B0604020202020204" pitchFamily="34" charset="0"/>
              </a:rPr>
              <a:t>ĐÁP ÁN PHIẾU HỌC TẬP SỐ 1</a:t>
            </a:r>
            <a:endParaRPr lang="en-US" sz="22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200" i="1" dirty="0" err="1">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Câu</a:t>
            </a:r>
            <a:r>
              <a:rPr lang="en-US" sz="2200" i="1"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 1. </a:t>
            </a:r>
            <a:r>
              <a:rPr lang="vi-VN" sz="2200" i="1"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Con người có thể ngừng hoạt động hô hấp không? Vì sao?</a:t>
            </a:r>
            <a:endParaRPr lang="en-US" sz="22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2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2200" dirty="0">
                <a:solidFill>
                  <a:srgbClr val="000000"/>
                </a:solidFill>
                <a:latin typeface="Arial" panose="020B0604020202020204" pitchFamily="34" charset="0"/>
                <a:ea typeface="Arial" panose="020B0604020202020204" pitchFamily="34" charset="0"/>
                <a:cs typeface="Arial" panose="020B0604020202020204" pitchFamily="34" charset="0"/>
              </a:rPr>
              <a:t>Không, vì cơ thể người cần có oxygen để duy trì mọi hoạt động của tê bào.</a:t>
            </a:r>
            <a:endParaRPr lang="en-US" sz="22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200" i="1" dirty="0" err="1">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Câu</a:t>
            </a:r>
            <a:r>
              <a:rPr lang="en-US" sz="2200" i="1"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 2. </a:t>
            </a:r>
            <a:r>
              <a:rPr lang="vi-VN" sz="2200" i="1"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Em hãy tìm hiểu và cho biết những bệnh nhân nào phải sử dụng bình khí oxygen để thở.</a:t>
            </a:r>
            <a:endParaRPr lang="en-US" sz="22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2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2200" dirty="0">
                <a:solidFill>
                  <a:srgbClr val="000000"/>
                </a:solidFill>
                <a:latin typeface="Arial" panose="020B0604020202020204" pitchFamily="34" charset="0"/>
                <a:ea typeface="Arial" panose="020B0604020202020204" pitchFamily="34" charset="0"/>
                <a:cs typeface="Arial" panose="020B0604020202020204" pitchFamily="34" charset="0"/>
              </a:rPr>
              <a:t>Khí oxygen trong bình khí sẽ có tác dụng hỗ trợ cho những bệnh nhân mắc các triệu chứng như suy hô hấp, ngạt thở, bệnh tim, chứng rối loạn thở. Ngoài ra, trong y tế, các bác sĩ sẽ cho bệnh nhân thở oxygen khi ngộ độc carbon monoxide, đặc biệt khi cần gây mê bệnh nhân để thực hiện phẫu thuật.</a:t>
            </a:r>
            <a:endParaRPr lang="en-US" sz="22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200" i="1" dirty="0" err="1">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Câu</a:t>
            </a:r>
            <a:r>
              <a:rPr lang="en-US" sz="2200" i="1"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 3. </a:t>
            </a:r>
            <a:r>
              <a:rPr lang="vi-VN" sz="2200" i="1"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Bình khí nén là bình tích trữ không khí được nén ở một áp suất nhất định. Tại sao thợ lặn c</a:t>
            </a:r>
            <a:r>
              <a:rPr lang="en-US" sz="2200" i="1"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ầ</a:t>
            </a:r>
            <a:r>
              <a:rPr lang="vi-VN" sz="2200" i="1"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rPr>
              <a:t>n sử dụng bình khí nén?</a:t>
            </a:r>
            <a:endParaRPr lang="en-US" sz="2200" dirty="0">
              <a:solidFill>
                <a:schemeClr val="tx1">
                  <a:lumMod val="60000"/>
                  <a:lumOff val="40000"/>
                </a:schemeClr>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2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2200" dirty="0">
                <a:solidFill>
                  <a:srgbClr val="000000"/>
                </a:solidFill>
                <a:latin typeface="Arial" panose="020B0604020202020204" pitchFamily="34" charset="0"/>
                <a:ea typeface="Arial" panose="020B0604020202020204" pitchFamily="34" charset="0"/>
                <a:cs typeface="Arial" panose="020B0604020202020204" pitchFamily="34" charset="0"/>
              </a:rPr>
              <a:t>Để cung cấp oxygen cho thợ lặn hô hấp trong môi trường thiếu không khí.</a:t>
            </a:r>
            <a:endParaRPr lang="en-US" sz="22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72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circle(in)">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71429880"/>
              </p:ext>
            </p:extLst>
          </p:nvPr>
        </p:nvGraphicFramePr>
        <p:xfrm>
          <a:off x="1016000" y="420914"/>
          <a:ext cx="10393528" cy="5611396"/>
        </p:xfrm>
        <a:graphic>
          <a:graphicData uri="http://schemas.openxmlformats.org/drawingml/2006/table">
            <a:tbl>
              <a:tblPr firstRow="1" firstCol="1" bandRow="1">
                <a:tableStyleId>{7DF18680-E054-41AD-8BC1-D1AEF772440D}</a:tableStyleId>
              </a:tblPr>
              <a:tblGrid>
                <a:gridCol w="10393528">
                  <a:extLst>
                    <a:ext uri="{9D8B030D-6E8A-4147-A177-3AD203B41FA5}">
                      <a16:colId xmlns:a16="http://schemas.microsoft.com/office/drawing/2014/main" val="480594064"/>
                    </a:ext>
                  </a:extLst>
                </a:gridCol>
              </a:tblGrid>
              <a:tr h="5611396">
                <a:tc>
                  <a:txBody>
                    <a:bodyPr/>
                    <a:lstStyle/>
                    <a:p>
                      <a:pPr algn="ctr">
                        <a:lnSpc>
                          <a:spcPct val="150000"/>
                        </a:lnSpc>
                        <a:spcAft>
                          <a:spcPts val="0"/>
                        </a:spcAft>
                      </a:pPr>
                      <a:r>
                        <a:rPr lang="en-US" sz="2000" dirty="0">
                          <a:solidFill>
                            <a:schemeClr val="bg1">
                              <a:lumMod val="10000"/>
                            </a:schemeClr>
                          </a:solidFill>
                          <a:effectLst/>
                          <a:latin typeface="Arial" panose="020B0604020202020204" pitchFamily="34" charset="0"/>
                          <a:cs typeface="Arial" panose="020B0604020202020204" pitchFamily="34" charset="0"/>
                        </a:rPr>
                        <a:t>PHIẾU HỌC TẬP SỐ 2:</a:t>
                      </a:r>
                    </a:p>
                    <a:p>
                      <a:pPr algn="just">
                        <a:lnSpc>
                          <a:spcPct val="150000"/>
                        </a:lnSpc>
                        <a:spcAft>
                          <a:spcPts val="0"/>
                        </a:spcAft>
                      </a:pPr>
                      <a:r>
                        <a:rPr lang="en-US" sz="2000" dirty="0" err="1">
                          <a:effectLst/>
                          <a:latin typeface="Arial" panose="020B0604020202020204" pitchFamily="34" charset="0"/>
                          <a:cs typeface="Arial" panose="020B0604020202020204" pitchFamily="34" charset="0"/>
                        </a:rPr>
                        <a:t>Nhóm</a:t>
                      </a:r>
                      <a:r>
                        <a:rPr lang="en-US" sz="2000" dirty="0">
                          <a:effectLst/>
                          <a:latin typeface="Arial" panose="020B0604020202020204" pitchFamily="34" charset="0"/>
                          <a:cs typeface="Arial" panose="020B0604020202020204" pitchFamily="34" charset="0"/>
                        </a:rPr>
                        <a:t>:…………………..</a:t>
                      </a:r>
                    </a:p>
                    <a:p>
                      <a:pPr algn="just">
                        <a:lnSpc>
                          <a:spcPct val="150000"/>
                        </a:lnSpc>
                        <a:spcAft>
                          <a:spcPts val="0"/>
                        </a:spcAft>
                      </a:pPr>
                      <a:r>
                        <a:rPr lang="en-US" sz="2000" dirty="0" err="1">
                          <a:effectLst/>
                          <a:latin typeface="Arial" panose="020B0604020202020204" pitchFamily="34" charset="0"/>
                          <a:cs typeface="Arial" panose="020B0604020202020204" pitchFamily="34" charset="0"/>
                        </a:rPr>
                        <a:t>Câu</a:t>
                      </a:r>
                      <a:r>
                        <a:rPr lang="en-US" sz="2000" dirty="0">
                          <a:effectLst/>
                          <a:latin typeface="Arial" panose="020B0604020202020204" pitchFamily="34" charset="0"/>
                          <a:cs typeface="Arial" panose="020B0604020202020204" pitchFamily="34" charset="0"/>
                        </a:rPr>
                        <a:t> 1. </a:t>
                      </a:r>
                      <a:r>
                        <a:rPr lang="vi-VN" sz="2000" dirty="0">
                          <a:effectLst/>
                          <a:latin typeface="Arial" panose="020B0604020202020204" pitchFamily="34" charset="0"/>
                          <a:cs typeface="Arial" panose="020B0604020202020204" pitchFamily="34" charset="0"/>
                        </a:rPr>
                        <a:t>Em hãy l</a:t>
                      </a:r>
                      <a:r>
                        <a:rPr lang="en-US" sz="2000" dirty="0">
                          <a:effectLst/>
                          <a:latin typeface="Arial" panose="020B0604020202020204" pitchFamily="34" charset="0"/>
                          <a:cs typeface="Arial" panose="020B0604020202020204" pitchFamily="34" charset="0"/>
                        </a:rPr>
                        <a:t>ấ</a:t>
                      </a:r>
                      <a:r>
                        <a:rPr lang="vi-VN" sz="2000" dirty="0">
                          <a:effectLst/>
                          <a:latin typeface="Arial" panose="020B0604020202020204" pitchFamily="34" charset="0"/>
                          <a:cs typeface="Arial" panose="020B0604020202020204" pitchFamily="34" charset="0"/>
                        </a:rPr>
                        <a:t>y ví dụ chúng tỏ </a:t>
                      </a:r>
                      <a:r>
                        <a:rPr lang="en-US" sz="2000" dirty="0">
                          <a:effectLst/>
                          <a:latin typeface="Arial" panose="020B0604020202020204" pitchFamily="34" charset="0"/>
                          <a:cs typeface="Arial" panose="020B0604020202020204" pitchFamily="34" charset="0"/>
                        </a:rPr>
                        <a:t>oxygen </a:t>
                      </a:r>
                      <a:r>
                        <a:rPr lang="vi-VN" sz="2000" dirty="0">
                          <a:effectLst/>
                          <a:latin typeface="Arial" panose="020B0604020202020204" pitchFamily="34" charset="0"/>
                          <a:cs typeface="Arial" panose="020B0604020202020204" pitchFamily="34" charset="0"/>
                        </a:rPr>
                        <a:t>duy trì sự sống và sự cháy.</a:t>
                      </a:r>
                      <a:endParaRPr lang="en-US" sz="2000" dirty="0">
                        <a:effectLst/>
                        <a:latin typeface="Arial" panose="020B0604020202020204" pitchFamily="34" charset="0"/>
                        <a:cs typeface="Arial" panose="020B0604020202020204" pitchFamily="34" charset="0"/>
                      </a:endParaRPr>
                    </a:p>
                    <a:p>
                      <a:pPr algn="just">
                        <a:lnSpc>
                          <a:spcPct val="150000"/>
                        </a:lnSpc>
                        <a:spcAft>
                          <a:spcPts val="0"/>
                        </a:spcAft>
                      </a:pPr>
                      <a:r>
                        <a:rPr lang="en-US" sz="2000" dirty="0">
                          <a:effectLst/>
                          <a:latin typeface="Arial" panose="020B0604020202020204" pitchFamily="34" charset="0"/>
                          <a:cs typeface="Arial" panose="020B0604020202020204" pitchFamily="34" charset="0"/>
                        </a:rPr>
                        <a:t>………………………………………………………………………………………………………………………………………………………………………………………………………………………………………………………………………………………</a:t>
                      </a:r>
                    </a:p>
                    <a:p>
                      <a:pPr algn="just">
                        <a:lnSpc>
                          <a:spcPct val="150000"/>
                        </a:lnSpc>
                        <a:spcAft>
                          <a:spcPts val="0"/>
                        </a:spcAft>
                      </a:pPr>
                      <a:r>
                        <a:rPr lang="en-US" sz="2000" dirty="0" err="1">
                          <a:effectLst/>
                          <a:latin typeface="Arial" panose="020B0604020202020204" pitchFamily="34" charset="0"/>
                          <a:cs typeface="Arial" panose="020B0604020202020204" pitchFamily="34" charset="0"/>
                        </a:rPr>
                        <a:t>Câu</a:t>
                      </a:r>
                      <a:r>
                        <a:rPr lang="en-US" sz="2000" dirty="0">
                          <a:effectLst/>
                          <a:latin typeface="Arial" panose="020B0604020202020204" pitchFamily="34" charset="0"/>
                          <a:cs typeface="Arial" panose="020B0604020202020204" pitchFamily="34" charset="0"/>
                        </a:rPr>
                        <a:t> 2. </a:t>
                      </a:r>
                      <a:r>
                        <a:rPr lang="vi-VN" sz="2000" dirty="0">
                          <a:effectLst/>
                          <a:latin typeface="Arial" panose="020B0604020202020204" pitchFamily="34" charset="0"/>
                          <a:cs typeface="Arial" panose="020B0604020202020204" pitchFamily="34" charset="0"/>
                        </a:rPr>
                        <a:t>Một số hộ gia đình sử dụng bếp củi để đun nấu hằng ngày. Khi lửa sắp tàn, người ta thêm củi và thổi hoặc quạt vào bếp thì ngọn lửa cháy bùng lên. Em hãy giải thích cách làm đó.</a:t>
                      </a:r>
                      <a:endParaRPr lang="en-US" sz="2000" dirty="0">
                        <a:effectLst/>
                        <a:latin typeface="Arial" panose="020B0604020202020204" pitchFamily="34" charset="0"/>
                        <a:cs typeface="Arial" panose="020B0604020202020204" pitchFamily="34" charset="0"/>
                      </a:endParaRPr>
                    </a:p>
                    <a:p>
                      <a:pPr algn="just">
                        <a:lnSpc>
                          <a:spcPct val="150000"/>
                        </a:lnSpc>
                        <a:spcAft>
                          <a:spcPts val="0"/>
                        </a:spcAft>
                      </a:pP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871565394"/>
                  </a:ext>
                </a:extLst>
              </a:tr>
            </a:tbl>
          </a:graphicData>
        </a:graphic>
      </p:graphicFrame>
    </p:spTree>
    <p:extLst>
      <p:ext uri="{BB962C8B-B14F-4D97-AF65-F5344CB8AC3E}">
        <p14:creationId xmlns:p14="http://schemas.microsoft.com/office/powerpoint/2010/main" val="4226028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2513" y="586854"/>
            <a:ext cx="10713493" cy="5488682"/>
          </a:xfrm>
          <a:prstGeom prst="rect">
            <a:avLst/>
          </a:prstGeom>
        </p:spPr>
        <p:txBody>
          <a:bodyPr wrap="square">
            <a:spAutoFit/>
          </a:bodyPr>
          <a:lstStyle/>
          <a:p>
            <a:pPr algn="ctr">
              <a:lnSpc>
                <a:spcPct val="150000"/>
              </a:lnSpc>
              <a:spcAft>
                <a:spcPts val="800"/>
              </a:spcAft>
            </a:pPr>
            <a:r>
              <a:rPr lang="en-US" sz="2400" b="1" dirty="0">
                <a:latin typeface="Arial" panose="020B0604020202020204" pitchFamily="34" charset="0"/>
                <a:ea typeface="Arial" panose="020B0604020202020204" pitchFamily="34" charset="0"/>
                <a:cs typeface="Arial" panose="020B0604020202020204" pitchFamily="34" charset="0"/>
              </a:rPr>
              <a:t> ĐÁP ÁN PHIẾU HỌC TẬP SỐ 2</a:t>
            </a:r>
            <a:endParaRPr lang="en-US" sz="24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400" i="1" dirty="0" err="1">
                <a:latin typeface="Arial" panose="020B0604020202020204" pitchFamily="34" charset="0"/>
                <a:ea typeface="Arial" panose="020B0604020202020204" pitchFamily="34" charset="0"/>
                <a:cs typeface="Arial" panose="020B0604020202020204" pitchFamily="34" charset="0"/>
              </a:rPr>
              <a:t>Câu</a:t>
            </a:r>
            <a:r>
              <a:rPr lang="en-US" sz="2400" i="1" dirty="0">
                <a:latin typeface="Arial" panose="020B0604020202020204" pitchFamily="34" charset="0"/>
                <a:ea typeface="Arial" panose="020B0604020202020204" pitchFamily="34" charset="0"/>
                <a:cs typeface="Arial" panose="020B0604020202020204" pitchFamily="34" charset="0"/>
              </a:rPr>
              <a:t> 1. </a:t>
            </a:r>
            <a:r>
              <a:rPr lang="vi-VN" sz="2400" i="1" dirty="0">
                <a:latin typeface="Arial" panose="020B0604020202020204" pitchFamily="34" charset="0"/>
                <a:ea typeface="Arial" panose="020B0604020202020204" pitchFamily="34" charset="0"/>
                <a:cs typeface="Arial" panose="020B0604020202020204" pitchFamily="34" charset="0"/>
              </a:rPr>
              <a:t>Em hãy l</a:t>
            </a:r>
            <a:r>
              <a:rPr lang="en-US" sz="2400" i="1" dirty="0">
                <a:latin typeface="Arial" panose="020B0604020202020204" pitchFamily="34" charset="0"/>
                <a:ea typeface="Arial" panose="020B0604020202020204" pitchFamily="34" charset="0"/>
                <a:cs typeface="Arial" panose="020B0604020202020204" pitchFamily="34" charset="0"/>
              </a:rPr>
              <a:t>ấ</a:t>
            </a:r>
            <a:r>
              <a:rPr lang="vi-VN" sz="2400" i="1" dirty="0">
                <a:latin typeface="Arial" panose="020B0604020202020204" pitchFamily="34" charset="0"/>
                <a:ea typeface="Arial" panose="020B0604020202020204" pitchFamily="34" charset="0"/>
                <a:cs typeface="Arial" panose="020B0604020202020204" pitchFamily="34" charset="0"/>
              </a:rPr>
              <a:t>y ví dụ chúng tỏ </a:t>
            </a:r>
            <a:r>
              <a:rPr lang="en-US" sz="2400" i="1" dirty="0">
                <a:latin typeface="Arial" panose="020B0604020202020204" pitchFamily="34" charset="0"/>
                <a:ea typeface="Arial" panose="020B0604020202020204" pitchFamily="34" charset="0"/>
                <a:cs typeface="Arial" panose="020B0604020202020204" pitchFamily="34" charset="0"/>
              </a:rPr>
              <a:t>oxygen </a:t>
            </a:r>
            <a:r>
              <a:rPr lang="vi-VN" sz="2400" i="1" dirty="0">
                <a:latin typeface="Arial" panose="020B0604020202020204" pitchFamily="34" charset="0"/>
                <a:ea typeface="Arial" panose="020B0604020202020204" pitchFamily="34" charset="0"/>
                <a:cs typeface="Arial" panose="020B0604020202020204" pitchFamily="34" charset="0"/>
              </a:rPr>
              <a:t>duy trì sự sống và sự cháy.</a:t>
            </a:r>
            <a:endParaRPr lang="en-US" sz="24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ea typeface="Arial" panose="020B0604020202020204" pitchFamily="34" charset="0"/>
                <a:cs typeface="Arial" panose="020B0604020202020204" pitchFamily="34" charset="0"/>
              </a:rPr>
              <a:t>Công nhân làm việc trong các đường hẩm phải đeo bình dưỡng khí (chứa oxygen</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400" i="1" dirty="0" err="1">
                <a:latin typeface="Arial" panose="020B0604020202020204" pitchFamily="34" charset="0"/>
                <a:ea typeface="Arial" panose="020B0604020202020204" pitchFamily="34" charset="0"/>
                <a:cs typeface="Arial" panose="020B0604020202020204" pitchFamily="34" charset="0"/>
              </a:rPr>
              <a:t>Câu</a:t>
            </a:r>
            <a:r>
              <a:rPr lang="en-US" sz="2400" i="1" dirty="0">
                <a:latin typeface="Arial" panose="020B0604020202020204" pitchFamily="34" charset="0"/>
                <a:ea typeface="Arial" panose="020B0604020202020204" pitchFamily="34" charset="0"/>
                <a:cs typeface="Arial" panose="020B0604020202020204" pitchFamily="34" charset="0"/>
              </a:rPr>
              <a:t> 2. </a:t>
            </a:r>
            <a:r>
              <a:rPr lang="vi-VN" sz="2400" i="1" dirty="0">
                <a:solidFill>
                  <a:srgbClr val="000000"/>
                </a:solidFill>
                <a:latin typeface="Arial" panose="020B0604020202020204" pitchFamily="34" charset="0"/>
                <a:ea typeface="Arial" panose="020B0604020202020204" pitchFamily="34" charset="0"/>
                <a:cs typeface="Arial" panose="020B0604020202020204" pitchFamily="34" charset="0"/>
              </a:rPr>
              <a:t>Một số hộ gia đình sử dụng bếp củi để đun nấu hằng ngày. Khi lửa sắp tàn, người ta thêm củi và thổi hoặc quạt vào bếp thì ngọn lửa cháy bùng lên. Em hãy giải thích cách làm đó.</a:t>
            </a:r>
            <a:endParaRPr lang="en-US" sz="24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2400" dirty="0">
                <a:latin typeface="Arial" panose="020B0604020202020204" pitchFamily="34" charset="0"/>
                <a:ea typeface="Arial" panose="020B0604020202020204" pitchFamily="34" charset="0"/>
                <a:cs typeface="Arial" panose="020B0604020202020204" pitchFamily="34" charset="0"/>
              </a:rPr>
              <a:t>	</a:t>
            </a:r>
            <a:r>
              <a:rPr lang="vi-VN" sz="2400" dirty="0">
                <a:latin typeface="Arial" panose="020B0604020202020204" pitchFamily="34" charset="0"/>
                <a:ea typeface="Arial" panose="020B0604020202020204" pitchFamily="34" charset="0"/>
                <a:cs typeface="Arial" panose="020B0604020202020204" pitchFamily="34" charset="0"/>
              </a:rPr>
              <a:t>Thêm củi tức là thêm nhiên liệu, thổi hoặc quạt là tăng hàm lượng khí oxygen để duy trì sự cháy.</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8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81B0-2191-45BC-9905-2E1C78EB939C}"/>
              </a:ext>
            </a:extLst>
          </p:cNvPr>
          <p:cNvSpPr>
            <a:spLocks noGrp="1"/>
          </p:cNvSpPr>
          <p:nvPr>
            <p:ph type="title"/>
          </p:nvPr>
        </p:nvSpPr>
        <p:spPr>
          <a:xfrm>
            <a:off x="894038" y="817524"/>
            <a:ext cx="10515600" cy="1477210"/>
          </a:xfrm>
        </p:spPr>
        <p:txBody>
          <a:bodyPr>
            <a:normAutofit fontScale="90000"/>
          </a:bodyPr>
          <a:lstStyle/>
          <a:p>
            <a:pPr>
              <a:lnSpc>
                <a:spcPct val="150000"/>
              </a:lnSpc>
            </a:pP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III. </a:t>
            </a:r>
            <a:r>
              <a:rPr lang="en-US" dirty="0" err="1">
                <a:latin typeface="Arial" panose="020B0604020202020204" pitchFamily="34" charset="0"/>
                <a:cs typeface="Arial" panose="020B0604020202020204" pitchFamily="34" charset="0"/>
              </a:rPr>
              <a:t>Vai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trò</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oxygen </a:t>
            </a:r>
            <a:r>
              <a:rPr lang="en-US" dirty="0" err="1">
                <a:latin typeface="Arial" panose="020B0604020202020204" pitchFamily="34" charset="0"/>
                <a:cs typeface="Arial" panose="020B0604020202020204" pitchFamily="34" charset="0"/>
              </a:rPr>
              <a:t>đối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cháy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đốt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cháy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21" name="Picture Placeholder 20" descr="Glass icon">
            <a:extLst>
              <a:ext uri="{FF2B5EF4-FFF2-40B4-BE49-F238E27FC236}">
                <a16:creationId xmlns:a16="http://schemas.microsoft.com/office/drawing/2014/main" id="{5210F475-2002-4AE9-A0FF-DCBCA11294CF}"/>
              </a:ext>
            </a:extLst>
          </p:cNvPr>
          <p:cNvPicPr>
            <a:picLocks noGrp="1" noChangeAspect="1"/>
          </p:cNvPicPr>
          <p:nvPr>
            <p:ph type="pic" sz="quarter" idx="24"/>
          </p:nvPr>
        </p:nvPicPr>
        <p:blipFill rotWithShape="1">
          <a:blip r:embed="rId3">
            <a:extLst>
              <a:ext uri="{96DAC541-7B7A-43D3-8B79-37D633B846F1}">
                <asvg:svgBlip xmlns:asvg="http://schemas.microsoft.com/office/drawing/2016/SVG/main" r:embed="rId4"/>
              </a:ext>
            </a:extLst>
          </a:blip>
          <a:srcRect l="-56449" t="-20014" r="-56449" b="-26812"/>
          <a:stretch/>
        </p:blipFill>
        <p:spPr>
          <a:xfrm>
            <a:off x="1009659" y="2761871"/>
            <a:ext cx="504000" cy="504000"/>
          </a:xfrm>
        </p:spPr>
      </p:pic>
      <p:sp>
        <p:nvSpPr>
          <p:cNvPr id="10" name="Text Placeholder 9">
            <a:extLst>
              <a:ext uri="{FF2B5EF4-FFF2-40B4-BE49-F238E27FC236}">
                <a16:creationId xmlns:a16="http://schemas.microsoft.com/office/drawing/2014/main" id="{CB8C2489-4C28-4A80-9F6E-875452B0C83B}"/>
              </a:ext>
            </a:extLst>
          </p:cNvPr>
          <p:cNvSpPr>
            <a:spLocks noGrp="1"/>
          </p:cNvSpPr>
          <p:nvPr>
            <p:ph type="body" sz="quarter" idx="49"/>
          </p:nvPr>
        </p:nvSpPr>
        <p:spPr>
          <a:xfrm>
            <a:off x="1630819" y="2593413"/>
            <a:ext cx="4305957" cy="343264"/>
          </a:xfrm>
        </p:spPr>
        <p:txBody>
          <a:bodyPr/>
          <a:lstStyle/>
          <a:p>
            <a:r>
              <a:rPr lang="en-US" sz="2800" dirty="0">
                <a:latin typeface="Arial" panose="020B0604020202020204" pitchFamily="34" charset="0"/>
                <a:cs typeface="Arial" panose="020B0604020202020204" pitchFamily="34" charset="0"/>
              </a:rPr>
              <a:t>Oxygen </a:t>
            </a:r>
            <a:r>
              <a:rPr lang="en-US" sz="2800" dirty="0" err="1">
                <a:latin typeface="Arial" panose="020B0604020202020204" pitchFamily="34" charset="0"/>
                <a:cs typeface="Arial" panose="020B0604020202020204" pitchFamily="34" charset="0"/>
              </a:rPr>
              <a:t>duy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sống</a:t>
            </a:r>
            <a:endParaRPr lang="en-US" sz="2800" dirty="0">
              <a:latin typeface="Arial" panose="020B0604020202020204" pitchFamily="34" charset="0"/>
              <a:cs typeface="Arial" panose="020B0604020202020204" pitchFamily="34" charset="0"/>
            </a:endParaRPr>
          </a:p>
        </p:txBody>
      </p:sp>
      <p:pic>
        <p:nvPicPr>
          <p:cNvPr id="25" name="Picture Placeholder 24" descr="Cloche icon">
            <a:extLst>
              <a:ext uri="{FF2B5EF4-FFF2-40B4-BE49-F238E27FC236}">
                <a16:creationId xmlns:a16="http://schemas.microsoft.com/office/drawing/2014/main" id="{A1652785-1C4D-4FB1-B5F5-620BA44061A7}"/>
              </a:ext>
            </a:extLst>
          </p:cNvPr>
          <p:cNvPicPr>
            <a:picLocks noGrp="1" noChangeAspect="1"/>
          </p:cNvPicPr>
          <p:nvPr>
            <p:ph type="pic" sz="quarter" idx="46"/>
          </p:nvPr>
        </p:nvPicPr>
        <p:blipFill rotWithShape="1">
          <a:blip r:embed="rId5">
            <a:extLst>
              <a:ext uri="{96DAC541-7B7A-43D3-8B79-37D633B846F1}">
                <asvg:svgBlip xmlns:asvg="http://schemas.microsoft.com/office/drawing/2016/SVG/main" r:embed="rId6"/>
              </a:ext>
            </a:extLst>
          </a:blip>
          <a:srcRect l="-9608" t="-22708" r="-9608" b="-46945"/>
          <a:stretch/>
        </p:blipFill>
        <p:spPr>
          <a:xfrm>
            <a:off x="6522420" y="2754732"/>
            <a:ext cx="504000" cy="504000"/>
          </a:xfrm>
        </p:spPr>
      </p:pic>
      <p:sp>
        <p:nvSpPr>
          <p:cNvPr id="14" name="Text Placeholder 13">
            <a:extLst>
              <a:ext uri="{FF2B5EF4-FFF2-40B4-BE49-F238E27FC236}">
                <a16:creationId xmlns:a16="http://schemas.microsoft.com/office/drawing/2014/main" id="{E6642833-0C4D-49DE-99DB-E59E9EE7BE48}"/>
              </a:ext>
            </a:extLst>
          </p:cNvPr>
          <p:cNvSpPr>
            <a:spLocks noGrp="1"/>
          </p:cNvSpPr>
          <p:nvPr>
            <p:ph type="body" sz="quarter" idx="53"/>
          </p:nvPr>
        </p:nvSpPr>
        <p:spPr>
          <a:xfrm>
            <a:off x="7122858" y="2593413"/>
            <a:ext cx="4409500" cy="672458"/>
          </a:xfrm>
        </p:spPr>
        <p:txBody>
          <a:bodyPr/>
          <a:lstStyle/>
          <a:p>
            <a:r>
              <a:rPr lang="en-US" sz="2800" dirty="0">
                <a:latin typeface="Arial" panose="020B0604020202020204" pitchFamily="34" charset="0"/>
                <a:cs typeface="Arial" panose="020B0604020202020204" pitchFamily="34" charset="0"/>
              </a:rPr>
              <a:t>Oxygen </a:t>
            </a:r>
            <a:r>
              <a:rPr lang="en-US" sz="2800" dirty="0" err="1">
                <a:latin typeface="Arial" panose="020B0604020202020204" pitchFamily="34" charset="0"/>
                <a:cs typeface="Arial" panose="020B0604020202020204" pitchFamily="34" charset="0"/>
              </a:rPr>
              <a:t>duy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cháy</a:t>
            </a:r>
            <a:endParaRPr lang="en-US" sz="2800" dirty="0">
              <a:latin typeface="Arial" panose="020B0604020202020204" pitchFamily="34" charset="0"/>
              <a:cs typeface="Arial" panose="020B0604020202020204" pitchFamily="34" charset="0"/>
            </a:endParaRPr>
          </a:p>
        </p:txBody>
      </p:sp>
      <p:pic>
        <p:nvPicPr>
          <p:cNvPr id="9" name="Picture Placeholder 8"/>
          <p:cNvPicPr>
            <a:picLocks noGrp="1" noChangeAspect="1"/>
          </p:cNvPicPr>
          <p:nvPr>
            <p:ph type="pic" sz="quarter" idx="47"/>
          </p:nvPr>
        </p:nvPicPr>
        <p:blipFill>
          <a:blip r:embed="rId7">
            <a:extLst>
              <a:ext uri="{28A0092B-C50C-407E-A947-70E740481C1C}">
                <a14:useLocalDpi xmlns:a14="http://schemas.microsoft.com/office/drawing/2010/main" val="0"/>
              </a:ext>
            </a:extLst>
          </a:blip>
          <a:srcRect/>
          <a:stretch>
            <a:fillRect/>
          </a:stretch>
        </p:blipFill>
        <p:spPr/>
      </p:pic>
      <p:pic>
        <p:nvPicPr>
          <p:cNvPr id="8" name="Picture Placeholder 7"/>
          <p:cNvPicPr>
            <a:picLocks noGrp="1" noChangeAspect="1"/>
          </p:cNvPicPr>
          <p:nvPr>
            <p:ph type="pic" sz="quarter" idx="45"/>
          </p:nvPr>
        </p:nvPicPr>
        <p:blipFill>
          <a:blip r:embed="rId7">
            <a:extLst>
              <a:ext uri="{28A0092B-C50C-407E-A947-70E740481C1C}">
                <a14:useLocalDpi xmlns:a14="http://schemas.microsoft.com/office/drawing/2010/main" val="0"/>
              </a:ext>
            </a:extLst>
          </a:blip>
          <a:srcRect/>
          <a:stretch>
            <a:fillRect/>
          </a:stretch>
        </p:blipFill>
        <p:spPr/>
      </p:pic>
      <p:sp>
        <p:nvSpPr>
          <p:cNvPr id="7" name="Picture Placeholder 6"/>
          <p:cNvSpPr>
            <a:spLocks noGrp="1"/>
          </p:cNvSpPr>
          <p:nvPr>
            <p:ph type="pic" sz="quarter" idx="56"/>
          </p:nvPr>
        </p:nvSpPr>
        <p:spPr/>
      </p:sp>
    </p:spTree>
    <p:extLst>
      <p:ext uri="{BB962C8B-B14F-4D97-AF65-F5344CB8AC3E}">
        <p14:creationId xmlns:p14="http://schemas.microsoft.com/office/powerpoint/2010/main" val="316191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25BC-69B0-445F-BFD2-A15B19076A42}"/>
              </a:ext>
            </a:extLst>
          </p:cNvPr>
          <p:cNvSpPr>
            <a:spLocks noGrp="1"/>
          </p:cNvSpPr>
          <p:nvPr>
            <p:ph type="title"/>
          </p:nvPr>
        </p:nvSpPr>
        <p:spPr/>
        <p:txBody>
          <a:bodyPr/>
          <a:lstStyle/>
          <a:p>
            <a:r>
              <a:rPr lang="en-US" dirty="0" err="1"/>
              <a:t>Vẽ</a:t>
            </a:r>
            <a:r>
              <a:rPr lang="en-US" dirty="0"/>
              <a:t> </a:t>
            </a:r>
            <a:r>
              <a:rPr lang="en-US" dirty="0" err="1"/>
              <a:t>sơ</a:t>
            </a:r>
            <a:r>
              <a:rPr lang="en-US" dirty="0"/>
              <a:t> </a:t>
            </a:r>
            <a:r>
              <a:rPr lang="en-US" dirty="0" err="1"/>
              <a:t>đồ</a:t>
            </a:r>
            <a:r>
              <a:rPr lang="en-US" dirty="0"/>
              <a:t> </a:t>
            </a:r>
            <a:r>
              <a:rPr lang="en-US" dirty="0" err="1"/>
              <a:t>tư</a:t>
            </a:r>
            <a:r>
              <a:rPr lang="en-US" dirty="0"/>
              <a:t> </a:t>
            </a:r>
            <a:r>
              <a:rPr lang="en-US" dirty="0" err="1"/>
              <a:t>duy</a:t>
            </a:r>
            <a:r>
              <a:rPr lang="en-US" dirty="0"/>
              <a:t> </a:t>
            </a:r>
            <a:r>
              <a:rPr lang="en-US" dirty="0" err="1"/>
              <a:t>về</a:t>
            </a:r>
            <a:r>
              <a:rPr lang="en-US" dirty="0"/>
              <a:t> </a:t>
            </a:r>
            <a:r>
              <a:rPr lang="en-US" dirty="0" err="1"/>
              <a:t>chủ</a:t>
            </a:r>
            <a:r>
              <a:rPr lang="en-US" dirty="0"/>
              <a:t> </a:t>
            </a:r>
            <a:r>
              <a:rPr lang="en-US" dirty="0" err="1"/>
              <a:t>đề</a:t>
            </a:r>
            <a:r>
              <a:rPr lang="en-US" dirty="0"/>
              <a:t> oxygen</a:t>
            </a:r>
          </a:p>
        </p:txBody>
      </p:sp>
      <p:pic>
        <p:nvPicPr>
          <p:cNvPr id="14" name="Picture Placeholder 13">
            <a:extLst>
              <a:ext uri="{FF2B5EF4-FFF2-40B4-BE49-F238E27FC236}">
                <a16:creationId xmlns:a16="http://schemas.microsoft.com/office/drawing/2014/main" id="{059D5751-27E7-4925-AB76-804F79AA00B4}"/>
              </a:ext>
            </a:extLst>
          </p:cNvPr>
          <p:cNvPicPr>
            <a:picLocks noGrp="1" noChangeAspect="1"/>
          </p:cNvPicPr>
          <p:nvPr>
            <p:ph type="pic" sz="quarter" idx="75"/>
          </p:nvPr>
        </p:nvPicPr>
        <p:blipFill>
          <a:blip r:embed="rId4">
            <a:extLst>
              <a:ext uri="{28A0092B-C50C-407E-A947-70E740481C1C}">
                <a14:useLocalDpi xmlns:a14="http://schemas.microsoft.com/office/drawing/2010/main" val="0"/>
              </a:ext>
            </a:extLst>
          </a:blip>
          <a:stretch>
            <a:fillRect/>
          </a:stretch>
        </p:blipFill>
        <p:spPr>
          <a:xfrm>
            <a:off x="884204" y="2249629"/>
            <a:ext cx="1162800" cy="705760"/>
          </a:xfrm>
          <a:blipFill>
            <a:blip r:embed="rId4"/>
            <a:stretch>
              <a:fillRect/>
            </a:stretch>
          </a:blipFill>
        </p:spPr>
      </p:pic>
      <p:sp>
        <p:nvSpPr>
          <p:cNvPr id="6" name="Text Placeholder 5">
            <a:extLst>
              <a:ext uri="{FF2B5EF4-FFF2-40B4-BE49-F238E27FC236}">
                <a16:creationId xmlns:a16="http://schemas.microsoft.com/office/drawing/2014/main" id="{D6C8D665-9380-46B9-A760-DCB9A3B90DD9}"/>
              </a:ext>
            </a:extLst>
          </p:cNvPr>
          <p:cNvSpPr>
            <a:spLocks noGrp="1"/>
          </p:cNvSpPr>
          <p:nvPr>
            <p:ph type="body" sz="half" idx="66"/>
          </p:nvPr>
        </p:nvSpPr>
        <p:spPr>
          <a:xfrm>
            <a:off x="2047004" y="2358669"/>
            <a:ext cx="9071374" cy="877359"/>
          </a:xfrm>
        </p:spPr>
        <p:txBody>
          <a:bodyPr/>
          <a:lstStyle/>
          <a:p>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Một</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số</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tính</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chất</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của</a:t>
            </a:r>
            <a:r>
              <a:rPr lang="en-US" sz="2800" b="1" i="0" dirty="0">
                <a:solidFill>
                  <a:schemeClr val="bg1">
                    <a:lumMod val="10000"/>
                  </a:schemeClr>
                </a:solidFill>
                <a:latin typeface="Arial" panose="020B0604020202020204" pitchFamily="34" charset="0"/>
                <a:cs typeface="Arial" panose="020B0604020202020204" pitchFamily="34" charset="0"/>
              </a:rPr>
              <a:t> oxygen</a:t>
            </a:r>
          </a:p>
        </p:txBody>
      </p:sp>
      <p:sp>
        <p:nvSpPr>
          <p:cNvPr id="5" name="Text Placeholder 4">
            <a:extLst>
              <a:ext uri="{FF2B5EF4-FFF2-40B4-BE49-F238E27FC236}">
                <a16:creationId xmlns:a16="http://schemas.microsoft.com/office/drawing/2014/main" id="{65C812AB-966C-4E11-AF78-4BAA00918E90}"/>
              </a:ext>
            </a:extLst>
          </p:cNvPr>
          <p:cNvSpPr>
            <a:spLocks noGrp="1"/>
          </p:cNvSpPr>
          <p:nvPr>
            <p:ph type="body" sz="half" idx="34"/>
          </p:nvPr>
        </p:nvSpPr>
        <p:spPr>
          <a:xfrm>
            <a:off x="8906157" y="3205984"/>
            <a:ext cx="2560383" cy="330454"/>
          </a:xfrm>
        </p:spPr>
        <p:txBody>
          <a:bodyPr/>
          <a:lstStyle/>
          <a:p>
            <a:r>
              <a:rPr lang="en-US" dirty="0" err="1"/>
              <a:t>Nhóm</a:t>
            </a:r>
            <a:r>
              <a:rPr lang="en-US" dirty="0"/>
              <a:t> 1</a:t>
            </a:r>
          </a:p>
        </p:txBody>
      </p:sp>
      <p:sp>
        <p:nvSpPr>
          <p:cNvPr id="7" name="Text Placeholder 6">
            <a:extLst>
              <a:ext uri="{FF2B5EF4-FFF2-40B4-BE49-F238E27FC236}">
                <a16:creationId xmlns:a16="http://schemas.microsoft.com/office/drawing/2014/main" id="{A6468D69-D7B1-4C4C-A8EA-F6AA1CF82777}"/>
              </a:ext>
            </a:extLst>
          </p:cNvPr>
          <p:cNvSpPr>
            <a:spLocks noGrp="1"/>
          </p:cNvSpPr>
          <p:nvPr>
            <p:ph type="body" sz="half" idx="67"/>
          </p:nvPr>
        </p:nvSpPr>
        <p:spPr>
          <a:xfrm>
            <a:off x="8557995" y="3205984"/>
            <a:ext cx="2560383" cy="330454"/>
          </a:xfrm>
        </p:spPr>
        <p:txBody>
          <a:bodyPr/>
          <a:lstStyle/>
          <a:p>
            <a:endParaRPr lang="en-US" dirty="0"/>
          </a:p>
          <a:p>
            <a:r>
              <a:rPr lang="en-US" dirty="0" err="1"/>
              <a:t>Điểm</a:t>
            </a:r>
            <a:r>
              <a:rPr lang="en-US" dirty="0"/>
              <a:t>: </a:t>
            </a:r>
          </a:p>
        </p:txBody>
      </p:sp>
      <p:pic>
        <p:nvPicPr>
          <p:cNvPr id="16" name="Picture Placeholder 15">
            <a:extLst>
              <a:ext uri="{FF2B5EF4-FFF2-40B4-BE49-F238E27FC236}">
                <a16:creationId xmlns:a16="http://schemas.microsoft.com/office/drawing/2014/main" id="{AB7D0785-2D2D-40B2-88BF-4AA6B35F3B3D}"/>
              </a:ext>
            </a:extLst>
          </p:cNvPr>
          <p:cNvPicPr>
            <a:picLocks noGrp="1" noChangeAspect="1"/>
          </p:cNvPicPr>
          <p:nvPr>
            <p:ph type="pic" sz="quarter" idx="76"/>
          </p:nvPr>
        </p:nvPicPr>
        <p:blipFill>
          <a:blip r:embed="rId5">
            <a:extLst>
              <a:ext uri="{28A0092B-C50C-407E-A947-70E740481C1C}">
                <a14:useLocalDpi xmlns:a14="http://schemas.microsoft.com/office/drawing/2010/main" val="0"/>
              </a:ext>
            </a:extLst>
          </a:blip>
          <a:stretch>
            <a:fillRect/>
          </a:stretch>
        </p:blipFill>
        <p:spPr>
          <a:xfrm>
            <a:off x="884204" y="4167303"/>
            <a:ext cx="1162800" cy="775200"/>
          </a:xfrm>
        </p:spPr>
      </p:pic>
      <p:sp>
        <p:nvSpPr>
          <p:cNvPr id="9" name="Text Placeholder 8">
            <a:extLst>
              <a:ext uri="{FF2B5EF4-FFF2-40B4-BE49-F238E27FC236}">
                <a16:creationId xmlns:a16="http://schemas.microsoft.com/office/drawing/2014/main" id="{8203336D-67A1-400E-809C-737392F0F91A}"/>
              </a:ext>
            </a:extLst>
          </p:cNvPr>
          <p:cNvSpPr>
            <a:spLocks noGrp="1"/>
          </p:cNvSpPr>
          <p:nvPr>
            <p:ph type="body" sz="half" idx="70"/>
          </p:nvPr>
        </p:nvSpPr>
        <p:spPr>
          <a:xfrm>
            <a:off x="2395166" y="3801789"/>
            <a:ext cx="9071374" cy="877359"/>
          </a:xfrm>
        </p:spPr>
        <p:txBody>
          <a:bodyPr/>
          <a:lstStyle/>
          <a:p>
            <a:pPr algn="just">
              <a:lnSpc>
                <a:spcPct val="150000"/>
              </a:lnSpc>
            </a:pPr>
            <a:r>
              <a:rPr lang="en-US" sz="2800" b="1" i="0" dirty="0" err="1">
                <a:solidFill>
                  <a:schemeClr val="bg1">
                    <a:lumMod val="10000"/>
                  </a:schemeClr>
                </a:solidFill>
                <a:latin typeface="Arial" panose="020B0604020202020204" pitchFamily="34" charset="0"/>
                <a:cs typeface="Arial" panose="020B0604020202020204" pitchFamily="34" charset="0"/>
              </a:rPr>
              <a:t>Tầm</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quan</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trọng</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của</a:t>
            </a:r>
            <a:r>
              <a:rPr lang="en-US" sz="2800" b="1" i="0" dirty="0">
                <a:solidFill>
                  <a:schemeClr val="bg1">
                    <a:lumMod val="10000"/>
                  </a:schemeClr>
                </a:solidFill>
                <a:latin typeface="Arial" panose="020B0604020202020204" pitchFamily="34" charset="0"/>
                <a:cs typeface="Arial" panose="020B0604020202020204" pitchFamily="34" charset="0"/>
              </a:rPr>
              <a:t> oxygen </a:t>
            </a:r>
            <a:r>
              <a:rPr lang="en-US" sz="2800" b="1" i="0" dirty="0" err="1">
                <a:solidFill>
                  <a:schemeClr val="bg1">
                    <a:lumMod val="10000"/>
                  </a:schemeClr>
                </a:solidFill>
                <a:latin typeface="Arial" panose="020B0604020202020204" pitchFamily="34" charset="0"/>
                <a:cs typeface="Arial" panose="020B0604020202020204" pitchFamily="34" charset="0"/>
              </a:rPr>
              <a:t>đối</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với</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cuộc</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sống</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Vai</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trò</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của</a:t>
            </a:r>
            <a:r>
              <a:rPr lang="en-US" sz="2800" b="1" i="0" dirty="0">
                <a:solidFill>
                  <a:schemeClr val="bg1">
                    <a:lumMod val="10000"/>
                  </a:schemeClr>
                </a:solidFill>
                <a:latin typeface="Arial" panose="020B0604020202020204" pitchFamily="34" charset="0"/>
                <a:cs typeface="Arial" panose="020B0604020202020204" pitchFamily="34" charset="0"/>
              </a:rPr>
              <a:t> oxygen </a:t>
            </a:r>
            <a:r>
              <a:rPr lang="en-US" sz="2800" b="1" i="0" dirty="0" err="1">
                <a:solidFill>
                  <a:schemeClr val="bg1">
                    <a:lumMod val="10000"/>
                  </a:schemeClr>
                </a:solidFill>
                <a:latin typeface="Arial" panose="020B0604020202020204" pitchFamily="34" charset="0"/>
                <a:cs typeface="Arial" panose="020B0604020202020204" pitchFamily="34" charset="0"/>
              </a:rPr>
              <a:t>đối</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với</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sự</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cháy</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và</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quá</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trình</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đốt</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cháy</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nhiên</a:t>
            </a:r>
            <a:r>
              <a:rPr lang="en-US" sz="2800" b="1" i="0" dirty="0">
                <a:solidFill>
                  <a:schemeClr val="bg1">
                    <a:lumMod val="10000"/>
                  </a:schemeClr>
                </a:solidFill>
                <a:latin typeface="Arial" panose="020B0604020202020204" pitchFamily="34" charset="0"/>
                <a:cs typeface="Arial" panose="020B0604020202020204" pitchFamily="34" charset="0"/>
              </a:rPr>
              <a:t> </a:t>
            </a:r>
            <a:r>
              <a:rPr lang="en-US" sz="2800" b="1" i="0" dirty="0" err="1">
                <a:solidFill>
                  <a:schemeClr val="bg1">
                    <a:lumMod val="10000"/>
                  </a:schemeClr>
                </a:solidFill>
                <a:latin typeface="Arial" panose="020B0604020202020204" pitchFamily="34" charset="0"/>
                <a:cs typeface="Arial" panose="020B0604020202020204" pitchFamily="34" charset="0"/>
              </a:rPr>
              <a:t>liệu</a:t>
            </a:r>
            <a:endParaRPr lang="en-US" sz="2800" b="1" i="0" dirty="0">
              <a:solidFill>
                <a:schemeClr val="bg1">
                  <a:lumMod val="10000"/>
                </a:schemeClr>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5EDB349D-74AB-44E3-ABF9-966D44661932}"/>
              </a:ext>
            </a:extLst>
          </p:cNvPr>
          <p:cNvSpPr>
            <a:spLocks noGrp="1"/>
          </p:cNvSpPr>
          <p:nvPr>
            <p:ph type="body" sz="half" idx="68"/>
          </p:nvPr>
        </p:nvSpPr>
        <p:spPr>
          <a:xfrm>
            <a:off x="8906157" y="5686293"/>
            <a:ext cx="2560383" cy="330454"/>
          </a:xfrm>
        </p:spPr>
        <p:txBody>
          <a:bodyPr/>
          <a:lstStyle/>
          <a:p>
            <a:r>
              <a:rPr lang="en-US" dirty="0" err="1"/>
              <a:t>Nhóm</a:t>
            </a:r>
            <a:r>
              <a:rPr lang="en-US" dirty="0"/>
              <a:t> 2</a:t>
            </a:r>
          </a:p>
        </p:txBody>
      </p:sp>
      <p:sp>
        <p:nvSpPr>
          <p:cNvPr id="10" name="Text Placeholder 9">
            <a:extLst>
              <a:ext uri="{FF2B5EF4-FFF2-40B4-BE49-F238E27FC236}">
                <a16:creationId xmlns:a16="http://schemas.microsoft.com/office/drawing/2014/main" id="{2613B2A7-1A42-4B06-A44D-E442D3A6C717}"/>
              </a:ext>
            </a:extLst>
          </p:cNvPr>
          <p:cNvSpPr>
            <a:spLocks noGrp="1"/>
          </p:cNvSpPr>
          <p:nvPr>
            <p:ph type="body" sz="half" idx="71"/>
          </p:nvPr>
        </p:nvSpPr>
        <p:spPr>
          <a:xfrm>
            <a:off x="8557995" y="5686293"/>
            <a:ext cx="2560383" cy="330454"/>
          </a:xfrm>
        </p:spPr>
        <p:txBody>
          <a:bodyPr/>
          <a:lstStyle/>
          <a:p>
            <a:endParaRPr lang="en-US" dirty="0"/>
          </a:p>
          <a:p>
            <a:r>
              <a:rPr lang="en-US" dirty="0" err="1"/>
              <a:t>Điểm</a:t>
            </a:r>
            <a:r>
              <a:rPr lang="en-US" dirty="0"/>
              <a:t>: </a:t>
            </a:r>
          </a:p>
        </p:txBody>
      </p:sp>
    </p:spTree>
    <p:extLst>
      <p:ext uri="{BB962C8B-B14F-4D97-AF65-F5344CB8AC3E}">
        <p14:creationId xmlns:p14="http://schemas.microsoft.com/office/powerpoint/2010/main" val="292455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22772583"/>
              </p:ext>
            </p:extLst>
          </p:nvPr>
        </p:nvGraphicFramePr>
        <p:xfrm>
          <a:off x="886934" y="1470844"/>
          <a:ext cx="10634506" cy="1934401"/>
        </p:xfrm>
        <a:graphic>
          <a:graphicData uri="http://schemas.openxmlformats.org/drawingml/2006/table">
            <a:tbl>
              <a:tblPr/>
              <a:tblGrid>
                <a:gridCol w="10634506">
                  <a:extLst>
                    <a:ext uri="{9D8B030D-6E8A-4147-A177-3AD203B41FA5}">
                      <a16:colId xmlns:a16="http://schemas.microsoft.com/office/drawing/2014/main" val="2593486868"/>
                    </a:ext>
                  </a:extLst>
                </a:gridCol>
              </a:tblGrid>
              <a:tr h="0">
                <a:tc>
                  <a:txBody>
                    <a:bodyPr/>
                    <a:lstStyle/>
                    <a:p>
                      <a:pPr>
                        <a:lnSpc>
                          <a:spcPct val="150000"/>
                        </a:lnSpc>
                      </a:pPr>
                      <a:r>
                        <a:rPr lang="en-US" sz="2800" b="0" i="0" dirty="0">
                          <a:solidFill>
                            <a:srgbClr val="000000"/>
                          </a:solidFill>
                          <a:effectLst/>
                          <a:latin typeface="Times New Roman" panose="02020603050405020304" pitchFamily="18" charset="0"/>
                        </a:rPr>
                        <a:t>      </a:t>
                      </a:r>
                      <a:r>
                        <a:rPr lang="vi-VN" sz="2800" b="0" i="0" dirty="0">
                          <a:solidFill>
                            <a:srgbClr val="000000"/>
                          </a:solidFill>
                          <a:effectLst/>
                          <a:latin typeface="Times New Roman" panose="02020603050405020304" pitchFamily="18" charset="0"/>
                        </a:rPr>
                        <a:t>Một số hộ gia</a:t>
                      </a:r>
                      <a:r>
                        <a:rPr lang="en-US" sz="2800" b="0" i="0" dirty="0">
                          <a:solidFill>
                            <a:srgbClr val="000000"/>
                          </a:solidFill>
                          <a:effectLst/>
                          <a:latin typeface="Times New Roman" panose="02020603050405020304" pitchFamily="18" charset="0"/>
                        </a:rPr>
                        <a:t> </a:t>
                      </a:r>
                      <a:r>
                        <a:rPr lang="vi-VN" sz="2800" b="0" i="0" dirty="0">
                          <a:solidFill>
                            <a:srgbClr val="000000"/>
                          </a:solidFill>
                          <a:effectLst/>
                          <a:latin typeface="Times New Roman" panose="02020603050405020304" pitchFamily="18" charset="0"/>
                        </a:rPr>
                        <a:t>đình sử dụng bếp củi để đun nấu hằng ngày. Khi lửa sắp</a:t>
                      </a:r>
                      <a:r>
                        <a:rPr lang="en-US" sz="2800" b="0" i="0" dirty="0">
                          <a:solidFill>
                            <a:srgbClr val="000000"/>
                          </a:solidFill>
                          <a:effectLst/>
                          <a:latin typeface="Times New Roman" panose="02020603050405020304" pitchFamily="18" charset="0"/>
                        </a:rPr>
                        <a:t> </a:t>
                      </a:r>
                      <a:r>
                        <a:rPr lang="vi-VN" sz="2800" b="0" i="0" dirty="0">
                          <a:solidFill>
                            <a:srgbClr val="000000"/>
                          </a:solidFill>
                          <a:effectLst/>
                          <a:latin typeface="Times New Roman" panose="02020603050405020304" pitchFamily="18" charset="0"/>
                        </a:rPr>
                        <a:t>tàn, người ta thêm củi và thổi hoặc quạt vào bếp thì ngọn</a:t>
                      </a:r>
                      <a:r>
                        <a:rPr lang="en-US" sz="2800" b="0" i="0" dirty="0">
                          <a:solidFill>
                            <a:srgbClr val="000000"/>
                          </a:solidFill>
                          <a:effectLst/>
                          <a:latin typeface="Times New Roman" panose="02020603050405020304" pitchFamily="18" charset="0"/>
                        </a:rPr>
                        <a:t> </a:t>
                      </a:r>
                      <a:r>
                        <a:rPr lang="vi-VN" sz="2800" b="0" i="0" dirty="0">
                          <a:solidFill>
                            <a:srgbClr val="000000"/>
                          </a:solidFill>
                          <a:effectLst/>
                          <a:latin typeface="Times New Roman" panose="02020603050405020304" pitchFamily="18" charset="0"/>
                        </a:rPr>
                        <a:t>lửa cháy bùng lên. Em hãy giải thích cách làm đó</a:t>
                      </a:r>
                      <a:r>
                        <a:rPr lang="en-US" sz="2800" b="0" i="0" dirty="0">
                          <a:solidFill>
                            <a:srgbClr val="000000"/>
                          </a:solidFill>
                          <a:effectLst/>
                          <a:latin typeface="Times New Roman" panose="02020603050405020304" pitchFamily="18" charset="0"/>
                        </a:rPr>
                        <a:t>?</a:t>
                      </a:r>
                      <a:endParaRPr lang="vi-VN" sz="40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39610636"/>
                  </a:ext>
                </a:extLst>
              </a:tr>
            </a:tbl>
          </a:graphicData>
        </a:graphic>
      </p:graphicFrame>
      <p:sp>
        <p:nvSpPr>
          <p:cNvPr id="4" name="Rectangle 1"/>
          <p:cNvSpPr>
            <a:spLocks noChangeArrowheads="1"/>
          </p:cNvSpPr>
          <p:nvPr/>
        </p:nvSpPr>
        <p:spPr bwMode="auto">
          <a:xfrm>
            <a:off x="498928" y="624800"/>
            <a:ext cx="489189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45766386"/>
              </p:ext>
            </p:extLst>
          </p:nvPr>
        </p:nvGraphicFramePr>
        <p:xfrm>
          <a:off x="886934" y="1398094"/>
          <a:ext cx="10522704" cy="1592528"/>
        </p:xfrm>
        <a:graphic>
          <a:graphicData uri="http://schemas.openxmlformats.org/drawingml/2006/table">
            <a:tbl>
              <a:tblPr/>
              <a:tblGrid>
                <a:gridCol w="10522704">
                  <a:extLst>
                    <a:ext uri="{9D8B030D-6E8A-4147-A177-3AD203B41FA5}">
                      <a16:colId xmlns:a16="http://schemas.microsoft.com/office/drawing/2014/main" val="3942224463"/>
                    </a:ext>
                  </a:extLst>
                </a:gridCol>
              </a:tblGrid>
              <a:tr h="1592528">
                <a:tc>
                  <a:txBody>
                    <a:bodyPr/>
                    <a:lstStyle/>
                    <a:p>
                      <a:pPr>
                        <a:lnSpc>
                          <a:spcPct val="150000"/>
                        </a:lnSpc>
                      </a:pPr>
                      <a:r>
                        <a:rPr lang="en-US" sz="2800" b="0" i="0" dirty="0">
                          <a:solidFill>
                            <a:srgbClr val="000000"/>
                          </a:solidFill>
                          <a:effectLst/>
                          <a:latin typeface="Times New Roman" panose="02020603050405020304" pitchFamily="18" charset="0"/>
                        </a:rPr>
                        <a:t>    T</a:t>
                      </a:r>
                      <a:r>
                        <a:rPr lang="vi-VN" sz="2800" b="0" i="0" dirty="0">
                          <a:solidFill>
                            <a:srgbClr val="000000"/>
                          </a:solidFill>
                          <a:effectLst/>
                          <a:latin typeface="Times New Roman" panose="02020603050405020304" pitchFamily="18" charset="0"/>
                        </a:rPr>
                        <a:t>hêm củi tức là</a:t>
                      </a:r>
                      <a:r>
                        <a:rPr lang="en-US" sz="2800" b="0" i="0" dirty="0">
                          <a:solidFill>
                            <a:srgbClr val="000000"/>
                          </a:solidFill>
                          <a:effectLst/>
                          <a:latin typeface="Times New Roman" panose="02020603050405020304" pitchFamily="18" charset="0"/>
                        </a:rPr>
                        <a:t> </a:t>
                      </a:r>
                      <a:r>
                        <a:rPr lang="vi-VN" sz="2800" b="0" i="0" dirty="0">
                          <a:solidFill>
                            <a:srgbClr val="000000"/>
                          </a:solidFill>
                          <a:effectLst/>
                          <a:latin typeface="Times New Roman" panose="02020603050405020304" pitchFamily="18" charset="0"/>
                        </a:rPr>
                        <a:t>thêm nhiên liệu, thổi hoặc quạt là tăng hàm lượng khí</a:t>
                      </a:r>
                      <a:br>
                        <a:rPr lang="vi-VN" sz="2800" b="0" i="0" dirty="0">
                          <a:solidFill>
                            <a:srgbClr val="000000"/>
                          </a:solidFill>
                          <a:effectLst/>
                          <a:latin typeface="Times New Roman" panose="02020603050405020304" pitchFamily="18" charset="0"/>
                        </a:rPr>
                      </a:br>
                      <a:r>
                        <a:rPr lang="vi-VN" sz="2800" b="0" i="0" dirty="0">
                          <a:solidFill>
                            <a:srgbClr val="000000"/>
                          </a:solidFill>
                          <a:effectLst/>
                          <a:latin typeface="Times New Roman" panose="02020603050405020304" pitchFamily="18" charset="0"/>
                        </a:rPr>
                        <a:t>oxygen để duy trì sự cháy</a:t>
                      </a:r>
                      <a:r>
                        <a:rPr lang="en-US" sz="2800" b="0" i="0" dirty="0">
                          <a:solidFill>
                            <a:srgbClr val="000000"/>
                          </a:solidFill>
                          <a:effectLst/>
                          <a:latin typeface="Times New Roman" panose="02020603050405020304" pitchFamily="18" charset="0"/>
                        </a:rPr>
                        <a:t>.</a:t>
                      </a:r>
                      <a:endParaRPr lang="vi-VN" sz="40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74904883"/>
                  </a:ext>
                </a:extLst>
              </a:tr>
            </a:tbl>
          </a:graphicData>
        </a:graphic>
      </p:graphicFrame>
      <p:sp>
        <p:nvSpPr>
          <p:cNvPr id="6" name="Rectangle 2"/>
          <p:cNvSpPr>
            <a:spLocks noChangeArrowheads="1"/>
          </p:cNvSpPr>
          <p:nvPr/>
        </p:nvSpPr>
        <p:spPr bwMode="auto">
          <a:xfrm>
            <a:off x="1355271" y="30830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p:cNvSpPr/>
          <p:nvPr/>
        </p:nvSpPr>
        <p:spPr>
          <a:xfrm>
            <a:off x="4808160" y="578157"/>
            <a:ext cx="2517036" cy="707886"/>
          </a:xfrm>
          <a:prstGeom prst="rect">
            <a:avLst/>
          </a:prstGeom>
        </p:spPr>
        <p:txBody>
          <a:bodyPr wrap="none">
            <a:spAutoFit/>
          </a:bodyPr>
          <a:lstStyle/>
          <a:p>
            <a:r>
              <a:rPr lang="en-US" sz="4000" b="1" dirty="0" err="1">
                <a:latin typeface="Arial" panose="020B0604020202020204" pitchFamily="34" charset="0"/>
                <a:cs typeface="Arial" panose="020B0604020202020204" pitchFamily="34" charset="0"/>
              </a:rPr>
              <a:t>Vận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dụng</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04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08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1F78032-7158-4F74-BDAC-C1E06036B7A3}"/>
              </a:ext>
            </a:extLst>
          </p:cNvPr>
          <p:cNvSpPr>
            <a:spLocks noGrp="1"/>
          </p:cNvSpPr>
          <p:nvPr>
            <p:ph type="sldNum" sz="quarter" idx="12"/>
          </p:nvPr>
        </p:nvSpPr>
        <p:spPr/>
        <p:txBody>
          <a:bodyPr/>
          <a:lstStyle/>
          <a:p>
            <a:fld id="{F470E458-E7C2-4395-B75D-476A174CEE45}" type="slidenum">
              <a:rPr lang="en-US" smtClean="0"/>
              <a:pPr/>
              <a:t>2</a:t>
            </a:fld>
            <a:endParaRPr lang="en-US" dirty="0"/>
          </a:p>
        </p:txBody>
      </p:sp>
      <p:sp>
        <p:nvSpPr>
          <p:cNvPr id="8" name="Rectangle 7"/>
          <p:cNvSpPr/>
          <p:nvPr/>
        </p:nvSpPr>
        <p:spPr>
          <a:xfrm>
            <a:off x="962275" y="1309212"/>
            <a:ext cx="10447363" cy="4538615"/>
          </a:xfrm>
          <a:prstGeom prst="rect">
            <a:avLst/>
          </a:prstGeom>
          <a:solidFill>
            <a:schemeClr val="bg1">
              <a:lumMod val="10000"/>
            </a:schemeClr>
          </a:solidFill>
          <a:ln w="76200">
            <a:solidFill>
              <a:srgbClr val="FFFF00"/>
            </a:solidFill>
          </a:ln>
        </p:spPr>
        <p:txBody>
          <a:bodyPr wrap="square">
            <a:spAutoFit/>
          </a:bodyPr>
          <a:lstStyle/>
          <a:p>
            <a:pPr algn="just">
              <a:lnSpc>
                <a:spcPct val="150000"/>
              </a:lnSpc>
            </a:pP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Như</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chúng</a:t>
            </a:r>
            <a:r>
              <a:rPr lang="en-US" sz="2800" dirty="0">
                <a:solidFill>
                  <a:srgbClr val="FFFFFF"/>
                </a:solidFill>
                <a:latin typeface="Times New Roman" panose="02020603050405020304" pitchFamily="18" charset="0"/>
                <a:ea typeface="Arial" panose="020B0604020202020204" pitchFamily="34" charset="0"/>
              </a:rPr>
              <a:t> ta </a:t>
            </a:r>
            <a:r>
              <a:rPr lang="en-US" sz="2800" dirty="0" err="1">
                <a:solidFill>
                  <a:srgbClr val="FFFFFF"/>
                </a:solidFill>
                <a:latin typeface="Times New Roman" panose="02020603050405020304" pitchFamily="18" charset="0"/>
                <a:ea typeface="Arial" panose="020B0604020202020204" pitchFamily="34" charset="0"/>
              </a:rPr>
              <a:t>đã</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biết</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chúng</a:t>
            </a:r>
            <a:r>
              <a:rPr lang="en-US" sz="2800" dirty="0">
                <a:solidFill>
                  <a:srgbClr val="FFFFFF"/>
                </a:solidFill>
                <a:latin typeface="Times New Roman" panose="02020603050405020304" pitchFamily="18" charset="0"/>
                <a:ea typeface="Arial" panose="020B0604020202020204" pitchFamily="34" charset="0"/>
              </a:rPr>
              <a:t> ta </a:t>
            </a:r>
            <a:r>
              <a:rPr lang="en-US" sz="2800" dirty="0" err="1">
                <a:solidFill>
                  <a:srgbClr val="FFFFFF"/>
                </a:solidFill>
                <a:latin typeface="Times New Roman" panose="02020603050405020304" pitchFamily="18" charset="0"/>
                <a:ea typeface="Arial" panose="020B0604020202020204" pitchFamily="34" charset="0"/>
              </a:rPr>
              <a:t>có</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thể</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nhịn</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ăn</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nhịn</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uống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trong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vòng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vài</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ba</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ngày</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là</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chuyện</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bình</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thường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nhưng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hầu</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như</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tất</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cả</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trong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chúng</a:t>
            </a:r>
            <a:r>
              <a:rPr lang="en-US" sz="2800" dirty="0">
                <a:solidFill>
                  <a:srgbClr val="FFFFFF"/>
                </a:solidFill>
                <a:latin typeface="Times New Roman" panose="02020603050405020304" pitchFamily="18" charset="0"/>
                <a:ea typeface="Arial" panose="020B0604020202020204" pitchFamily="34" charset="0"/>
              </a:rPr>
              <a:t> ta </a:t>
            </a:r>
            <a:r>
              <a:rPr lang="en-US" sz="2800" dirty="0" err="1">
                <a:solidFill>
                  <a:srgbClr val="FFFFFF"/>
                </a:solidFill>
                <a:latin typeface="Times New Roman" panose="02020603050405020304" pitchFamily="18" charset="0"/>
                <a:ea typeface="Arial" panose="020B0604020202020204" pitchFamily="34" charset="0"/>
              </a:rPr>
              <a:t>không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có</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ai</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lại</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có</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thể</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nín</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thở</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trong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vòng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vài</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phút</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Điều</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này</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cho</a:t>
            </a:r>
            <a:r>
              <a:rPr lang="en-US" sz="2800" dirty="0">
                <a:solidFill>
                  <a:srgbClr val="FFFFFF"/>
                </a:solidFill>
                <a:latin typeface="Times New Roman" panose="02020603050405020304" pitchFamily="18" charset="0"/>
                <a:ea typeface="Arial" panose="020B0604020202020204" pitchFamily="34" charset="0"/>
              </a:rPr>
              <a:t> ta </a:t>
            </a:r>
            <a:r>
              <a:rPr lang="en-US" sz="2800" dirty="0" err="1">
                <a:solidFill>
                  <a:srgbClr val="FFFFFF"/>
                </a:solidFill>
                <a:latin typeface="Times New Roman" panose="02020603050405020304" pitchFamily="18" charset="0"/>
                <a:ea typeface="Arial" panose="020B0604020202020204" pitchFamily="34" charset="0"/>
              </a:rPr>
              <a:t>thấy</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không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khí</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có</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tầm</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quan</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trọng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như</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thế</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nào</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đối</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với</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đời</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sống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của</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chúng</a:t>
            </a:r>
            <a:r>
              <a:rPr lang="en-US" sz="2800" dirty="0">
                <a:solidFill>
                  <a:srgbClr val="FFFFFF"/>
                </a:solidFill>
                <a:latin typeface="Times New Roman" panose="02020603050405020304" pitchFamily="18" charset="0"/>
                <a:ea typeface="Arial" panose="020B0604020202020204" pitchFamily="34" charset="0"/>
              </a:rPr>
              <a:t> ta, </a:t>
            </a:r>
            <a:r>
              <a:rPr lang="en-US" sz="2800" dirty="0" err="1">
                <a:solidFill>
                  <a:srgbClr val="FFFFFF"/>
                </a:solidFill>
                <a:latin typeface="Times New Roman" panose="02020603050405020304" pitchFamily="18" charset="0"/>
                <a:ea typeface="Arial" panose="020B0604020202020204" pitchFamily="34" charset="0"/>
              </a:rPr>
              <a:t>cũng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có</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nghĩa</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rằng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trong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không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khí</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có</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một</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nguyên</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tố</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nào</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đó</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ảnh</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hưởng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trực</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tiếp</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đến</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sự</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sống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và</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bài</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học</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ngày</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hôm</a:t>
            </a:r>
            <a:r>
              <a:rPr lang="en-US" sz="2800" i="1" dirty="0">
                <a:solidFill>
                  <a:srgbClr val="FFFFFF"/>
                </a:solidFill>
                <a:latin typeface="Times New Roman" panose="02020603050405020304" pitchFamily="18" charset="0"/>
                <a:ea typeface="Arial" panose="020B0604020202020204" pitchFamily="34" charset="0"/>
              </a:rPr>
              <a:t> </a:t>
            </a:r>
            <a:r>
              <a:rPr lang="en-US" sz="2800" dirty="0">
                <a:solidFill>
                  <a:srgbClr val="FFFFFF"/>
                </a:solidFill>
                <a:latin typeface="Times New Roman" panose="02020603050405020304" pitchFamily="18" charset="0"/>
                <a:ea typeface="Arial" panose="020B0604020202020204" pitchFamily="34" charset="0"/>
              </a:rPr>
              <a:t>nay </a:t>
            </a:r>
            <a:r>
              <a:rPr lang="en-US" sz="2800" dirty="0" err="1">
                <a:solidFill>
                  <a:srgbClr val="FFFFFF"/>
                </a:solidFill>
                <a:latin typeface="Times New Roman" panose="02020603050405020304" pitchFamily="18" charset="0"/>
                <a:ea typeface="Arial" panose="020B0604020202020204" pitchFamily="34" charset="0"/>
              </a:rPr>
              <a:t>cô</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và</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các</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em</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sẽ</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cùng</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nhau</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nghiên</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cứu</a:t>
            </a:r>
            <a:r>
              <a:rPr lang="en-US" sz="2800" dirty="0">
                <a:solidFill>
                  <a:srgbClr val="FFFFFF"/>
                </a:solidFill>
                <a:latin typeface="Times New Roman" panose="02020603050405020304" pitchFamily="18" charset="0"/>
                <a:ea typeface="Arial" panose="020B0604020202020204" pitchFamily="34" charset="0"/>
              </a:rPr>
              <a:t> </a:t>
            </a:r>
            <a:r>
              <a:rPr lang="en-US" sz="2800" dirty="0" err="1">
                <a:solidFill>
                  <a:srgbClr val="FFFFFF"/>
                </a:solidFill>
                <a:latin typeface="Times New Roman" panose="02020603050405020304" pitchFamily="18" charset="0"/>
                <a:ea typeface="Arial" panose="020B0604020202020204" pitchFamily="34" charset="0"/>
              </a:rPr>
              <a:t>về</a:t>
            </a:r>
            <a:r>
              <a:rPr lang="en-US" sz="2800" dirty="0">
                <a:solidFill>
                  <a:srgbClr val="FFFFFF"/>
                </a:solidFill>
                <a:latin typeface="Times New Roman" panose="02020603050405020304" pitchFamily="18" charset="0"/>
                <a:ea typeface="Arial" panose="020B0604020202020204" pitchFamily="34" charset="0"/>
              </a:rPr>
              <a:t> oxygen.</a:t>
            </a:r>
            <a:endParaRPr lang="en-US" sz="2800" dirty="0">
              <a:solidFill>
                <a:srgbClr val="FFFFFF"/>
              </a:solidFill>
            </a:endParaRPr>
          </a:p>
        </p:txBody>
      </p:sp>
    </p:spTree>
    <p:extLst>
      <p:ext uri="{BB962C8B-B14F-4D97-AF65-F5344CB8AC3E}">
        <p14:creationId xmlns:p14="http://schemas.microsoft.com/office/powerpoint/2010/main" val="239822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2"/>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787856" y="2320119"/>
            <a:ext cx="8803943" cy="1712545"/>
          </a:xfrm>
          <a:solidFill>
            <a:srgbClr val="FFFFFF">
              <a:alpha val="60000"/>
            </a:srgbClr>
          </a:solidFill>
          <a:ln w="76200" cap="sq">
            <a:solidFill>
              <a:srgbClr val="FF0000"/>
            </a:solidFill>
            <a:miter lim="800000"/>
          </a:ln>
        </p:spPr>
        <p:txBody>
          <a:bodyPr anchor="ctr">
            <a:normAutofit/>
          </a:bodyPr>
          <a:lstStyle/>
          <a:p>
            <a:pPr algn="ctr"/>
            <a:r>
              <a:rPr lang="en-US" sz="4800" b="1">
                <a:solidFill>
                  <a:srgbClr val="FF0000"/>
                </a:solidFill>
                <a:latin typeface="Arial" panose="020B0604020202020204" pitchFamily="34" charset="0"/>
                <a:cs typeface="Arial" panose="020B0604020202020204" pitchFamily="34" charset="0"/>
              </a:rPr>
              <a:t>BÀI </a:t>
            </a:r>
            <a:r>
              <a:rPr lang="en-US" sz="4800">
                <a:solidFill>
                  <a:srgbClr val="FF0000"/>
                </a:solidFill>
                <a:latin typeface="Arial" panose="020B0604020202020204" pitchFamily="34" charset="0"/>
                <a:cs typeface="Arial" panose="020B0604020202020204" pitchFamily="34" charset="0"/>
              </a:rPr>
              <a:t>9</a:t>
            </a:r>
            <a:r>
              <a:rPr lang="en-US" sz="4800" b="1">
                <a:solidFill>
                  <a:srgbClr val="FF0000"/>
                </a:solidFill>
                <a:latin typeface="Arial" panose="020B0604020202020204" pitchFamily="34" charset="0"/>
                <a:cs typeface="Arial" panose="020B0604020202020204" pitchFamily="34" charset="0"/>
              </a:rPr>
              <a:t>: </a:t>
            </a:r>
            <a:r>
              <a:rPr lang="en-US" sz="4800" b="1" dirty="0">
                <a:solidFill>
                  <a:srgbClr val="FF0000"/>
                </a:solidFill>
                <a:latin typeface="Arial" panose="020B0604020202020204" pitchFamily="34" charset="0"/>
                <a:cs typeface="Arial" panose="020B0604020202020204" pitchFamily="34" charset="0"/>
              </a:rPr>
              <a:t>OXYGEN</a:t>
            </a:r>
          </a:p>
        </p:txBody>
      </p:sp>
    </p:spTree>
    <p:extLst>
      <p:ext uri="{BB962C8B-B14F-4D97-AF65-F5344CB8AC3E}">
        <p14:creationId xmlns:p14="http://schemas.microsoft.com/office/powerpoint/2010/main" val="363225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F56EA8-E044-4CC4-B513-B26BD9507669}"/>
              </a:ext>
            </a:extLst>
          </p:cNvPr>
          <p:cNvSpPr>
            <a:spLocks noGrp="1"/>
          </p:cNvSpPr>
          <p:nvPr>
            <p:ph type="title"/>
          </p:nvPr>
        </p:nvSpPr>
        <p:spPr>
          <a:xfrm>
            <a:off x="838199" y="184139"/>
            <a:ext cx="10515600" cy="856343"/>
          </a:xfrm>
        </p:spPr>
        <p:txBody>
          <a:bodyPr/>
          <a:lstStyle/>
          <a:p>
            <a:r>
              <a:rPr lang="en-US" dirty="0">
                <a:latin typeface="Arial" panose="020B0604020202020204" pitchFamily="34" charset="0"/>
                <a:cs typeface="Arial" panose="020B0604020202020204" pitchFamily="34" charset="0"/>
              </a:rPr>
              <a:t>I.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oxygen</a:t>
            </a:r>
          </a:p>
        </p:txBody>
      </p:sp>
      <p:pic>
        <p:nvPicPr>
          <p:cNvPr id="15" name="Picture Placeholder 14">
            <a:extLst>
              <a:ext uri="{FF2B5EF4-FFF2-40B4-BE49-F238E27FC236}">
                <a16:creationId xmlns:a16="http://schemas.microsoft.com/office/drawing/2014/main" id="{FBFC9385-E01D-4FC5-BA27-8132925624A3}"/>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tretch>
            <a:fillRect/>
          </a:stretch>
        </p:blipFill>
        <p:spPr>
          <a:xfrm>
            <a:off x="1071553" y="2337296"/>
            <a:ext cx="389402" cy="504000"/>
          </a:xfrm>
        </p:spPr>
      </p:pic>
      <p:sp>
        <p:nvSpPr>
          <p:cNvPr id="8" name="Text Placeholder 7">
            <a:extLst>
              <a:ext uri="{FF2B5EF4-FFF2-40B4-BE49-F238E27FC236}">
                <a16:creationId xmlns:a16="http://schemas.microsoft.com/office/drawing/2014/main" id="{C72ED8EC-71D2-4543-A0F0-EE3BBF92F0DA}"/>
              </a:ext>
            </a:extLst>
          </p:cNvPr>
          <p:cNvSpPr>
            <a:spLocks noGrp="1"/>
          </p:cNvSpPr>
          <p:nvPr>
            <p:ph type="body" sz="quarter" idx="49"/>
          </p:nvPr>
        </p:nvSpPr>
        <p:spPr>
          <a:xfrm>
            <a:off x="1610978" y="1930765"/>
            <a:ext cx="1992573" cy="2170136"/>
          </a:xfrm>
          <a:solidFill>
            <a:srgbClr val="FFFF00"/>
          </a:solidFill>
          <a:ln>
            <a:solidFill>
              <a:srgbClr val="FFFF00"/>
            </a:solidFill>
          </a:ln>
        </p:spPr>
        <p:txBody>
          <a:bodyPr/>
          <a:lstStyle/>
          <a:p>
            <a:pPr algn="ctr">
              <a:lnSpc>
                <a:spcPct val="150000"/>
              </a:lnSpc>
            </a:pPr>
            <a:r>
              <a:rPr lang="en-US" dirty="0">
                <a:solidFill>
                  <a:schemeClr val="bg1">
                    <a:lumMod val="10000"/>
                  </a:schemeClr>
                </a:solidFill>
                <a:latin typeface="Arial" panose="020B0604020202020204" pitchFamily="34" charset="0"/>
                <a:cs typeface="Arial" panose="020B0604020202020204" pitchFamily="34" charset="0"/>
              </a:rPr>
              <a:t>1. </a:t>
            </a:r>
            <a:r>
              <a:rPr lang="vi-VN" dirty="0">
                <a:solidFill>
                  <a:schemeClr val="bg1">
                    <a:lumMod val="10000"/>
                  </a:schemeClr>
                </a:solidFill>
                <a:latin typeface="Arial" panose="020B0604020202020204" pitchFamily="34" charset="0"/>
                <a:cs typeface="Arial" panose="020B0604020202020204" pitchFamily="34" charset="0"/>
              </a:rPr>
              <a:t>Em hãy cho biết khí oxygen tồn tại ở đâu?</a:t>
            </a:r>
            <a:endParaRPr lang="en-US" sz="1800" dirty="0">
              <a:solidFill>
                <a:schemeClr val="bg1">
                  <a:lumMod val="10000"/>
                </a:schemeClr>
              </a:solidFill>
              <a:latin typeface="Arial" panose="020B0604020202020204" pitchFamily="34" charset="0"/>
              <a:cs typeface="Arial" panose="020B0604020202020204" pitchFamily="34" charset="0"/>
            </a:endParaRPr>
          </a:p>
          <a:p>
            <a:pPr algn="ctr">
              <a:lnSpc>
                <a:spcPct val="150000"/>
              </a:lnSpc>
            </a:pPr>
            <a:endParaRPr lang="en-US" dirty="0">
              <a:solidFill>
                <a:schemeClr val="bg1">
                  <a:lumMod val="10000"/>
                </a:schemeClr>
              </a:solidFill>
              <a:latin typeface="Arial" panose="020B0604020202020204" pitchFamily="34" charset="0"/>
              <a:cs typeface="Arial" panose="020B0604020202020204" pitchFamily="34" charset="0"/>
            </a:endParaRPr>
          </a:p>
        </p:txBody>
      </p:sp>
      <p:pic>
        <p:nvPicPr>
          <p:cNvPr id="13" name="Picture Placeholder 12">
            <a:extLst>
              <a:ext uri="{FF2B5EF4-FFF2-40B4-BE49-F238E27FC236}">
                <a16:creationId xmlns:a16="http://schemas.microsoft.com/office/drawing/2014/main" id="{DAAFC736-F4BC-4BA3-8457-3BC8C25F45CE}"/>
              </a:ext>
            </a:extLst>
          </p:cNvPr>
          <p:cNvPicPr>
            <a:picLocks noGrp="1" noChangeAspect="1"/>
          </p:cNvPicPr>
          <p:nvPr>
            <p:ph type="pic" sz="quarter" idx="57"/>
          </p:nvPr>
        </p:nvPicPr>
        <p:blipFill>
          <a:blip r:embed="rId4">
            <a:extLst>
              <a:ext uri="{28A0092B-C50C-407E-A947-70E740481C1C}">
                <a14:useLocalDpi xmlns:a14="http://schemas.microsoft.com/office/drawing/2010/main" val="0"/>
              </a:ext>
            </a:extLst>
          </a:blip>
          <a:stretch>
            <a:fillRect/>
          </a:stretch>
        </p:blipFill>
        <p:spPr>
          <a:xfrm>
            <a:off x="3961357" y="1954810"/>
            <a:ext cx="4269285" cy="2844000"/>
          </a:xfrm>
        </p:spPr>
      </p:pic>
      <p:pic>
        <p:nvPicPr>
          <p:cNvPr id="17" name="Picture Placeholder 16">
            <a:extLst>
              <a:ext uri="{FF2B5EF4-FFF2-40B4-BE49-F238E27FC236}">
                <a16:creationId xmlns:a16="http://schemas.microsoft.com/office/drawing/2014/main" id="{9211FF59-1254-48F6-9792-1AE0523EB93F}"/>
              </a:ext>
            </a:extLst>
          </p:cNvPr>
          <p:cNvPicPr>
            <a:picLocks noGrp="1" noChangeAspect="1"/>
          </p:cNvPicPr>
          <p:nvPr>
            <p:ph type="pic" sz="quarter" idx="46"/>
          </p:nvPr>
        </p:nvPicPr>
        <p:blipFill>
          <a:blip r:embed="rId3">
            <a:extLst>
              <a:ext uri="{28A0092B-C50C-407E-A947-70E740481C1C}">
                <a14:useLocalDpi xmlns:a14="http://schemas.microsoft.com/office/drawing/2010/main" val="0"/>
              </a:ext>
            </a:extLst>
          </a:blip>
          <a:stretch>
            <a:fillRect/>
          </a:stretch>
        </p:blipFill>
        <p:spPr>
          <a:xfrm>
            <a:off x="9308712" y="2332432"/>
            <a:ext cx="389402" cy="504000"/>
          </a:xfrm>
        </p:spPr>
      </p:pic>
      <p:sp>
        <p:nvSpPr>
          <p:cNvPr id="10" name="Text Placeholder 9">
            <a:extLst>
              <a:ext uri="{FF2B5EF4-FFF2-40B4-BE49-F238E27FC236}">
                <a16:creationId xmlns:a16="http://schemas.microsoft.com/office/drawing/2014/main" id="{F490247B-1801-406D-84B0-13D91AA0A0D5}"/>
              </a:ext>
            </a:extLst>
          </p:cNvPr>
          <p:cNvSpPr>
            <a:spLocks noGrp="1"/>
          </p:cNvSpPr>
          <p:nvPr>
            <p:ph type="body" sz="quarter" idx="53"/>
          </p:nvPr>
        </p:nvSpPr>
        <p:spPr>
          <a:xfrm>
            <a:off x="9854043" y="1763815"/>
            <a:ext cx="2297013" cy="3603051"/>
          </a:xfrm>
          <a:solidFill>
            <a:srgbClr val="FFFF00"/>
          </a:solidFill>
        </p:spPr>
        <p:txBody>
          <a:bodyPr/>
          <a:lstStyle/>
          <a:p>
            <a:pPr algn="ctr">
              <a:spcAft>
                <a:spcPts val="0"/>
              </a:spcAft>
            </a:pPr>
            <a:r>
              <a:rPr lang="en-US" dirty="0">
                <a:solidFill>
                  <a:schemeClr val="bg1">
                    <a:lumMod val="10000"/>
                  </a:schemeClr>
                </a:solidFill>
              </a:rPr>
              <a:t>2. </a:t>
            </a:r>
            <a:r>
              <a:rPr lang="vi-VN" dirty="0">
                <a:solidFill>
                  <a:schemeClr val="bg1">
                    <a:lumMod val="10000"/>
                  </a:schemeClr>
                </a:solidFill>
              </a:rPr>
              <a:t>Thường xuyên hít thở oxygen trong không</a:t>
            </a:r>
            <a:r>
              <a:rPr lang="vi-VN" spc="110" dirty="0">
                <a:solidFill>
                  <a:schemeClr val="bg1">
                    <a:lumMod val="10000"/>
                  </a:schemeClr>
                </a:solidFill>
              </a:rPr>
              <a:t> </a:t>
            </a:r>
            <a:r>
              <a:rPr lang="vi-VN" dirty="0">
                <a:solidFill>
                  <a:schemeClr val="bg1">
                    <a:lumMod val="10000"/>
                  </a:schemeClr>
                </a:solidFill>
              </a:rPr>
              <a:t>khí,</a:t>
            </a:r>
            <a:r>
              <a:rPr lang="vi-VN" spc="110" dirty="0">
                <a:solidFill>
                  <a:schemeClr val="bg1">
                    <a:lumMod val="10000"/>
                  </a:schemeClr>
                </a:solidFill>
              </a:rPr>
              <a:t> </a:t>
            </a:r>
            <a:r>
              <a:rPr lang="vi-VN" dirty="0">
                <a:solidFill>
                  <a:schemeClr val="bg1">
                    <a:lumMod val="10000"/>
                  </a:schemeClr>
                </a:solidFill>
              </a:rPr>
              <a:t>em</a:t>
            </a:r>
            <a:r>
              <a:rPr lang="vi-VN" spc="110" dirty="0">
                <a:solidFill>
                  <a:schemeClr val="bg1">
                    <a:lumMod val="10000"/>
                  </a:schemeClr>
                </a:solidFill>
              </a:rPr>
              <a:t> </a:t>
            </a:r>
            <a:r>
              <a:rPr lang="vi-VN" dirty="0">
                <a:solidFill>
                  <a:schemeClr val="bg1">
                    <a:lumMod val="10000"/>
                  </a:schemeClr>
                </a:solidFill>
              </a:rPr>
              <a:t>có</a:t>
            </a:r>
            <a:r>
              <a:rPr lang="vi-VN" spc="110" dirty="0">
                <a:solidFill>
                  <a:schemeClr val="bg1">
                    <a:lumMod val="10000"/>
                  </a:schemeClr>
                </a:solidFill>
              </a:rPr>
              <a:t> </a:t>
            </a:r>
            <a:r>
              <a:rPr lang="vi-VN" dirty="0">
                <a:solidFill>
                  <a:schemeClr val="bg1">
                    <a:lumMod val="10000"/>
                  </a:schemeClr>
                </a:solidFill>
              </a:rPr>
              <a:t>cảm</a:t>
            </a:r>
            <a:r>
              <a:rPr lang="vi-VN" spc="110" dirty="0">
                <a:solidFill>
                  <a:schemeClr val="bg1">
                    <a:lumMod val="10000"/>
                  </a:schemeClr>
                </a:solidFill>
              </a:rPr>
              <a:t> </a:t>
            </a:r>
            <a:r>
              <a:rPr lang="vi-VN" dirty="0">
                <a:solidFill>
                  <a:schemeClr val="bg1">
                    <a:lumMod val="10000"/>
                  </a:schemeClr>
                </a:solidFill>
              </a:rPr>
              <a:t>nhận</a:t>
            </a:r>
            <a:r>
              <a:rPr lang="vi-VN" spc="110" dirty="0">
                <a:solidFill>
                  <a:schemeClr val="bg1">
                    <a:lumMod val="10000"/>
                  </a:schemeClr>
                </a:solidFill>
              </a:rPr>
              <a:t> </a:t>
            </a:r>
            <a:r>
              <a:rPr lang="vi-VN" dirty="0">
                <a:solidFill>
                  <a:schemeClr val="bg1">
                    <a:lumMod val="10000"/>
                  </a:schemeClr>
                </a:solidFill>
              </a:rPr>
              <a:t>được</a:t>
            </a:r>
            <a:r>
              <a:rPr lang="vi-VN" spc="110" dirty="0">
                <a:solidFill>
                  <a:schemeClr val="bg1">
                    <a:lumMod val="10000"/>
                  </a:schemeClr>
                </a:solidFill>
              </a:rPr>
              <a:t> </a:t>
            </a:r>
            <a:r>
              <a:rPr lang="vi-VN" dirty="0">
                <a:solidFill>
                  <a:schemeClr val="bg1">
                    <a:lumMod val="10000"/>
                  </a:schemeClr>
                </a:solidFill>
              </a:rPr>
              <a:t>màu,</a:t>
            </a:r>
            <a:r>
              <a:rPr lang="vi-VN" spc="110" dirty="0">
                <a:solidFill>
                  <a:schemeClr val="bg1">
                    <a:lumMod val="10000"/>
                  </a:schemeClr>
                </a:solidFill>
              </a:rPr>
              <a:t> </a:t>
            </a:r>
            <a:r>
              <a:rPr lang="vi-VN" dirty="0">
                <a:solidFill>
                  <a:schemeClr val="bg1">
                    <a:lumMod val="10000"/>
                  </a:schemeClr>
                </a:solidFill>
              </a:rPr>
              <a:t>mùi,</a:t>
            </a:r>
            <a:r>
              <a:rPr lang="vi-VN" spc="110" dirty="0">
                <a:solidFill>
                  <a:schemeClr val="bg1">
                    <a:lumMod val="10000"/>
                  </a:schemeClr>
                </a:solidFill>
              </a:rPr>
              <a:t> </a:t>
            </a:r>
            <a:r>
              <a:rPr lang="vi-VN" dirty="0">
                <a:solidFill>
                  <a:schemeClr val="bg1">
                    <a:lumMod val="10000"/>
                  </a:schemeClr>
                </a:solidFill>
              </a:rPr>
              <a:t>vị của oxygen không?</a:t>
            </a:r>
            <a:endParaRPr lang="en-US" sz="1800" dirty="0">
              <a:solidFill>
                <a:schemeClr val="bg1">
                  <a:lumMod val="10000"/>
                </a:schemeClr>
              </a:solidFill>
            </a:endParaRPr>
          </a:p>
        </p:txBody>
      </p:sp>
    </p:spTree>
    <p:extLst>
      <p:ext uri="{BB962C8B-B14F-4D97-AF65-F5344CB8AC3E}">
        <p14:creationId xmlns:p14="http://schemas.microsoft.com/office/powerpoint/2010/main" val="30610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1000"/>
                                        <p:tgtEl>
                                          <p:spTgt spid="8">
                                            <p:bg/>
                                          </p:spTgt>
                                        </p:tgtEl>
                                      </p:cBhvr>
                                    </p:animEffect>
                                    <p:anim calcmode="lin" valueType="num">
                                      <p:cBhvr>
                                        <p:cTn id="13" dur="1000" fill="hold"/>
                                        <p:tgtEl>
                                          <p:spTgt spid="8">
                                            <p:bg/>
                                          </p:spTgt>
                                        </p:tgtEl>
                                        <p:attrNameLst>
                                          <p:attrName>ppt_x</p:attrName>
                                        </p:attrNameLst>
                                      </p:cBhvr>
                                      <p:tavLst>
                                        <p:tav tm="0">
                                          <p:val>
                                            <p:strVal val="#ppt_x"/>
                                          </p:val>
                                        </p:tav>
                                        <p:tav tm="100000">
                                          <p:val>
                                            <p:strVal val="#ppt_x"/>
                                          </p:val>
                                        </p:tav>
                                      </p:tavLst>
                                    </p:anim>
                                    <p:anim calcmode="lin" valueType="num">
                                      <p:cBhvr>
                                        <p:cTn id="14"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bg/>
                                          </p:spTgt>
                                        </p:tgtEl>
                                        <p:attrNameLst>
                                          <p:attrName>style.visibility</p:attrName>
                                        </p:attrNameLst>
                                      </p:cBhvr>
                                      <p:to>
                                        <p:strVal val="visible"/>
                                      </p:to>
                                    </p:set>
                                    <p:animEffect transition="in" filter="fade">
                                      <p:cBhvr>
                                        <p:cTn id="26" dur="1000"/>
                                        <p:tgtEl>
                                          <p:spTgt spid="10">
                                            <p:bg/>
                                          </p:spTgt>
                                        </p:tgtEl>
                                      </p:cBhvr>
                                    </p:animEffect>
                                    <p:anim calcmode="lin" valueType="num">
                                      <p:cBhvr>
                                        <p:cTn id="27" dur="1000" fill="hold"/>
                                        <p:tgtEl>
                                          <p:spTgt spid="10">
                                            <p:bg/>
                                          </p:spTgt>
                                        </p:tgtEl>
                                        <p:attrNameLst>
                                          <p:attrName>ppt_x</p:attrName>
                                        </p:attrNameLst>
                                      </p:cBhvr>
                                      <p:tavLst>
                                        <p:tav tm="0">
                                          <p:val>
                                            <p:strVal val="#ppt_x"/>
                                          </p:val>
                                        </p:tav>
                                        <p:tav tm="100000">
                                          <p:val>
                                            <p:strVal val="#ppt_x"/>
                                          </p:val>
                                        </p:tav>
                                      </p:tavLst>
                                    </p:anim>
                                    <p:anim calcmode="lin" valueType="num">
                                      <p:cBhvr>
                                        <p:cTn id="28"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1000"/>
                                        <p:tgtEl>
                                          <p:spTgt spid="10">
                                            <p:txEl>
                                              <p:pRg st="0" end="0"/>
                                            </p:txEl>
                                          </p:spTgt>
                                        </p:tgtEl>
                                      </p:cBhvr>
                                    </p:animEffect>
                                    <p:anim calcmode="lin" valueType="num">
                                      <p:cBhvr>
                                        <p:cTn id="3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animBg="1"/>
      <p:bldP spid="10"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F56EA8-E044-4CC4-B513-B26BD9507669}"/>
              </a:ext>
            </a:extLst>
          </p:cNvPr>
          <p:cNvSpPr>
            <a:spLocks noGrp="1"/>
          </p:cNvSpPr>
          <p:nvPr>
            <p:ph type="title"/>
          </p:nvPr>
        </p:nvSpPr>
        <p:spPr/>
        <p:txBody>
          <a:bodyPr/>
          <a:lstStyle/>
          <a:p>
            <a:r>
              <a:rPr lang="en-US" dirty="0"/>
              <a:t>I. </a:t>
            </a:r>
            <a:r>
              <a:rPr lang="en-US" dirty="0" err="1"/>
              <a:t>Một</a:t>
            </a:r>
            <a:r>
              <a:rPr lang="en-US" dirty="0"/>
              <a:t> </a:t>
            </a:r>
            <a:r>
              <a:rPr lang="en-US" dirty="0" err="1"/>
              <a:t>số</a:t>
            </a:r>
            <a:r>
              <a:rPr lang="en-US" dirty="0"/>
              <a:t> </a:t>
            </a:r>
            <a:r>
              <a:rPr lang="en-US" dirty="0" err="1"/>
              <a:t>tính</a:t>
            </a:r>
            <a:r>
              <a:rPr lang="en-US" dirty="0"/>
              <a:t> </a:t>
            </a:r>
            <a:r>
              <a:rPr lang="en-US" dirty="0" err="1"/>
              <a:t>chất</a:t>
            </a:r>
            <a:r>
              <a:rPr lang="en-US" dirty="0"/>
              <a:t> </a:t>
            </a:r>
            <a:r>
              <a:rPr lang="en-US" dirty="0" err="1"/>
              <a:t>của</a:t>
            </a:r>
            <a:r>
              <a:rPr lang="en-US" dirty="0"/>
              <a:t> oxygen</a:t>
            </a:r>
          </a:p>
        </p:txBody>
      </p:sp>
      <p:pic>
        <p:nvPicPr>
          <p:cNvPr id="15" name="Picture Placeholder 14">
            <a:extLst>
              <a:ext uri="{FF2B5EF4-FFF2-40B4-BE49-F238E27FC236}">
                <a16:creationId xmlns:a16="http://schemas.microsoft.com/office/drawing/2014/main" id="{FBFC9385-E01D-4FC5-BA27-8132925624A3}"/>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tretch>
            <a:fillRect/>
          </a:stretch>
        </p:blipFill>
        <p:spPr>
          <a:xfrm>
            <a:off x="1071553" y="2337296"/>
            <a:ext cx="389402" cy="504000"/>
          </a:xfrm>
        </p:spPr>
      </p:pic>
      <p:sp>
        <p:nvSpPr>
          <p:cNvPr id="8" name="Text Placeholder 7">
            <a:extLst>
              <a:ext uri="{FF2B5EF4-FFF2-40B4-BE49-F238E27FC236}">
                <a16:creationId xmlns:a16="http://schemas.microsoft.com/office/drawing/2014/main" id="{C72ED8EC-71D2-4543-A0F0-EE3BBF92F0DA}"/>
              </a:ext>
            </a:extLst>
          </p:cNvPr>
          <p:cNvSpPr>
            <a:spLocks noGrp="1"/>
          </p:cNvSpPr>
          <p:nvPr>
            <p:ph type="body" sz="quarter" idx="49"/>
          </p:nvPr>
        </p:nvSpPr>
        <p:spPr>
          <a:xfrm>
            <a:off x="1625599" y="2425523"/>
            <a:ext cx="2032001" cy="2119325"/>
          </a:xfrm>
        </p:spPr>
        <p:txBody>
          <a:bodyPr/>
          <a:lstStyle/>
          <a:p>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a:t>
            </a:r>
          </a:p>
        </p:txBody>
      </p:sp>
      <p:pic>
        <p:nvPicPr>
          <p:cNvPr id="13" name="Picture Placeholder 12">
            <a:extLst>
              <a:ext uri="{FF2B5EF4-FFF2-40B4-BE49-F238E27FC236}">
                <a16:creationId xmlns:a16="http://schemas.microsoft.com/office/drawing/2014/main" id="{DAAFC736-F4BC-4BA3-8457-3BC8C25F45CE}"/>
              </a:ext>
            </a:extLst>
          </p:cNvPr>
          <p:cNvPicPr>
            <a:picLocks noGrp="1" noChangeAspect="1"/>
          </p:cNvPicPr>
          <p:nvPr>
            <p:ph type="pic" sz="quarter" idx="57"/>
          </p:nvPr>
        </p:nvPicPr>
        <p:blipFill>
          <a:blip r:embed="rId4">
            <a:extLst>
              <a:ext uri="{28A0092B-C50C-407E-A947-70E740481C1C}">
                <a14:useLocalDpi xmlns:a14="http://schemas.microsoft.com/office/drawing/2010/main" val="0"/>
              </a:ext>
            </a:extLst>
          </a:blip>
          <a:stretch>
            <a:fillRect/>
          </a:stretch>
        </p:blipFill>
        <p:spPr>
          <a:xfrm>
            <a:off x="3961357" y="1954810"/>
            <a:ext cx="4269285" cy="2844000"/>
          </a:xfrm>
        </p:spPr>
      </p:pic>
      <p:pic>
        <p:nvPicPr>
          <p:cNvPr id="17" name="Picture Placeholder 16">
            <a:extLst>
              <a:ext uri="{FF2B5EF4-FFF2-40B4-BE49-F238E27FC236}">
                <a16:creationId xmlns:a16="http://schemas.microsoft.com/office/drawing/2014/main" id="{9211FF59-1254-48F6-9792-1AE0523EB93F}"/>
              </a:ext>
            </a:extLst>
          </p:cNvPr>
          <p:cNvPicPr>
            <a:picLocks noGrp="1" noChangeAspect="1"/>
          </p:cNvPicPr>
          <p:nvPr>
            <p:ph type="pic" sz="quarter" idx="46"/>
          </p:nvPr>
        </p:nvPicPr>
        <p:blipFill>
          <a:blip r:embed="rId3">
            <a:extLst>
              <a:ext uri="{28A0092B-C50C-407E-A947-70E740481C1C}">
                <a14:useLocalDpi xmlns:a14="http://schemas.microsoft.com/office/drawing/2010/main" val="0"/>
              </a:ext>
            </a:extLst>
          </a:blip>
          <a:stretch>
            <a:fillRect/>
          </a:stretch>
        </p:blipFill>
        <p:spPr>
          <a:xfrm>
            <a:off x="9308712" y="2332432"/>
            <a:ext cx="389402" cy="504000"/>
          </a:xfrm>
        </p:spPr>
      </p:pic>
      <p:sp>
        <p:nvSpPr>
          <p:cNvPr id="10" name="Text Placeholder 9">
            <a:extLst>
              <a:ext uri="{FF2B5EF4-FFF2-40B4-BE49-F238E27FC236}">
                <a16:creationId xmlns:a16="http://schemas.microsoft.com/office/drawing/2014/main" id="{F490247B-1801-406D-84B0-13D91AA0A0D5}"/>
              </a:ext>
            </a:extLst>
          </p:cNvPr>
          <p:cNvSpPr>
            <a:spLocks noGrp="1"/>
          </p:cNvSpPr>
          <p:nvPr>
            <p:ph type="body" sz="quarter" idx="53"/>
          </p:nvPr>
        </p:nvSpPr>
        <p:spPr>
          <a:xfrm>
            <a:off x="9894987" y="2391615"/>
            <a:ext cx="2297013" cy="3603051"/>
          </a:xfrm>
        </p:spPr>
        <p:txBody>
          <a:bodyPr/>
          <a:lstStyle/>
          <a:p>
            <a:pPr>
              <a:lnSpc>
                <a:spcPct val="107000"/>
              </a:lnSpc>
              <a:spcAft>
                <a:spcPts val="0"/>
              </a:spcAft>
            </a:pPr>
            <a:r>
              <a:rPr lang="en-US" sz="2800" dirty="0">
                <a:latin typeface="Arial" panose="020B0604020202020204" pitchFamily="34" charset="0"/>
                <a:cs typeface="Arial" panose="020B0604020202020204" pitchFamily="34" charset="0"/>
              </a:rPr>
              <a:t>2.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cảm</a:t>
            </a:r>
            <a:r>
              <a:rPr lang="vi-VN" sz="2800" spc="11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nhận</a:t>
            </a:r>
            <a:r>
              <a:rPr lang="vi-VN" sz="2800" spc="11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được</a:t>
            </a:r>
            <a:r>
              <a:rPr lang="vi-VN" sz="2800" spc="11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màu,</a:t>
            </a:r>
            <a:r>
              <a:rPr lang="vi-VN" sz="2800" spc="11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mùi,</a:t>
            </a:r>
            <a:r>
              <a:rPr lang="vi-VN" sz="2800" spc="11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vị của oxygen</a:t>
            </a:r>
            <a:r>
              <a:rPr lang="en-US" sz="28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5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circle(in)">
                                      <p:cBhvr>
                                        <p:cTn id="14"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8F39A-E118-43F8-815F-43859C4AC7C8}"/>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a:t>
            </a:r>
          </a:p>
        </p:txBody>
      </p:sp>
      <p:sp>
        <p:nvSpPr>
          <p:cNvPr id="5" name="Content Placeholder 4">
            <a:extLst>
              <a:ext uri="{FF2B5EF4-FFF2-40B4-BE49-F238E27FC236}">
                <a16:creationId xmlns:a16="http://schemas.microsoft.com/office/drawing/2014/main" id="{00CF1DCA-E4B9-4FEB-8B5A-00A83758B771}"/>
              </a:ext>
            </a:extLst>
          </p:cNvPr>
          <p:cNvSpPr>
            <a:spLocks noGrp="1"/>
          </p:cNvSpPr>
          <p:nvPr>
            <p:ph idx="1"/>
          </p:nvPr>
        </p:nvSpPr>
        <p:spPr>
          <a:xfrm>
            <a:off x="684282" y="2212179"/>
            <a:ext cx="5533990" cy="1431773"/>
          </a:xfrm>
          <a:solidFill>
            <a:srgbClr val="FFFF00"/>
          </a:solidFill>
        </p:spPr>
        <p:txBody>
          <a:bodyPr>
            <a:noAutofit/>
          </a:bodyPr>
          <a:lstStyle/>
          <a:p>
            <a:pPr>
              <a:lnSpc>
                <a:spcPct val="107000"/>
              </a:lnSpc>
              <a:spcAft>
                <a:spcPts val="0"/>
              </a:spcAft>
            </a:pPr>
            <a:r>
              <a:rPr lang="vi-VN" sz="2800" b="1" dirty="0">
                <a:solidFill>
                  <a:schemeClr val="bg1">
                    <a:lumMod val="10000"/>
                  </a:schemeClr>
                </a:solidFill>
                <a:latin typeface="Arial" panose="020B0604020202020204" pitchFamily="34" charset="0"/>
                <a:cs typeface="Arial" panose="020B0604020202020204" pitchFamily="34" charset="0"/>
              </a:rPr>
              <a:t>Tại</a:t>
            </a:r>
            <a:r>
              <a:rPr lang="vi-VN" sz="2800" b="1" spc="295" dirty="0">
                <a:solidFill>
                  <a:schemeClr val="bg1">
                    <a:lumMod val="10000"/>
                  </a:schemeClr>
                </a:solidFill>
                <a:latin typeface="Arial" panose="020B0604020202020204" pitchFamily="34" charset="0"/>
                <a:cs typeface="Arial" panose="020B0604020202020204" pitchFamily="34" charset="0"/>
              </a:rPr>
              <a:t> </a:t>
            </a:r>
            <a:r>
              <a:rPr lang="vi-VN" sz="2800" b="1" dirty="0">
                <a:solidFill>
                  <a:schemeClr val="bg1">
                    <a:lumMod val="10000"/>
                  </a:schemeClr>
                </a:solidFill>
                <a:latin typeface="Arial" panose="020B0604020202020204" pitchFamily="34" charset="0"/>
                <a:cs typeface="Arial" panose="020B0604020202020204" pitchFamily="34" charset="0"/>
              </a:rPr>
              <a:t>sao</a:t>
            </a:r>
            <a:r>
              <a:rPr lang="vi-VN" sz="2800" b="1" spc="295" dirty="0">
                <a:solidFill>
                  <a:schemeClr val="bg1">
                    <a:lumMod val="10000"/>
                  </a:schemeClr>
                </a:solidFill>
                <a:latin typeface="Arial" panose="020B0604020202020204" pitchFamily="34" charset="0"/>
                <a:cs typeface="Arial" panose="020B0604020202020204" pitchFamily="34" charset="0"/>
              </a:rPr>
              <a:t> </a:t>
            </a:r>
            <a:r>
              <a:rPr lang="vi-VN" sz="2800" b="1" dirty="0">
                <a:solidFill>
                  <a:schemeClr val="bg1">
                    <a:lumMod val="10000"/>
                  </a:schemeClr>
                </a:solidFill>
                <a:latin typeface="Arial" panose="020B0604020202020204" pitchFamily="34" charset="0"/>
                <a:cs typeface="Arial" panose="020B0604020202020204" pitchFamily="34" charset="0"/>
              </a:rPr>
              <a:t>các</a:t>
            </a:r>
            <a:r>
              <a:rPr lang="vi-VN" sz="2800" b="1" spc="295" dirty="0">
                <a:solidFill>
                  <a:schemeClr val="bg1">
                    <a:lumMod val="10000"/>
                  </a:schemeClr>
                </a:solidFill>
                <a:latin typeface="Arial" panose="020B0604020202020204" pitchFamily="34" charset="0"/>
                <a:cs typeface="Arial" panose="020B0604020202020204" pitchFamily="34" charset="0"/>
              </a:rPr>
              <a:t> </a:t>
            </a:r>
            <a:r>
              <a:rPr lang="vi-VN" sz="2800" b="1" dirty="0">
                <a:solidFill>
                  <a:schemeClr val="bg1">
                    <a:lumMod val="10000"/>
                  </a:schemeClr>
                </a:solidFill>
                <a:latin typeface="Arial" panose="020B0604020202020204" pitchFamily="34" charset="0"/>
                <a:cs typeface="Arial" panose="020B0604020202020204" pitchFamily="34" charset="0"/>
              </a:rPr>
              <a:t>đầm</a:t>
            </a:r>
            <a:r>
              <a:rPr lang="vi-VN" sz="2800" b="1" spc="295" dirty="0">
                <a:solidFill>
                  <a:schemeClr val="bg1">
                    <a:lumMod val="10000"/>
                  </a:schemeClr>
                </a:solidFill>
                <a:latin typeface="Arial" panose="020B0604020202020204" pitchFamily="34" charset="0"/>
                <a:cs typeface="Arial" panose="020B0604020202020204" pitchFamily="34" charset="0"/>
              </a:rPr>
              <a:t> </a:t>
            </a:r>
            <a:r>
              <a:rPr lang="vi-VN" sz="2800" b="1" dirty="0">
                <a:solidFill>
                  <a:schemeClr val="bg1">
                    <a:lumMod val="10000"/>
                  </a:schemeClr>
                </a:solidFill>
                <a:latin typeface="Arial" panose="020B0604020202020204" pitchFamily="34" charset="0"/>
                <a:cs typeface="Arial" panose="020B0604020202020204" pitchFamily="34" charset="0"/>
              </a:rPr>
              <a:t>nuôi</a:t>
            </a:r>
            <a:r>
              <a:rPr lang="vi-VN" sz="2800" b="1" spc="295" dirty="0">
                <a:solidFill>
                  <a:schemeClr val="bg1">
                    <a:lumMod val="10000"/>
                  </a:schemeClr>
                </a:solidFill>
                <a:latin typeface="Arial" panose="020B0604020202020204" pitchFamily="34" charset="0"/>
                <a:cs typeface="Arial" panose="020B0604020202020204" pitchFamily="34" charset="0"/>
              </a:rPr>
              <a:t> </a:t>
            </a:r>
            <a:r>
              <a:rPr lang="vi-VN" sz="2800" b="1" dirty="0">
                <a:solidFill>
                  <a:schemeClr val="bg1">
                    <a:lumMod val="10000"/>
                  </a:schemeClr>
                </a:solidFill>
                <a:latin typeface="Arial" panose="020B0604020202020204" pitchFamily="34" charset="0"/>
                <a:cs typeface="Arial" panose="020B0604020202020204" pitchFamily="34" charset="0"/>
              </a:rPr>
              <a:t>tôm</a:t>
            </a:r>
            <a:r>
              <a:rPr lang="vi-VN" sz="2800" b="1" spc="295" dirty="0">
                <a:solidFill>
                  <a:schemeClr val="bg1">
                    <a:lumMod val="10000"/>
                  </a:schemeClr>
                </a:solidFill>
                <a:latin typeface="Arial" panose="020B0604020202020204" pitchFamily="34" charset="0"/>
                <a:cs typeface="Arial" panose="020B0604020202020204" pitchFamily="34" charset="0"/>
              </a:rPr>
              <a:t> </a:t>
            </a:r>
            <a:r>
              <a:rPr lang="vi-VN" sz="2800" b="1" dirty="0">
                <a:solidFill>
                  <a:schemeClr val="bg1">
                    <a:lumMod val="10000"/>
                  </a:schemeClr>
                </a:solidFill>
                <a:latin typeface="Arial" panose="020B0604020202020204" pitchFamily="34" charset="0"/>
                <a:cs typeface="Arial" panose="020B0604020202020204" pitchFamily="34" charset="0"/>
              </a:rPr>
              <a:t>thường</a:t>
            </a:r>
            <a:r>
              <a:rPr lang="vi-VN" sz="2800" b="1" spc="295" dirty="0">
                <a:solidFill>
                  <a:schemeClr val="bg1">
                    <a:lumMod val="10000"/>
                  </a:schemeClr>
                </a:solidFill>
                <a:latin typeface="Arial" panose="020B0604020202020204" pitchFamily="34" charset="0"/>
                <a:cs typeface="Arial" panose="020B0604020202020204" pitchFamily="34" charset="0"/>
              </a:rPr>
              <a:t> </a:t>
            </a:r>
            <a:r>
              <a:rPr lang="vi-VN" sz="2800" b="1" dirty="0">
                <a:solidFill>
                  <a:schemeClr val="bg1">
                    <a:lumMod val="10000"/>
                  </a:schemeClr>
                </a:solidFill>
                <a:latin typeface="Arial" panose="020B0604020202020204" pitchFamily="34" charset="0"/>
                <a:cs typeface="Arial" panose="020B0604020202020204" pitchFamily="34" charset="0"/>
              </a:rPr>
              <a:t>lắp</a:t>
            </a:r>
            <a:r>
              <a:rPr lang="vi-VN" sz="2800" b="1" spc="295" dirty="0">
                <a:solidFill>
                  <a:schemeClr val="bg1">
                    <a:lumMod val="10000"/>
                  </a:schemeClr>
                </a:solidFill>
                <a:latin typeface="Arial" panose="020B0604020202020204" pitchFamily="34" charset="0"/>
                <a:cs typeface="Arial" panose="020B0604020202020204" pitchFamily="34" charset="0"/>
              </a:rPr>
              <a:t> </a:t>
            </a:r>
            <a:r>
              <a:rPr lang="vi-VN" sz="2800" b="1" dirty="0">
                <a:solidFill>
                  <a:schemeClr val="bg1">
                    <a:lumMod val="10000"/>
                  </a:schemeClr>
                </a:solidFill>
                <a:latin typeface="Arial" panose="020B0604020202020204" pitchFamily="34" charset="0"/>
                <a:cs typeface="Arial" panose="020B0604020202020204" pitchFamily="34" charset="0"/>
              </a:rPr>
              <a:t>hệ thống quạt nước?</a:t>
            </a:r>
            <a:endParaRPr lang="en-US" sz="2000" b="1" dirty="0">
              <a:solidFill>
                <a:schemeClr val="bg1">
                  <a:lumMod val="10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026" y="226534"/>
            <a:ext cx="5401676" cy="359457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026" y="3821104"/>
            <a:ext cx="5401676" cy="3036896"/>
          </a:xfrm>
          <a:prstGeom prst="rect">
            <a:avLst/>
          </a:prstGeom>
        </p:spPr>
      </p:pic>
      <p:sp>
        <p:nvSpPr>
          <p:cNvPr id="10" name="Rectangle 9"/>
          <p:cNvSpPr/>
          <p:nvPr/>
        </p:nvSpPr>
        <p:spPr>
          <a:xfrm>
            <a:off x="391886" y="1996750"/>
            <a:ext cx="6019182" cy="3387929"/>
          </a:xfrm>
          <a:prstGeom prst="rect">
            <a:avLst/>
          </a:prstGeom>
          <a:solidFill>
            <a:srgbClr val="FFFF00"/>
          </a:solidFill>
        </p:spPr>
        <p:txBody>
          <a:bodyPr wrap="square">
            <a:spAutoFit/>
          </a:bodyPr>
          <a:lstStyle/>
          <a:p>
            <a:pPr algn="just">
              <a:lnSpc>
                <a:spcPct val="150000"/>
              </a:lnSpc>
            </a:pPr>
            <a:r>
              <a:rPr lang="en-US" sz="2400" dirty="0">
                <a:solidFill>
                  <a:srgbClr val="000000"/>
                </a:solidFill>
                <a:latin typeface="Times New Roman" panose="02020603050405020304" pitchFamily="18" charset="0"/>
                <a:ea typeface="Arial" panose="020B0604020202020204" pitchFamily="34" charset="0"/>
                <a:cs typeface="Segoe UI" panose="020B0502040204020203" pitchFamily="34" charset="0"/>
              </a:rPr>
              <a:t>     </a:t>
            </a:r>
            <a:r>
              <a:rPr lang="vi-VN" sz="2400" dirty="0">
                <a:solidFill>
                  <a:srgbClr val="000000"/>
                </a:solidFill>
                <a:latin typeface="Times New Roman" panose="02020603050405020304" pitchFamily="18" charset="0"/>
                <a:ea typeface="Arial" panose="020B0604020202020204" pitchFamily="34" charset="0"/>
                <a:cs typeface="Segoe UI" panose="020B0502040204020203" pitchFamily="34" charset="0"/>
              </a:rPr>
              <a:t>Do oxygen ít tan trong nước và việc nuôi tôm, cá số lượng lớn làm cho lượng oxygen trong ao đầm nuôi rất ít. Chính vì vậy người ta phải dùng giải pháp quạt để sục khí liên tục vào nước giúp cho oxygen tan nhiều hơn trong nước, từ đó cá tôm có đủ oxygen để hô hấp</a:t>
            </a:r>
            <a:r>
              <a:rPr lang="vi-VN" sz="2400" b="1" dirty="0">
                <a:solidFill>
                  <a:srgbClr val="000000"/>
                </a:solidFill>
                <a:latin typeface="Times New Roman" panose="02020603050405020304" pitchFamily="18" charset="0"/>
                <a:ea typeface="Arial" panose="020B0604020202020204" pitchFamily="34" charset="0"/>
                <a:cs typeface="Segoe UI" panose="020B0502040204020203" pitchFamily="34" charset="0"/>
              </a:rPr>
              <a:t>.</a:t>
            </a:r>
            <a:endParaRPr lang="en-US" sz="2400" dirty="0"/>
          </a:p>
        </p:txBody>
      </p:sp>
      <p:sp>
        <p:nvSpPr>
          <p:cNvPr id="8" name="Title 1">
            <a:extLst>
              <a:ext uri="{FF2B5EF4-FFF2-40B4-BE49-F238E27FC236}">
                <a16:creationId xmlns:a16="http://schemas.microsoft.com/office/drawing/2014/main" id="{CDD8F39A-E118-43F8-815F-43859C4AC7C8}"/>
              </a:ext>
            </a:extLst>
          </p:cNvPr>
          <p:cNvSpPr txBox="1">
            <a:spLocks/>
          </p:cNvSpPr>
          <p:nvPr/>
        </p:nvSpPr>
        <p:spPr>
          <a:xfrm>
            <a:off x="907362" y="800100"/>
            <a:ext cx="5386748" cy="1223719"/>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err="1">
                <a:latin typeface="Arial" panose="020B0604020202020204" pitchFamily="34" charset="0"/>
                <a:cs typeface="Arial" panose="020B0604020202020204" pitchFamily="34" charset="0"/>
              </a:rPr>
              <a:t>Trả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lời</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043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barn(inVertical)">
                                      <p:cBhvr>
                                        <p:cTn id="13" dur="500"/>
                                        <p:tgtEl>
                                          <p:spTgt spid="5">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xit" presetSubtype="0" accel="100000" fill="hold" grpId="1" nodeType="clickEffect">
                                  <p:stCondLst>
                                    <p:cond delay="0"/>
                                  </p:stCondLst>
                                  <p:childTnLst>
                                    <p:anim calcmode="lin" valueType="num">
                                      <p:cBhvr>
                                        <p:cTn id="22" dur="500"/>
                                        <p:tgtEl>
                                          <p:spTgt spid="2"/>
                                        </p:tgtEl>
                                        <p:attrNameLst>
                                          <p:attrName>ppt_w</p:attrName>
                                        </p:attrNameLst>
                                      </p:cBhvr>
                                      <p:tavLst>
                                        <p:tav tm="0">
                                          <p:val>
                                            <p:strVal val="ppt_w"/>
                                          </p:val>
                                        </p:tav>
                                        <p:tav tm="100000">
                                          <p:val>
                                            <p:fltVal val="0"/>
                                          </p:val>
                                        </p:tav>
                                      </p:tavLst>
                                    </p:anim>
                                    <p:anim calcmode="lin" valueType="num">
                                      <p:cBhvr>
                                        <p:cTn id="23" dur="500"/>
                                        <p:tgtEl>
                                          <p:spTgt spid="2"/>
                                        </p:tgtEl>
                                        <p:attrNameLst>
                                          <p:attrName>ppt_h</p:attrName>
                                        </p:attrNameLst>
                                      </p:cBhvr>
                                      <p:tavLst>
                                        <p:tav tm="0">
                                          <p:val>
                                            <p:strVal val="ppt_h"/>
                                          </p:val>
                                        </p:tav>
                                        <p:tav tm="100000">
                                          <p:val>
                                            <p:fltVal val="0"/>
                                          </p:val>
                                        </p:tav>
                                      </p:tavLst>
                                    </p:anim>
                                    <p:anim calcmode="lin" valueType="num">
                                      <p:cBhvr>
                                        <p:cTn id="24" dur="500"/>
                                        <p:tgtEl>
                                          <p:spTgt spid="2"/>
                                        </p:tgtEl>
                                        <p:attrNameLst>
                                          <p:attrName>style.rotation</p:attrName>
                                        </p:attrNameLst>
                                      </p:cBhvr>
                                      <p:tavLst>
                                        <p:tav tm="0">
                                          <p:val>
                                            <p:fltVal val="0"/>
                                          </p:val>
                                        </p:tav>
                                        <p:tav tm="100000">
                                          <p:val>
                                            <p:fltVal val="360"/>
                                          </p:val>
                                        </p:tav>
                                      </p:tavLst>
                                    </p:anim>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3" presetClass="exit" presetSubtype="0" fill="hold" nodeType="clickEffect">
                                  <p:stCondLst>
                                    <p:cond delay="0"/>
                                  </p:stCondLst>
                                  <p:childTnLst>
                                    <p:anim calcmode="lin" valueType="num">
                                      <p:cBhvr>
                                        <p:cTn id="30" dur="600" decel="50000">
                                          <p:stCondLst>
                                            <p:cond delay="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400">
                                          <p:stCondLst>
                                            <p:cond delay="600"/>
                                          </p:stCondLst>
                                        </p:cTn>
                                        <p:tgtEl>
                                          <p:spTgt spid="5">
                                            <p:txEl>
                                              <p:pRg st="0" end="0"/>
                                            </p:txEl>
                                          </p:spTgt>
                                        </p:tgtEl>
                                        <p:attrNameLst>
                                          <p:attrName>ppt_x</p:attrName>
                                        </p:attrNameLst>
                                      </p:cBhvr>
                                      <p:tavLst>
                                        <p:tav tm="0">
                                          <p:val>
                                            <p:strVal val="ppt_x"/>
                                          </p:val>
                                        </p:tav>
                                        <p:tav tm="100000">
                                          <p:val>
                                            <p:strVal val="ppt_x"/>
                                          </p:val>
                                        </p:tav>
                                      </p:tavLst>
                                    </p:anim>
                                    <p:anim calcmode="lin" valueType="num">
                                      <p:cBhvr>
                                        <p:cTn id="32" dur="600" decel="50000">
                                          <p:stCondLst>
                                            <p:cond delay="0"/>
                                          </p:stCondLst>
                                        </p:cTn>
                                        <p:tgtEl>
                                          <p:spTgt spid="5">
                                            <p:txEl>
                                              <p:pRg st="0" end="0"/>
                                            </p:txEl>
                                          </p:spTgt>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3" dur="400">
                                          <p:stCondLst>
                                            <p:cond delay="600"/>
                                          </p:stCondLst>
                                        </p:cTn>
                                        <p:tgtEl>
                                          <p:spTgt spid="5">
                                            <p:txEl>
                                              <p:pRg st="0" end="0"/>
                                            </p:txEl>
                                          </p:spTgt>
                                        </p:tgtEl>
                                        <p:attrNameLst>
                                          <p:attrName>ppt_y</p:attrName>
                                        </p:attrNameLst>
                                      </p:cBhvr>
                                      <p:tavLst>
                                        <p:tav tm="0">
                                          <p:val>
                                            <p:strVal val="ppt_y"/>
                                          </p:val>
                                        </p:tav>
                                        <p:tav tm="100000">
                                          <p:val>
                                            <p:strVal val="ppt_y"/>
                                          </p:val>
                                        </p:tav>
                                      </p:tavLst>
                                    </p:anim>
                                    <p:animEffect transition="out" filter="fade">
                                      <p:cBhvr>
                                        <p:cTn id="34" dur="100">
                                          <p:stCondLst>
                                            <p:cond delay="900"/>
                                          </p:stCondLst>
                                        </p:cTn>
                                        <p:tgtEl>
                                          <p:spTgt spid="5">
                                            <p:txEl>
                                              <p:pRg st="0" end="0"/>
                                            </p:txEl>
                                          </p:spTgt>
                                        </p:tgtEl>
                                      </p:cBhvr>
                                    </p:animEffect>
                                    <p:set>
                                      <p:cBhvr>
                                        <p:cTn id="35" dur="1" fill="hold">
                                          <p:stCondLst>
                                            <p:cond delay="999"/>
                                          </p:stCondLst>
                                        </p:cTn>
                                        <p:tgtEl>
                                          <p:spTgt spid="5">
                                            <p:txEl>
                                              <p:pRg st="0" end="0"/>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3" presetClass="exit" presetSubtype="0" fill="hold" grpId="1" nodeType="clickEffect">
                                  <p:stCondLst>
                                    <p:cond delay="0"/>
                                  </p:stCondLst>
                                  <p:childTnLst>
                                    <p:anim calcmode="lin" valueType="num">
                                      <p:cBhvr>
                                        <p:cTn id="39" dur="600" decel="50000">
                                          <p:stCondLst>
                                            <p:cond delay="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400">
                                          <p:stCondLst>
                                            <p:cond delay="600"/>
                                          </p:stCondLst>
                                        </p:cTn>
                                        <p:tgtEl>
                                          <p:spTgt spid="5">
                                            <p:txEl>
                                              <p:pRg st="0" end="0"/>
                                            </p:txEl>
                                          </p:spTgt>
                                        </p:tgtEl>
                                        <p:attrNameLst>
                                          <p:attrName>ppt_x</p:attrName>
                                        </p:attrNameLst>
                                      </p:cBhvr>
                                      <p:tavLst>
                                        <p:tav tm="0">
                                          <p:val>
                                            <p:strVal val="ppt_x"/>
                                          </p:val>
                                        </p:tav>
                                        <p:tav tm="100000">
                                          <p:val>
                                            <p:strVal val="ppt_x"/>
                                          </p:val>
                                        </p:tav>
                                      </p:tavLst>
                                    </p:anim>
                                    <p:anim calcmode="lin" valueType="num">
                                      <p:cBhvr>
                                        <p:cTn id="41" dur="600" decel="50000">
                                          <p:stCondLst>
                                            <p:cond delay="0"/>
                                          </p:stCondLst>
                                        </p:cTn>
                                        <p:tgtEl>
                                          <p:spTgt spid="5">
                                            <p:txEl>
                                              <p:pRg st="0" end="0"/>
                                            </p:txEl>
                                          </p:spTgt>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42" dur="400">
                                          <p:stCondLst>
                                            <p:cond delay="600"/>
                                          </p:stCondLst>
                                        </p:cTn>
                                        <p:tgtEl>
                                          <p:spTgt spid="5">
                                            <p:txEl>
                                              <p:pRg st="0" end="0"/>
                                            </p:txEl>
                                          </p:spTgt>
                                        </p:tgtEl>
                                        <p:attrNameLst>
                                          <p:attrName>ppt_y</p:attrName>
                                        </p:attrNameLst>
                                      </p:cBhvr>
                                      <p:tavLst>
                                        <p:tav tm="0">
                                          <p:val>
                                            <p:strVal val="ppt_y"/>
                                          </p:val>
                                        </p:tav>
                                        <p:tav tm="100000">
                                          <p:val>
                                            <p:strVal val="ppt_y"/>
                                          </p:val>
                                        </p:tav>
                                      </p:tavLst>
                                    </p:anim>
                                    <p:animEffect transition="out" filter="fade">
                                      <p:cBhvr>
                                        <p:cTn id="43" dur="100">
                                          <p:stCondLst>
                                            <p:cond delay="900"/>
                                          </p:stCondLst>
                                        </p:cTn>
                                        <p:tgtEl>
                                          <p:spTgt spid="5">
                                            <p:txEl>
                                              <p:pRg st="0" end="0"/>
                                            </p:txEl>
                                          </p:spTgt>
                                        </p:tgtEl>
                                      </p:cBhvr>
                                    </p:animEffect>
                                    <p:set>
                                      <p:cBhvr>
                                        <p:cTn id="44" dur="1" fill="hold">
                                          <p:stCondLst>
                                            <p:cond delay="999"/>
                                          </p:stCondLst>
                                        </p:cTn>
                                        <p:tgtEl>
                                          <p:spTgt spid="5">
                                            <p:txEl>
                                              <p:pRg st="0" end="0"/>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3" presetClass="exit" presetSubtype="0" fill="hold" grpId="1" nodeType="clickEffect">
                                  <p:stCondLst>
                                    <p:cond delay="0"/>
                                  </p:stCondLst>
                                  <p:childTnLst>
                                    <p:anim calcmode="lin" valueType="num">
                                      <p:cBhvr>
                                        <p:cTn id="48" dur="600" decel="50000">
                                          <p:stCondLst>
                                            <p:cond delay="0"/>
                                          </p:stCondLst>
                                        </p:cTn>
                                        <p:tgtEl>
                                          <p:spTgt spid="5">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400">
                                          <p:stCondLst>
                                            <p:cond delay="600"/>
                                          </p:stCondLst>
                                        </p:cTn>
                                        <p:tgtEl>
                                          <p:spTgt spid="5">
                                            <p:bg/>
                                          </p:spTgt>
                                        </p:tgtEl>
                                        <p:attrNameLst>
                                          <p:attrName>ppt_x</p:attrName>
                                        </p:attrNameLst>
                                      </p:cBhvr>
                                      <p:tavLst>
                                        <p:tav tm="0">
                                          <p:val>
                                            <p:strVal val="ppt_x"/>
                                          </p:val>
                                        </p:tav>
                                        <p:tav tm="100000">
                                          <p:val>
                                            <p:strVal val="ppt_x"/>
                                          </p:val>
                                        </p:tav>
                                      </p:tavLst>
                                    </p:anim>
                                    <p:anim calcmode="lin" valueType="num">
                                      <p:cBhvr>
                                        <p:cTn id="50" dur="600" decel="50000">
                                          <p:stCondLst>
                                            <p:cond delay="0"/>
                                          </p:stCondLst>
                                        </p:cTn>
                                        <p:tgtEl>
                                          <p:spTgt spid="5">
                                            <p:bg/>
                                          </p:spTgt>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51" dur="400">
                                          <p:stCondLst>
                                            <p:cond delay="600"/>
                                          </p:stCondLst>
                                        </p:cTn>
                                        <p:tgtEl>
                                          <p:spTgt spid="5">
                                            <p:bg/>
                                          </p:spTgt>
                                        </p:tgtEl>
                                        <p:attrNameLst>
                                          <p:attrName>ppt_y</p:attrName>
                                        </p:attrNameLst>
                                      </p:cBhvr>
                                      <p:tavLst>
                                        <p:tav tm="0">
                                          <p:val>
                                            <p:strVal val="ppt_y"/>
                                          </p:val>
                                        </p:tav>
                                        <p:tav tm="100000">
                                          <p:val>
                                            <p:strVal val="ppt_y"/>
                                          </p:val>
                                        </p:tav>
                                      </p:tavLst>
                                    </p:anim>
                                    <p:animEffect transition="out" filter="fade">
                                      <p:cBhvr>
                                        <p:cTn id="52" dur="100">
                                          <p:stCondLst>
                                            <p:cond delay="900"/>
                                          </p:stCondLst>
                                        </p:cTn>
                                        <p:tgtEl>
                                          <p:spTgt spid="5">
                                            <p:bg/>
                                          </p:spTgt>
                                        </p:tgtEl>
                                      </p:cBhvr>
                                    </p:animEffect>
                                    <p:set>
                                      <p:cBhvr>
                                        <p:cTn id="53" dur="1" fill="hold">
                                          <p:stCondLst>
                                            <p:cond delay="999"/>
                                          </p:stCondLst>
                                        </p:cTn>
                                        <p:tgtEl>
                                          <p:spTgt spid="5">
                                            <p:bg/>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uiExpand="1" build="p" animBg="1"/>
      <p:bldP spid="5" grpId="1" build="p" animBg="1"/>
      <p:bldP spid="10"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353B-B4F8-4BE2-AAFA-68505EFD94A2}"/>
              </a:ext>
            </a:extLst>
          </p:cNvPr>
          <p:cNvSpPr>
            <a:spLocks noGrp="1"/>
          </p:cNvSpPr>
          <p:nvPr>
            <p:ph type="title"/>
          </p:nvPr>
        </p:nvSpPr>
        <p:spPr/>
        <p:txBody>
          <a:bodyPr/>
          <a:lstStyle/>
          <a:p>
            <a:r>
              <a:rPr lang="en-US" dirty="0" err="1"/>
              <a:t>Kết</a:t>
            </a:r>
            <a:r>
              <a:rPr lang="en-US" dirty="0"/>
              <a:t> </a:t>
            </a:r>
            <a:r>
              <a:rPr lang="en-US" dirty="0" err="1"/>
              <a:t>luận</a:t>
            </a:r>
            <a:endParaRPr lang="en-US" dirty="0"/>
          </a:p>
        </p:txBody>
      </p:sp>
      <p:sp>
        <p:nvSpPr>
          <p:cNvPr id="6" name="Rectangle 5"/>
          <p:cNvSpPr/>
          <p:nvPr/>
        </p:nvSpPr>
        <p:spPr>
          <a:xfrm>
            <a:off x="996287" y="5055395"/>
            <a:ext cx="10357519" cy="461665"/>
          </a:xfrm>
          <a:prstGeom prst="rect">
            <a:avLst/>
          </a:prstGeom>
        </p:spPr>
        <p:txBody>
          <a:bodyPr wrap="square">
            <a:spAutoFit/>
          </a:bodyPr>
          <a:lstStyle/>
          <a:p>
            <a:r>
              <a:rPr lang="vi-VN" sz="2400" dirty="0">
                <a:latin typeface="Times New Roman" panose="02020603050405020304" pitchFamily="18" charset="0"/>
                <a:ea typeface="Arial" panose="020B0604020202020204" pitchFamily="34" charset="0"/>
              </a:rPr>
              <a:t>Khí oxi là chất khí không màu, không mùi, nặng hơn không khí, ít tan trong nước</a:t>
            </a:r>
            <a:endParaRPr lang="en-US" sz="2400" dirty="0"/>
          </a:p>
        </p:txBody>
      </p:sp>
      <p:sp>
        <p:nvSpPr>
          <p:cNvPr id="10" name="Rectangle 9"/>
          <p:cNvSpPr/>
          <p:nvPr/>
        </p:nvSpPr>
        <p:spPr>
          <a:xfrm>
            <a:off x="0" y="0"/>
            <a:ext cx="12192000" cy="3791349"/>
          </a:xfrm>
          <a:custGeom>
            <a:avLst/>
            <a:gdLst>
              <a:gd name="connsiteX0" fmla="*/ 0 w 12192000"/>
              <a:gd name="connsiteY0" fmla="*/ 0 h 4165600"/>
              <a:gd name="connsiteX1" fmla="*/ 12192000 w 12192000"/>
              <a:gd name="connsiteY1" fmla="*/ 0 h 4165600"/>
              <a:gd name="connsiteX2" fmla="*/ 12192000 w 12192000"/>
              <a:gd name="connsiteY2" fmla="*/ 4165600 h 4165600"/>
              <a:gd name="connsiteX3" fmla="*/ 0 w 12192000"/>
              <a:gd name="connsiteY3" fmla="*/ 4165600 h 4165600"/>
              <a:gd name="connsiteX4" fmla="*/ 0 w 12192000"/>
              <a:gd name="connsiteY4" fmla="*/ 0 h 4165600"/>
              <a:gd name="connsiteX0" fmla="*/ 624114 w 12192000"/>
              <a:gd name="connsiteY0" fmla="*/ 624115 h 4165600"/>
              <a:gd name="connsiteX1" fmla="*/ 12192000 w 12192000"/>
              <a:gd name="connsiteY1" fmla="*/ 0 h 4165600"/>
              <a:gd name="connsiteX2" fmla="*/ 12192000 w 12192000"/>
              <a:gd name="connsiteY2" fmla="*/ 4165600 h 4165600"/>
              <a:gd name="connsiteX3" fmla="*/ 0 w 12192000"/>
              <a:gd name="connsiteY3" fmla="*/ 4165600 h 4165600"/>
              <a:gd name="connsiteX4" fmla="*/ 624114 w 12192000"/>
              <a:gd name="connsiteY4" fmla="*/ 624115 h 4165600"/>
              <a:gd name="connsiteX0" fmla="*/ 624114 w 12192000"/>
              <a:gd name="connsiteY0" fmla="*/ 14515 h 3556000"/>
              <a:gd name="connsiteX1" fmla="*/ 11814628 w 12192000"/>
              <a:gd name="connsiteY1" fmla="*/ 0 h 3556000"/>
              <a:gd name="connsiteX2" fmla="*/ 12192000 w 12192000"/>
              <a:gd name="connsiteY2" fmla="*/ 3556000 h 3556000"/>
              <a:gd name="connsiteX3" fmla="*/ 0 w 12192000"/>
              <a:gd name="connsiteY3" fmla="*/ 3556000 h 3556000"/>
              <a:gd name="connsiteX4" fmla="*/ 624114 w 12192000"/>
              <a:gd name="connsiteY4" fmla="*/ 14515 h 3556000"/>
              <a:gd name="connsiteX0" fmla="*/ 449943 w 12192000"/>
              <a:gd name="connsiteY0" fmla="*/ 14515 h 3556000"/>
              <a:gd name="connsiteX1" fmla="*/ 11814628 w 12192000"/>
              <a:gd name="connsiteY1" fmla="*/ 0 h 3556000"/>
              <a:gd name="connsiteX2" fmla="*/ 12192000 w 12192000"/>
              <a:gd name="connsiteY2" fmla="*/ 3556000 h 3556000"/>
              <a:gd name="connsiteX3" fmla="*/ 0 w 12192000"/>
              <a:gd name="connsiteY3" fmla="*/ 3556000 h 3556000"/>
              <a:gd name="connsiteX4" fmla="*/ 449943 w 12192000"/>
              <a:gd name="connsiteY4" fmla="*/ 14515 h 35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556000">
                <a:moveTo>
                  <a:pt x="449943" y="14515"/>
                </a:moveTo>
                <a:lnTo>
                  <a:pt x="11814628" y="0"/>
                </a:lnTo>
                <a:lnTo>
                  <a:pt x="12192000" y="3556000"/>
                </a:lnTo>
                <a:lnTo>
                  <a:pt x="0" y="3556000"/>
                </a:lnTo>
                <a:lnTo>
                  <a:pt x="449943" y="14515"/>
                </a:lnTo>
                <a:close/>
              </a:path>
            </a:pathLst>
          </a:custGeom>
          <a:blipFill>
            <a:blip r:embed="rId4"/>
            <a:stretch>
              <a:fillRect/>
            </a:stretch>
          </a:blip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Explosion 1 10"/>
          <p:cNvSpPr/>
          <p:nvPr/>
        </p:nvSpPr>
        <p:spPr>
          <a:xfrm>
            <a:off x="-174171" y="-159658"/>
            <a:ext cx="2583542" cy="1693148"/>
          </a:xfrm>
          <a:prstGeom prst="irregularSeal1">
            <a:avLst/>
          </a:prstGeom>
          <a:blipFill>
            <a:blip r:embed="rId5"/>
            <a:stretch>
              <a:fillRect/>
            </a:stretch>
          </a:blip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8503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4C5E-3B2A-43D9-9831-21B334FDD4E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II. </a:t>
            </a:r>
            <a:r>
              <a:rPr lang="en-US" dirty="0" err="1">
                <a:latin typeface="Arial" panose="020B0604020202020204" pitchFamily="34" charset="0"/>
                <a:cs typeface="Arial" panose="020B0604020202020204" pitchFamily="34" charset="0"/>
              </a:rPr>
              <a:t>Tầm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oxygen</a:t>
            </a:r>
          </a:p>
        </p:txBody>
      </p:sp>
      <p:pic>
        <p:nvPicPr>
          <p:cNvPr id="18" name="Picture Placeholder 17">
            <a:extLst>
              <a:ext uri="{FF2B5EF4-FFF2-40B4-BE49-F238E27FC236}">
                <a16:creationId xmlns:a16="http://schemas.microsoft.com/office/drawing/2014/main" id="{461AE029-2675-4B7C-8A3E-3E83CD2E6D7A}"/>
              </a:ext>
            </a:extLst>
          </p:cNvPr>
          <p:cNvPicPr>
            <a:picLocks noGrp="1" noChangeAspect="1"/>
          </p:cNvPicPr>
          <p:nvPr>
            <p:ph type="pic" sz="quarter" idx="75"/>
          </p:nvPr>
        </p:nvPicPr>
        <p:blipFill>
          <a:blip r:embed="rId3">
            <a:extLst>
              <a:ext uri="{28A0092B-C50C-407E-A947-70E740481C1C}">
                <a14:useLocalDpi xmlns:a14="http://schemas.microsoft.com/office/drawing/2010/main" val="0"/>
              </a:ext>
            </a:extLst>
          </a:blip>
          <a:stretch>
            <a:fillRect/>
          </a:stretch>
        </p:blipFill>
        <p:spPr>
          <a:xfrm>
            <a:off x="838206" y="1894472"/>
            <a:ext cx="704428" cy="704428"/>
          </a:xfrm>
        </p:spPr>
      </p:pic>
      <p:pic>
        <p:nvPicPr>
          <p:cNvPr id="20" name="Picture Placeholder 19">
            <a:extLst>
              <a:ext uri="{FF2B5EF4-FFF2-40B4-BE49-F238E27FC236}">
                <a16:creationId xmlns:a16="http://schemas.microsoft.com/office/drawing/2014/main" id="{27C31D1B-7F26-4D47-A81C-BB6D7F4C88D0}"/>
              </a:ext>
            </a:extLst>
          </p:cNvPr>
          <p:cNvPicPr>
            <a:picLocks noGrp="1" noChangeAspect="1"/>
          </p:cNvPicPr>
          <p:nvPr>
            <p:ph type="pic" sz="quarter" idx="75"/>
          </p:nvPr>
        </p:nvPicPr>
        <p:blipFill>
          <a:blip r:embed="rId3">
            <a:extLst>
              <a:ext uri="{28A0092B-C50C-407E-A947-70E740481C1C}">
                <a14:useLocalDpi xmlns:a14="http://schemas.microsoft.com/office/drawing/2010/main" val="0"/>
              </a:ext>
            </a:extLst>
          </a:blip>
          <a:stretch>
            <a:fillRect/>
          </a:stretch>
        </p:blipFill>
        <p:spPr>
          <a:xfrm>
            <a:off x="9170239" y="1999033"/>
            <a:ext cx="504000" cy="504000"/>
          </a:xfrm>
        </p:spPr>
      </p:pic>
      <p:sp>
        <p:nvSpPr>
          <p:cNvPr id="3" name="Slide Number Placeholder 2">
            <a:extLst>
              <a:ext uri="{FF2B5EF4-FFF2-40B4-BE49-F238E27FC236}">
                <a16:creationId xmlns:a16="http://schemas.microsoft.com/office/drawing/2014/main" id="{3C86B592-478F-4AED-AA32-BDC3DFC86558}"/>
              </a:ext>
            </a:extLst>
          </p:cNvPr>
          <p:cNvSpPr>
            <a:spLocks noGrp="1"/>
          </p:cNvSpPr>
          <p:nvPr>
            <p:ph type="sldNum" sz="quarter" idx="12"/>
          </p:nvPr>
        </p:nvSpPr>
        <p:spPr/>
        <p:txBody>
          <a:bodyPr/>
          <a:lstStyle/>
          <a:p>
            <a:fld id="{F470E458-E7C2-4395-B75D-476A174CEE45}" type="slidenum">
              <a:rPr lang="en-US" smtClean="0"/>
              <a:t>8</a:t>
            </a:fld>
            <a:endParaRPr lang="en-US" dirty="0"/>
          </a:p>
        </p:txBody>
      </p:sp>
      <p:sp>
        <p:nvSpPr>
          <p:cNvPr id="16" name="Rectangle 1"/>
          <p:cNvSpPr>
            <a:spLocks noChangeArrowheads="1"/>
          </p:cNvSpPr>
          <p:nvPr/>
        </p:nvSpPr>
        <p:spPr bwMode="auto">
          <a:xfrm>
            <a:off x="5143500" y="3559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4"/>
          <p:cNvSpPr>
            <a:spLocks noChangeArrowheads="1"/>
          </p:cNvSpPr>
          <p:nvPr/>
        </p:nvSpPr>
        <p:spPr bwMode="auto">
          <a:xfrm>
            <a:off x="8721738" y="2740147"/>
            <a:ext cx="148553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Picture Placeholder 31"/>
          <p:cNvSpPr>
            <a:spLocks noGrp="1"/>
          </p:cNvSpPr>
          <p:nvPr>
            <p:ph type="pic" sz="quarter" idx="41"/>
          </p:nvPr>
        </p:nvSpPr>
        <p:spPr/>
      </p:sp>
      <p:pic>
        <p:nvPicPr>
          <p:cNvPr id="33" name="Shape 762"/>
          <p:cNvPicPr/>
          <p:nvPr/>
        </p:nvPicPr>
        <p:blipFill>
          <a:blip r:embed="rId4"/>
          <a:stretch/>
        </p:blipFill>
        <p:spPr>
          <a:xfrm>
            <a:off x="3659693" y="2126913"/>
            <a:ext cx="1958401" cy="3096000"/>
          </a:xfrm>
          <a:prstGeom prst="rect">
            <a:avLst/>
          </a:prstGeom>
        </p:spPr>
      </p:pic>
      <p:sp>
        <p:nvSpPr>
          <p:cNvPr id="34" name="Picture Placeholder 33"/>
          <p:cNvSpPr>
            <a:spLocks noGrp="1"/>
          </p:cNvSpPr>
          <p:nvPr>
            <p:ph type="pic" sz="quarter" idx="40"/>
          </p:nvPr>
        </p:nvSpPr>
        <p:spPr/>
      </p:sp>
      <p:pic>
        <p:nvPicPr>
          <p:cNvPr id="35" name="Shape 768"/>
          <p:cNvPicPr/>
          <p:nvPr/>
        </p:nvPicPr>
        <p:blipFill>
          <a:blip r:embed="rId5"/>
          <a:stretch/>
        </p:blipFill>
        <p:spPr>
          <a:xfrm>
            <a:off x="5758144" y="2715768"/>
            <a:ext cx="2514600" cy="2046978"/>
          </a:xfrm>
          <a:prstGeom prst="rect">
            <a:avLst/>
          </a:prstGeom>
        </p:spPr>
      </p:pic>
    </p:spTree>
    <p:extLst>
      <p:ext uri="{BB962C8B-B14F-4D97-AF65-F5344CB8AC3E}">
        <p14:creationId xmlns:p14="http://schemas.microsoft.com/office/powerpoint/2010/main" val="35380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85388005"/>
              </p:ext>
            </p:extLst>
          </p:nvPr>
        </p:nvGraphicFramePr>
        <p:xfrm>
          <a:off x="1380930" y="167949"/>
          <a:ext cx="9647853" cy="6624511"/>
        </p:xfrm>
        <a:graphic>
          <a:graphicData uri="http://schemas.openxmlformats.org/drawingml/2006/table">
            <a:tbl>
              <a:tblPr firstRow="1" firstCol="1" bandRow="1">
                <a:tableStyleId>{F5AB1C69-6EDB-4FF4-983F-18BD219EF322}</a:tableStyleId>
              </a:tblPr>
              <a:tblGrid>
                <a:gridCol w="9647853">
                  <a:extLst>
                    <a:ext uri="{9D8B030D-6E8A-4147-A177-3AD203B41FA5}">
                      <a16:colId xmlns:a16="http://schemas.microsoft.com/office/drawing/2014/main" val="2810251212"/>
                    </a:ext>
                  </a:extLst>
                </a:gridCol>
              </a:tblGrid>
              <a:tr h="5431809">
                <a:tc>
                  <a:txBody>
                    <a:bodyPr/>
                    <a:lstStyle/>
                    <a:p>
                      <a:pPr algn="ctr">
                        <a:lnSpc>
                          <a:spcPct val="107000"/>
                        </a:lnSpc>
                        <a:spcAft>
                          <a:spcPts val="0"/>
                        </a:spcAft>
                      </a:pPr>
                      <a:r>
                        <a:rPr lang="en-US" sz="2400" dirty="0">
                          <a:solidFill>
                            <a:schemeClr val="bg1">
                              <a:lumMod val="10000"/>
                            </a:schemeClr>
                          </a:solidFill>
                          <a:effectLst/>
                          <a:latin typeface="Arial" panose="020B0604020202020204" pitchFamily="34" charset="0"/>
                          <a:cs typeface="Arial" panose="020B0604020202020204" pitchFamily="34" charset="0"/>
                        </a:rPr>
                        <a:t>PHIẾU HỌC TẬP SỐ 1</a:t>
                      </a:r>
                    </a:p>
                    <a:p>
                      <a:pPr>
                        <a:lnSpc>
                          <a:spcPct val="107000"/>
                        </a:lnSpc>
                        <a:spcAft>
                          <a:spcPts val="0"/>
                        </a:spcAft>
                      </a:pPr>
                      <a:r>
                        <a:rPr lang="en-US" sz="2400" u="none" strike="noStrike" dirty="0" err="1">
                          <a:effectLst/>
                          <a:latin typeface="Arial" panose="020B0604020202020204" pitchFamily="34" charset="0"/>
                          <a:cs typeface="Arial" panose="020B0604020202020204" pitchFamily="34" charset="0"/>
                        </a:rPr>
                        <a:t>Nhóm</a:t>
                      </a:r>
                      <a:r>
                        <a:rPr lang="en-US" sz="2400" u="none" strike="noStrike" dirty="0">
                          <a:effectLst/>
                          <a:latin typeface="Arial" panose="020B0604020202020204" pitchFamily="34" charset="0"/>
                          <a:cs typeface="Arial" panose="020B0604020202020204" pitchFamily="34" charset="0"/>
                        </a:rPr>
                        <a:t>:…………………..</a:t>
                      </a:r>
                      <a:endParaRPr lang="en-US" sz="2400" dirty="0">
                        <a:effectLst/>
                        <a:latin typeface="Arial" panose="020B0604020202020204" pitchFamily="34" charset="0"/>
                        <a:cs typeface="Arial" panose="020B0604020202020204" pitchFamily="34" charset="0"/>
                      </a:endParaRPr>
                    </a:p>
                    <a:p>
                      <a:pPr>
                        <a:lnSpc>
                          <a:spcPct val="107000"/>
                        </a:lnSpc>
                        <a:spcAft>
                          <a:spcPts val="0"/>
                        </a:spcAft>
                      </a:pPr>
                      <a:r>
                        <a:rPr lang="en-US" sz="2400" dirty="0" err="1">
                          <a:effectLst/>
                          <a:latin typeface="Arial" panose="020B0604020202020204" pitchFamily="34" charset="0"/>
                          <a:cs typeface="Arial" panose="020B0604020202020204" pitchFamily="34" charset="0"/>
                        </a:rPr>
                        <a:t>Câu</a:t>
                      </a:r>
                      <a:r>
                        <a:rPr lang="en-US" sz="2400" dirty="0">
                          <a:effectLst/>
                          <a:latin typeface="Arial" panose="020B0604020202020204" pitchFamily="34" charset="0"/>
                          <a:cs typeface="Arial" panose="020B0604020202020204" pitchFamily="34" charset="0"/>
                        </a:rPr>
                        <a:t> 1. </a:t>
                      </a:r>
                      <a:r>
                        <a:rPr lang="vi-VN" sz="2400" dirty="0">
                          <a:effectLst/>
                          <a:latin typeface="Arial" panose="020B0604020202020204" pitchFamily="34" charset="0"/>
                          <a:cs typeface="Arial" panose="020B0604020202020204" pitchFamily="34" charset="0"/>
                        </a:rPr>
                        <a:t>Con người có thể ngừng hoạt động hô hấp không? Vì sao?</a:t>
                      </a:r>
                      <a:endParaRPr lang="en-US" sz="2400" dirty="0">
                        <a:effectLst/>
                        <a:latin typeface="Arial" panose="020B0604020202020204" pitchFamily="34" charset="0"/>
                        <a:cs typeface="Arial" panose="020B0604020202020204" pitchFamily="34" charset="0"/>
                      </a:endParaRPr>
                    </a:p>
                    <a:p>
                      <a:pPr>
                        <a:lnSpc>
                          <a:spcPct val="107000"/>
                        </a:lnSpc>
                        <a:spcAft>
                          <a:spcPts val="0"/>
                        </a:spcAft>
                      </a:pPr>
                      <a:r>
                        <a:rPr lang="en-US" sz="2400" dirty="0">
                          <a:effectLst/>
                          <a:latin typeface="Arial" panose="020B0604020202020204" pitchFamily="34" charset="0"/>
                          <a:cs typeface="Arial" panose="020B0604020202020204" pitchFamily="34" charset="0"/>
                        </a:rPr>
                        <a:t>…………………………………………………………………………………………………………………………………………………………………………………………………………………………………</a:t>
                      </a:r>
                    </a:p>
                    <a:p>
                      <a:pPr>
                        <a:lnSpc>
                          <a:spcPct val="107000"/>
                        </a:lnSpc>
                        <a:spcAft>
                          <a:spcPts val="0"/>
                        </a:spcAft>
                      </a:pPr>
                      <a:r>
                        <a:rPr lang="en-US" sz="2400" dirty="0" err="1">
                          <a:effectLst/>
                          <a:latin typeface="Arial" panose="020B0604020202020204" pitchFamily="34" charset="0"/>
                          <a:cs typeface="Arial" panose="020B0604020202020204" pitchFamily="34" charset="0"/>
                        </a:rPr>
                        <a:t>Câu</a:t>
                      </a:r>
                      <a:r>
                        <a:rPr lang="en-US" sz="2400" dirty="0">
                          <a:effectLst/>
                          <a:latin typeface="Arial" panose="020B0604020202020204" pitchFamily="34" charset="0"/>
                          <a:cs typeface="Arial" panose="020B0604020202020204" pitchFamily="34" charset="0"/>
                        </a:rPr>
                        <a:t> 2. </a:t>
                      </a:r>
                      <a:r>
                        <a:rPr lang="vi-VN" sz="2400" dirty="0">
                          <a:effectLst/>
                          <a:latin typeface="Arial" panose="020B0604020202020204" pitchFamily="34" charset="0"/>
                          <a:cs typeface="Arial" panose="020B0604020202020204" pitchFamily="34" charset="0"/>
                        </a:rPr>
                        <a:t>Em hãy tìm hiểu và cho biết những bệnh nhân nào phải sử dụng bình khí oxygen để thở.</a:t>
                      </a:r>
                      <a:endParaRPr lang="en-US" sz="2400" dirty="0">
                        <a:effectLst/>
                        <a:latin typeface="Arial" panose="020B0604020202020204" pitchFamily="34" charset="0"/>
                        <a:cs typeface="Arial" panose="020B0604020202020204" pitchFamily="34" charset="0"/>
                      </a:endParaRPr>
                    </a:p>
                    <a:p>
                      <a:pPr>
                        <a:lnSpc>
                          <a:spcPct val="107000"/>
                        </a:lnSpc>
                        <a:spcAft>
                          <a:spcPts val="0"/>
                        </a:spcAft>
                      </a:pPr>
                      <a:r>
                        <a:rPr lang="en-US" sz="2400" dirty="0">
                          <a:effectLst/>
                          <a:latin typeface="Arial" panose="020B0604020202020204" pitchFamily="34" charset="0"/>
                          <a:cs typeface="Arial" panose="020B0604020202020204" pitchFamily="34" charset="0"/>
                        </a:rPr>
                        <a:t>……………………………………………………………………………………………………………………………………………………………………………………………………………………………………………………</a:t>
                      </a:r>
                    </a:p>
                    <a:p>
                      <a:pPr>
                        <a:lnSpc>
                          <a:spcPct val="107000"/>
                        </a:lnSpc>
                        <a:spcAft>
                          <a:spcPts val="0"/>
                        </a:spcAft>
                      </a:pPr>
                      <a:r>
                        <a:rPr lang="en-US" sz="2400" dirty="0" err="1">
                          <a:effectLst/>
                          <a:latin typeface="Arial" panose="020B0604020202020204" pitchFamily="34" charset="0"/>
                          <a:cs typeface="Arial" panose="020B0604020202020204" pitchFamily="34" charset="0"/>
                        </a:rPr>
                        <a:t>Câu</a:t>
                      </a:r>
                      <a:r>
                        <a:rPr lang="en-US" sz="2400" dirty="0">
                          <a:effectLst/>
                          <a:latin typeface="Arial" panose="020B0604020202020204" pitchFamily="34" charset="0"/>
                          <a:cs typeface="Arial" panose="020B0604020202020204" pitchFamily="34" charset="0"/>
                        </a:rPr>
                        <a:t> 3. </a:t>
                      </a:r>
                      <a:r>
                        <a:rPr lang="vi-VN" sz="2400" dirty="0">
                          <a:effectLst/>
                          <a:latin typeface="Arial" panose="020B0604020202020204" pitchFamily="34" charset="0"/>
                          <a:cs typeface="Arial" panose="020B0604020202020204" pitchFamily="34" charset="0"/>
                        </a:rPr>
                        <a:t>Bình khí nén là bình tích trữ không khí được nén ở một áp suất nhất định. Tại sao thợ lặn cẩn sử dụng bình khí nén?</a:t>
                      </a:r>
                      <a:endParaRPr lang="en-US" sz="2400" dirty="0">
                        <a:effectLst/>
                        <a:latin typeface="Arial" panose="020B0604020202020204" pitchFamily="34" charset="0"/>
                        <a:cs typeface="Arial" panose="020B0604020202020204" pitchFamily="34" charset="0"/>
                      </a:endParaRPr>
                    </a:p>
                    <a:p>
                      <a:pPr>
                        <a:lnSpc>
                          <a:spcPct val="107000"/>
                        </a:lnSpc>
                        <a:spcAft>
                          <a:spcPts val="0"/>
                        </a:spcAft>
                      </a:pPr>
                      <a:r>
                        <a:rPr lang="en-US" sz="2400" dirty="0">
                          <a:effectLst/>
                          <a:latin typeface="Arial" panose="020B0604020202020204" pitchFamily="34" charset="0"/>
                          <a:cs typeface="Arial" panose="020B0604020202020204" pitchFamily="34" charset="0"/>
                        </a:rPr>
                        <a:t>…………………………………………………………………………………………………………………………………………………………………………………………………………</a:t>
                      </a:r>
                      <a:endParaRPr lang="en-US" sz="24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552069614"/>
                  </a:ext>
                </a:extLst>
              </a:tr>
            </a:tbl>
          </a:graphicData>
        </a:graphic>
      </p:graphicFrame>
    </p:spTree>
    <p:extLst>
      <p:ext uri="{BB962C8B-B14F-4D97-AF65-F5344CB8AC3E}">
        <p14:creationId xmlns:p14="http://schemas.microsoft.com/office/powerpoint/2010/main" val="548922435"/>
      </p:ext>
    </p:extLst>
  </p:cSld>
  <p:clrMapOvr>
    <a:masterClrMapping/>
  </p:clrMapOvr>
</p:sld>
</file>

<file path=ppt/theme/theme1.xml><?xml version="1.0" encoding="utf-8"?>
<a:theme xmlns:a="http://schemas.openxmlformats.org/drawingml/2006/main" name="Office Theme">
  <a:themeElements>
    <a:clrScheme name="Custom 18">
      <a:dk1>
        <a:srgbClr val="9D0000"/>
      </a:dk1>
      <a:lt1>
        <a:srgbClr val="FCEDD4"/>
      </a:lt1>
      <a:dk2>
        <a:srgbClr val="8D6347"/>
      </a:dk2>
      <a:lt2>
        <a:srgbClr val="FFF0D7"/>
      </a:lt2>
      <a:accent1>
        <a:srgbClr val="8D6347"/>
      </a:accent1>
      <a:accent2>
        <a:srgbClr val="FF0000"/>
      </a:accent2>
      <a:accent3>
        <a:srgbClr val="00AEEF"/>
      </a:accent3>
      <a:accent4>
        <a:srgbClr val="577423"/>
      </a:accent4>
      <a:accent5>
        <a:srgbClr val="36748D"/>
      </a:accent5>
      <a:accent6>
        <a:srgbClr val="60370F"/>
      </a:accent6>
      <a:hlink>
        <a:srgbClr val="9C0000"/>
      </a:hlink>
      <a:folHlink>
        <a:srgbClr val="9C0000"/>
      </a:folHlink>
    </a:clrScheme>
    <a:fontScheme name="Custom 5">
      <a:majorFont>
        <a:latin typeface="Adobe Garamond Pro"/>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6E7"/>
        </a:solidFill>
        <a:ln>
          <a:solidFill>
            <a:srgbClr val="8D6347"/>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46_Restaurant pitch deck_AAS_v5" id="{8177B436-B2DB-4F15-B992-5A4452FF1273}" vid="{ACBB9CD5-D3C7-4B74-9E01-7D9949625F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D81ADB-A44A-4FB2-B0CC-58F0879A8535}">
  <ds:schemaRefs>
    <ds:schemaRef ds:uri="16c05727-aa75-4e4a-9b5f-8a80a1165891"/>
    <ds:schemaRef ds:uri="http://purl.org/dc/terms/"/>
    <ds:schemaRef ds:uri="http://schemas.microsoft.com/office/2006/metadata/properties"/>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71af3243-3dd4-4a8d-8c0d-dd76da1f02a5"/>
    <ds:schemaRef ds:uri="http://purl.org/dc/elements/1.1/"/>
  </ds:schemaRefs>
</ds:datastoreItem>
</file>

<file path=customXml/itemProps2.xml><?xml version="1.0" encoding="utf-8"?>
<ds:datastoreItem xmlns:ds="http://schemas.openxmlformats.org/officeDocument/2006/customXml" ds:itemID="{722B8795-896F-4831-ACEF-3917CDD27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0FF4BD-2C4F-4AE3-AE8E-A711B32C76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Restaurant pitch deck</Template>
  <TotalTime>0</TotalTime>
  <Words>573</Words>
  <PresentationFormat>Widescreen</PresentationFormat>
  <Paragraphs>75</Paragraphs>
  <Slides>16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Adobe Garamond Pro</vt:lpstr>
      <vt:lpstr>Arial</vt:lpstr>
      <vt:lpstr>Calibri</vt:lpstr>
      <vt:lpstr>Segoe UI</vt:lpstr>
      <vt:lpstr>Times New Roman</vt:lpstr>
      <vt:lpstr>Office Theme</vt:lpstr>
      <vt:lpstr>Trò chơi:  “ Vua nín thở ”</vt:lpstr>
      <vt:lpstr>PowerPoint Presentation</vt:lpstr>
      <vt:lpstr>BÀI 9: OXYGEN</vt:lpstr>
      <vt:lpstr>I. Một số tính chất của oxygen</vt:lpstr>
      <vt:lpstr>I. Một số tính chất của oxygen</vt:lpstr>
      <vt:lpstr>Câu hỏi: </vt:lpstr>
      <vt:lpstr>Kết luận</vt:lpstr>
      <vt:lpstr>II. Tầm quan trọng của oxygen</vt:lpstr>
      <vt:lpstr>PowerPoint Presentation</vt:lpstr>
      <vt:lpstr>PowerPoint Presentation</vt:lpstr>
      <vt:lpstr>PowerPoint Presentation</vt:lpstr>
      <vt:lpstr>PowerPoint Presentation</vt:lpstr>
      <vt:lpstr>     III. Vai trò của oxygen đối với sự cháy và quá trình đốt cháy nhiên liệu  </vt:lpstr>
      <vt:lpstr>Vẽ sơ đồ tư duy về chủ đề oxygen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2021-07-21T09:52:59Z</dcterms:created>
  <dcterms:modified xsi:type="dcterms:W3CDTF">2021-08-20T07:57:04Z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