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1"/>
  </p:notesMasterIdLst>
  <p:handoutMasterIdLst>
    <p:handoutMasterId r:id="rId22"/>
  </p:handoutMasterIdLst>
  <p:sldIdLst>
    <p:sldId id="261" r:id="rId2"/>
    <p:sldId id="316" r:id="rId3"/>
    <p:sldId id="277" r:id="rId4"/>
    <p:sldId id="317" r:id="rId5"/>
    <p:sldId id="336" r:id="rId6"/>
    <p:sldId id="290" r:id="rId7"/>
    <p:sldId id="319" r:id="rId8"/>
    <p:sldId id="320" r:id="rId9"/>
    <p:sldId id="344" r:id="rId10"/>
    <p:sldId id="322" r:id="rId11"/>
    <p:sldId id="345" r:id="rId12"/>
    <p:sldId id="341" r:id="rId13"/>
    <p:sldId id="343" r:id="rId14"/>
    <p:sldId id="346" r:id="rId15"/>
    <p:sldId id="327" r:id="rId16"/>
    <p:sldId id="328" r:id="rId17"/>
    <p:sldId id="330" r:id="rId18"/>
    <p:sldId id="329" r:id="rId19"/>
    <p:sldId id="33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oo Trang" initials="BT" lastIdx="2" clrIdx="0">
    <p:extLst>
      <p:ext uri="{19B8F6BF-5375-455C-9EA6-DF929625EA0E}">
        <p15:presenceInfo xmlns:p15="http://schemas.microsoft.com/office/powerpoint/2012/main" userId="583d2796d1f46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5E0"/>
    <a:srgbClr val="D6D5D2"/>
    <a:srgbClr val="E3E2DD"/>
    <a:srgbClr val="1A0484"/>
    <a:srgbClr val="FF6600"/>
    <a:srgbClr val="BCE5E5"/>
    <a:srgbClr val="F7F7F7"/>
    <a:srgbClr val="AE442C"/>
    <a:srgbClr val="D468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94353" autoAdjust="0"/>
  </p:normalViewPr>
  <p:slideViewPr>
    <p:cSldViewPr snapToGrid="0">
      <p:cViewPr varScale="1">
        <p:scale>
          <a:sx n="65" d="100"/>
          <a:sy n="65" d="100"/>
        </p:scale>
        <p:origin x="786" y="60"/>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8415-2823-436B-9142-1DA0874C476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C0AE94E-937B-4595-92E7-3600964C0D52}">
      <dgm:prSet custT="1"/>
      <dgm:spPr/>
      <dgm:t>
        <a:bodyPr/>
        <a:lstStyle/>
        <a:p>
          <a:r>
            <a:rPr lang="en-US" sz="2400"/>
            <a:t>family </a:t>
          </a:r>
        </a:p>
      </dgm:t>
    </dgm:pt>
    <dgm:pt modelId="{A8FFFFEF-96E4-4F81-9C10-32618CA4C6A2}" type="parTrans" cxnId="{992420DC-492F-43BE-A6B8-DFE07884E656}">
      <dgm:prSet/>
      <dgm:spPr/>
      <dgm:t>
        <a:bodyPr/>
        <a:lstStyle/>
        <a:p>
          <a:endParaRPr lang="en-US" sz="3600"/>
        </a:p>
      </dgm:t>
    </dgm:pt>
    <dgm:pt modelId="{73EC9525-4822-4C42-9356-BD6EB317F426}" type="sibTrans" cxnId="{992420DC-492F-43BE-A6B8-DFE07884E656}">
      <dgm:prSet/>
      <dgm:spPr/>
      <dgm:t>
        <a:bodyPr/>
        <a:lstStyle/>
        <a:p>
          <a:endParaRPr lang="en-US" sz="3600"/>
        </a:p>
      </dgm:t>
    </dgm:pt>
    <dgm:pt modelId="{EFA845C0-E887-46DC-9FAF-5DA33D4D513F}">
      <dgm:prSet custT="1"/>
      <dgm:spPr/>
      <dgm:t>
        <a:bodyPr/>
        <a:lstStyle/>
        <a:p>
          <a:r>
            <a:rPr lang="en-US" sz="2400"/>
            <a:t>best friend </a:t>
          </a:r>
        </a:p>
      </dgm:t>
    </dgm:pt>
    <dgm:pt modelId="{5AE79167-99CC-4340-8656-BFB32DF4A230}" type="parTrans" cxnId="{3B039E63-177E-4992-9169-85A7D024F08C}">
      <dgm:prSet/>
      <dgm:spPr/>
      <dgm:t>
        <a:bodyPr/>
        <a:lstStyle/>
        <a:p>
          <a:endParaRPr lang="en-US" sz="3600"/>
        </a:p>
      </dgm:t>
    </dgm:pt>
    <dgm:pt modelId="{3C836B6F-9777-424B-AC05-A20E9CD55C57}" type="sibTrans" cxnId="{3B039E63-177E-4992-9169-85A7D024F08C}">
      <dgm:prSet/>
      <dgm:spPr/>
      <dgm:t>
        <a:bodyPr/>
        <a:lstStyle/>
        <a:p>
          <a:endParaRPr lang="en-US" sz="3600"/>
        </a:p>
      </dgm:t>
    </dgm:pt>
    <dgm:pt modelId="{7A898A8B-B9A7-4272-AA29-2483F56D1471}">
      <dgm:prSet custT="1"/>
      <dgm:spPr/>
      <dgm:t>
        <a:bodyPr/>
        <a:lstStyle/>
        <a:p>
          <a:r>
            <a:rPr lang="en-US" sz="2400"/>
            <a:t>hometown </a:t>
          </a:r>
        </a:p>
      </dgm:t>
    </dgm:pt>
    <dgm:pt modelId="{9D6FAFA2-2CED-45E7-B80D-24DAE613BEE6}" type="parTrans" cxnId="{7F1DE622-8826-4CD4-89BB-163F5A18821E}">
      <dgm:prSet/>
      <dgm:spPr/>
      <dgm:t>
        <a:bodyPr/>
        <a:lstStyle/>
        <a:p>
          <a:endParaRPr lang="en-US" sz="3600"/>
        </a:p>
      </dgm:t>
    </dgm:pt>
    <dgm:pt modelId="{96195F83-531F-4C13-B2F9-0CE6FC6FC4AF}" type="sibTrans" cxnId="{7F1DE622-8826-4CD4-89BB-163F5A18821E}">
      <dgm:prSet/>
      <dgm:spPr/>
      <dgm:t>
        <a:bodyPr/>
        <a:lstStyle/>
        <a:p>
          <a:endParaRPr lang="en-US" sz="3600"/>
        </a:p>
      </dgm:t>
    </dgm:pt>
    <dgm:pt modelId="{BE516F1E-4082-442E-8608-FD8D2E474A19}">
      <dgm:prSet custT="1"/>
      <dgm:spPr/>
      <dgm:t>
        <a:bodyPr/>
        <a:lstStyle/>
        <a:p>
          <a:r>
            <a:rPr lang="en-US" sz="2400"/>
            <a:t>your house </a:t>
          </a:r>
        </a:p>
      </dgm:t>
    </dgm:pt>
    <dgm:pt modelId="{7BB5DBE5-1097-40FF-95F0-72C47A817CDB}" type="parTrans" cxnId="{E7F8A1A2-7B46-43E4-91C7-81E97579275E}">
      <dgm:prSet/>
      <dgm:spPr/>
      <dgm:t>
        <a:bodyPr/>
        <a:lstStyle/>
        <a:p>
          <a:endParaRPr lang="en-US" sz="3600"/>
        </a:p>
      </dgm:t>
    </dgm:pt>
    <dgm:pt modelId="{91297715-835A-424E-918E-3567FAC110A3}" type="sibTrans" cxnId="{E7F8A1A2-7B46-43E4-91C7-81E97579275E}">
      <dgm:prSet/>
      <dgm:spPr/>
      <dgm:t>
        <a:bodyPr/>
        <a:lstStyle/>
        <a:p>
          <a:endParaRPr lang="en-US" sz="3600"/>
        </a:p>
      </dgm:t>
    </dgm:pt>
    <dgm:pt modelId="{0ACB2335-E5C4-4151-927A-4A114A2B4746}">
      <dgm:prSet custT="1"/>
      <dgm:spPr/>
      <dgm:t>
        <a:bodyPr/>
        <a:lstStyle/>
        <a:p>
          <a:r>
            <a:rPr lang="en-US" sz="2400"/>
            <a:t>sport </a:t>
          </a:r>
        </a:p>
      </dgm:t>
    </dgm:pt>
    <dgm:pt modelId="{87015363-7042-4C42-B424-218942CCDABF}" type="parTrans" cxnId="{6C135CDC-DC19-4D96-B93B-D6127CD08747}">
      <dgm:prSet/>
      <dgm:spPr/>
      <dgm:t>
        <a:bodyPr/>
        <a:lstStyle/>
        <a:p>
          <a:endParaRPr lang="en-US" sz="3600"/>
        </a:p>
      </dgm:t>
    </dgm:pt>
    <dgm:pt modelId="{A9F064B2-B55D-4513-99B7-794A5300823C}" type="sibTrans" cxnId="{6C135CDC-DC19-4D96-B93B-D6127CD08747}">
      <dgm:prSet/>
      <dgm:spPr/>
      <dgm:t>
        <a:bodyPr/>
        <a:lstStyle/>
        <a:p>
          <a:endParaRPr lang="en-US" sz="3600"/>
        </a:p>
      </dgm:t>
    </dgm:pt>
    <dgm:pt modelId="{99ECA600-2B40-462D-A2B8-BF55D078A82D}">
      <dgm:prSet custT="1"/>
      <dgm:spPr/>
      <dgm:t>
        <a:bodyPr/>
        <a:lstStyle/>
        <a:p>
          <a:r>
            <a:rPr lang="en-US" sz="2400"/>
            <a:t>computer </a:t>
          </a:r>
        </a:p>
      </dgm:t>
    </dgm:pt>
    <dgm:pt modelId="{02BEAE89-C52B-4F38-97CB-EEDE5D06FDB6}" type="parTrans" cxnId="{D5749E1B-FFC5-4FBB-BF0E-E629485EC017}">
      <dgm:prSet/>
      <dgm:spPr/>
      <dgm:t>
        <a:bodyPr/>
        <a:lstStyle/>
        <a:p>
          <a:endParaRPr lang="en-US" sz="3600"/>
        </a:p>
      </dgm:t>
    </dgm:pt>
    <dgm:pt modelId="{C63483C5-2FFA-4B67-82B6-19F1DABB5D3C}" type="sibTrans" cxnId="{D5749E1B-FFC5-4FBB-BF0E-E629485EC017}">
      <dgm:prSet/>
      <dgm:spPr/>
      <dgm:t>
        <a:bodyPr/>
        <a:lstStyle/>
        <a:p>
          <a:endParaRPr lang="en-US" sz="3600"/>
        </a:p>
      </dgm:t>
    </dgm:pt>
    <dgm:pt modelId="{32781D77-AEB8-4DF7-AF7B-FAAD40E7039C}">
      <dgm:prSet custT="1"/>
      <dgm:spPr/>
      <dgm:t>
        <a:bodyPr/>
        <a:lstStyle/>
        <a:p>
          <a:r>
            <a:rPr lang="en-US" sz="2400"/>
            <a:t>collecting </a:t>
          </a:r>
        </a:p>
      </dgm:t>
    </dgm:pt>
    <dgm:pt modelId="{1C2507EF-49E8-426E-B322-AD87F445039B}" type="parTrans" cxnId="{3A556EC2-22A5-49F0-9F16-11099A566763}">
      <dgm:prSet/>
      <dgm:spPr/>
      <dgm:t>
        <a:bodyPr/>
        <a:lstStyle/>
        <a:p>
          <a:endParaRPr lang="en-US" sz="3600"/>
        </a:p>
      </dgm:t>
    </dgm:pt>
    <dgm:pt modelId="{3487FE6E-2412-450E-B02B-FFC0169CE8D2}" type="sibTrans" cxnId="{3A556EC2-22A5-49F0-9F16-11099A566763}">
      <dgm:prSet/>
      <dgm:spPr/>
      <dgm:t>
        <a:bodyPr/>
        <a:lstStyle/>
        <a:p>
          <a:endParaRPr lang="en-US" sz="3600"/>
        </a:p>
      </dgm:t>
    </dgm:pt>
    <dgm:pt modelId="{637DB532-B89D-4F14-992B-B39D61C7C452}">
      <dgm:prSet custT="1"/>
      <dgm:spPr/>
      <dgm:t>
        <a:bodyPr/>
        <a:lstStyle/>
        <a:p>
          <a:r>
            <a:rPr lang="en-US" sz="2400"/>
            <a:t>music</a:t>
          </a:r>
        </a:p>
      </dgm:t>
    </dgm:pt>
    <dgm:pt modelId="{773F47A3-C2DF-4354-BE30-CC16EC120399}" type="parTrans" cxnId="{AA3C45B5-6035-47B8-975C-79F127BF2587}">
      <dgm:prSet/>
      <dgm:spPr/>
      <dgm:t>
        <a:bodyPr/>
        <a:lstStyle/>
        <a:p>
          <a:endParaRPr lang="en-US" sz="3600"/>
        </a:p>
      </dgm:t>
    </dgm:pt>
    <dgm:pt modelId="{9FF972B7-C275-46D8-B280-8ADBB4B531BD}" type="sibTrans" cxnId="{AA3C45B5-6035-47B8-975C-79F127BF2587}">
      <dgm:prSet/>
      <dgm:spPr/>
      <dgm:t>
        <a:bodyPr/>
        <a:lstStyle/>
        <a:p>
          <a:endParaRPr lang="en-US" sz="3600"/>
        </a:p>
      </dgm:t>
    </dgm:pt>
    <dgm:pt modelId="{D6E04BAB-FE88-458C-BA8B-7F458ECC3E86}" type="pres">
      <dgm:prSet presAssocID="{C06A8415-2823-436B-9142-1DA0874C4764}" presName="linear" presStyleCnt="0">
        <dgm:presLayoutVars>
          <dgm:dir/>
          <dgm:animLvl val="lvl"/>
          <dgm:resizeHandles val="exact"/>
        </dgm:presLayoutVars>
      </dgm:prSet>
      <dgm:spPr/>
      <dgm:t>
        <a:bodyPr/>
        <a:lstStyle/>
        <a:p>
          <a:endParaRPr lang="en-US"/>
        </a:p>
      </dgm:t>
    </dgm:pt>
    <dgm:pt modelId="{394C13CC-293B-45F7-82C1-02A27AE5EE70}" type="pres">
      <dgm:prSet presAssocID="{CC0AE94E-937B-4595-92E7-3600964C0D52}" presName="parentLin" presStyleCnt="0"/>
      <dgm:spPr/>
    </dgm:pt>
    <dgm:pt modelId="{3801B0BC-64F6-4CB9-899A-C1AB17E6DAB0}" type="pres">
      <dgm:prSet presAssocID="{CC0AE94E-937B-4595-92E7-3600964C0D52}" presName="parentLeftMargin" presStyleLbl="node1" presStyleIdx="0" presStyleCnt="8"/>
      <dgm:spPr/>
      <dgm:t>
        <a:bodyPr/>
        <a:lstStyle/>
        <a:p>
          <a:endParaRPr lang="en-US"/>
        </a:p>
      </dgm:t>
    </dgm:pt>
    <dgm:pt modelId="{C0C2000E-A749-4220-8E7A-6B09E2531A7A}" type="pres">
      <dgm:prSet presAssocID="{CC0AE94E-937B-4595-92E7-3600964C0D52}" presName="parentText" presStyleLbl="node1" presStyleIdx="0" presStyleCnt="8">
        <dgm:presLayoutVars>
          <dgm:chMax val="0"/>
          <dgm:bulletEnabled val="1"/>
        </dgm:presLayoutVars>
      </dgm:prSet>
      <dgm:spPr/>
      <dgm:t>
        <a:bodyPr/>
        <a:lstStyle/>
        <a:p>
          <a:endParaRPr lang="en-US"/>
        </a:p>
      </dgm:t>
    </dgm:pt>
    <dgm:pt modelId="{D2121F09-442C-4D3E-A90A-C19B8BE2D04C}" type="pres">
      <dgm:prSet presAssocID="{CC0AE94E-937B-4595-92E7-3600964C0D52}" presName="negativeSpace" presStyleCnt="0"/>
      <dgm:spPr/>
    </dgm:pt>
    <dgm:pt modelId="{DE059CFF-7DDC-4469-8196-71A8AC86D5EF}" type="pres">
      <dgm:prSet presAssocID="{CC0AE94E-937B-4595-92E7-3600964C0D52}" presName="childText" presStyleLbl="conFgAcc1" presStyleIdx="0" presStyleCnt="8">
        <dgm:presLayoutVars>
          <dgm:bulletEnabled val="1"/>
        </dgm:presLayoutVars>
      </dgm:prSet>
      <dgm:spPr/>
    </dgm:pt>
    <dgm:pt modelId="{CE904515-77D2-48B2-A585-407B00FEE3CA}" type="pres">
      <dgm:prSet presAssocID="{73EC9525-4822-4C42-9356-BD6EB317F426}" presName="spaceBetweenRectangles" presStyleCnt="0"/>
      <dgm:spPr/>
    </dgm:pt>
    <dgm:pt modelId="{46856096-CF37-4A2C-A573-C9C01A575F7C}" type="pres">
      <dgm:prSet presAssocID="{EFA845C0-E887-46DC-9FAF-5DA33D4D513F}" presName="parentLin" presStyleCnt="0"/>
      <dgm:spPr/>
    </dgm:pt>
    <dgm:pt modelId="{81459AA8-CD20-47E3-B9CC-9739AFA8A841}" type="pres">
      <dgm:prSet presAssocID="{EFA845C0-E887-46DC-9FAF-5DA33D4D513F}" presName="parentLeftMargin" presStyleLbl="node1" presStyleIdx="0" presStyleCnt="8"/>
      <dgm:spPr/>
      <dgm:t>
        <a:bodyPr/>
        <a:lstStyle/>
        <a:p>
          <a:endParaRPr lang="en-US"/>
        </a:p>
      </dgm:t>
    </dgm:pt>
    <dgm:pt modelId="{423DEB7A-64CA-4059-AFF5-801FA0862FF4}" type="pres">
      <dgm:prSet presAssocID="{EFA845C0-E887-46DC-9FAF-5DA33D4D513F}" presName="parentText" presStyleLbl="node1" presStyleIdx="1" presStyleCnt="8">
        <dgm:presLayoutVars>
          <dgm:chMax val="0"/>
          <dgm:bulletEnabled val="1"/>
        </dgm:presLayoutVars>
      </dgm:prSet>
      <dgm:spPr/>
      <dgm:t>
        <a:bodyPr/>
        <a:lstStyle/>
        <a:p>
          <a:endParaRPr lang="en-US"/>
        </a:p>
      </dgm:t>
    </dgm:pt>
    <dgm:pt modelId="{0ECBDD74-01DB-498F-BDB9-DE784AE9B630}" type="pres">
      <dgm:prSet presAssocID="{EFA845C0-E887-46DC-9FAF-5DA33D4D513F}" presName="negativeSpace" presStyleCnt="0"/>
      <dgm:spPr/>
    </dgm:pt>
    <dgm:pt modelId="{8A353DCF-D227-40AD-BF39-3581AE960D09}" type="pres">
      <dgm:prSet presAssocID="{EFA845C0-E887-46DC-9FAF-5DA33D4D513F}" presName="childText" presStyleLbl="conFgAcc1" presStyleIdx="1" presStyleCnt="8">
        <dgm:presLayoutVars>
          <dgm:bulletEnabled val="1"/>
        </dgm:presLayoutVars>
      </dgm:prSet>
      <dgm:spPr/>
    </dgm:pt>
    <dgm:pt modelId="{415071DD-49DF-4116-9A19-4061BFBCA106}" type="pres">
      <dgm:prSet presAssocID="{3C836B6F-9777-424B-AC05-A20E9CD55C57}" presName="spaceBetweenRectangles" presStyleCnt="0"/>
      <dgm:spPr/>
    </dgm:pt>
    <dgm:pt modelId="{531428E8-62A2-41B3-9DAD-A1AEF1DB93B7}" type="pres">
      <dgm:prSet presAssocID="{7A898A8B-B9A7-4272-AA29-2483F56D1471}" presName="parentLin" presStyleCnt="0"/>
      <dgm:spPr/>
    </dgm:pt>
    <dgm:pt modelId="{9BFF5816-A272-4EB3-86B6-4BCFCDC66584}" type="pres">
      <dgm:prSet presAssocID="{7A898A8B-B9A7-4272-AA29-2483F56D1471}" presName="parentLeftMargin" presStyleLbl="node1" presStyleIdx="1" presStyleCnt="8"/>
      <dgm:spPr/>
      <dgm:t>
        <a:bodyPr/>
        <a:lstStyle/>
        <a:p>
          <a:endParaRPr lang="en-US"/>
        </a:p>
      </dgm:t>
    </dgm:pt>
    <dgm:pt modelId="{5E44CDE5-688B-4FA0-9E28-85D4B447B3E9}" type="pres">
      <dgm:prSet presAssocID="{7A898A8B-B9A7-4272-AA29-2483F56D1471}" presName="parentText" presStyleLbl="node1" presStyleIdx="2" presStyleCnt="8">
        <dgm:presLayoutVars>
          <dgm:chMax val="0"/>
          <dgm:bulletEnabled val="1"/>
        </dgm:presLayoutVars>
      </dgm:prSet>
      <dgm:spPr/>
      <dgm:t>
        <a:bodyPr/>
        <a:lstStyle/>
        <a:p>
          <a:endParaRPr lang="en-US"/>
        </a:p>
      </dgm:t>
    </dgm:pt>
    <dgm:pt modelId="{9A987883-D887-4BC7-9111-3C3193A446AB}" type="pres">
      <dgm:prSet presAssocID="{7A898A8B-B9A7-4272-AA29-2483F56D1471}" presName="negativeSpace" presStyleCnt="0"/>
      <dgm:spPr/>
    </dgm:pt>
    <dgm:pt modelId="{912FD432-EDD4-4DD7-9C8F-E59FD46503B8}" type="pres">
      <dgm:prSet presAssocID="{7A898A8B-B9A7-4272-AA29-2483F56D1471}" presName="childText" presStyleLbl="conFgAcc1" presStyleIdx="2" presStyleCnt="8">
        <dgm:presLayoutVars>
          <dgm:bulletEnabled val="1"/>
        </dgm:presLayoutVars>
      </dgm:prSet>
      <dgm:spPr/>
    </dgm:pt>
    <dgm:pt modelId="{168DA9E9-BC32-40B2-B6C7-3EE0E0BAF681}" type="pres">
      <dgm:prSet presAssocID="{96195F83-531F-4C13-B2F9-0CE6FC6FC4AF}" presName="spaceBetweenRectangles" presStyleCnt="0"/>
      <dgm:spPr/>
    </dgm:pt>
    <dgm:pt modelId="{D455C923-0355-4403-B22E-4493BE1CBA96}" type="pres">
      <dgm:prSet presAssocID="{BE516F1E-4082-442E-8608-FD8D2E474A19}" presName="parentLin" presStyleCnt="0"/>
      <dgm:spPr/>
    </dgm:pt>
    <dgm:pt modelId="{E91EDADA-F3BA-4B49-9AD7-732DD1F5B584}" type="pres">
      <dgm:prSet presAssocID="{BE516F1E-4082-442E-8608-FD8D2E474A19}" presName="parentLeftMargin" presStyleLbl="node1" presStyleIdx="2" presStyleCnt="8"/>
      <dgm:spPr/>
      <dgm:t>
        <a:bodyPr/>
        <a:lstStyle/>
        <a:p>
          <a:endParaRPr lang="en-US"/>
        </a:p>
      </dgm:t>
    </dgm:pt>
    <dgm:pt modelId="{EE9EE751-3F07-4843-8529-718F32EB7DF4}" type="pres">
      <dgm:prSet presAssocID="{BE516F1E-4082-442E-8608-FD8D2E474A19}" presName="parentText" presStyleLbl="node1" presStyleIdx="3" presStyleCnt="8">
        <dgm:presLayoutVars>
          <dgm:chMax val="0"/>
          <dgm:bulletEnabled val="1"/>
        </dgm:presLayoutVars>
      </dgm:prSet>
      <dgm:spPr/>
      <dgm:t>
        <a:bodyPr/>
        <a:lstStyle/>
        <a:p>
          <a:endParaRPr lang="en-US"/>
        </a:p>
      </dgm:t>
    </dgm:pt>
    <dgm:pt modelId="{17385958-208B-4A05-8465-D3DDB224F173}" type="pres">
      <dgm:prSet presAssocID="{BE516F1E-4082-442E-8608-FD8D2E474A19}" presName="negativeSpace" presStyleCnt="0"/>
      <dgm:spPr/>
    </dgm:pt>
    <dgm:pt modelId="{1BC8BA69-9ED1-47C6-8A18-AA732877BDD9}" type="pres">
      <dgm:prSet presAssocID="{BE516F1E-4082-442E-8608-FD8D2E474A19}" presName="childText" presStyleLbl="conFgAcc1" presStyleIdx="3" presStyleCnt="8">
        <dgm:presLayoutVars>
          <dgm:bulletEnabled val="1"/>
        </dgm:presLayoutVars>
      </dgm:prSet>
      <dgm:spPr/>
    </dgm:pt>
    <dgm:pt modelId="{A11EA4C4-A798-4D1C-9020-7F5CC59E122D}" type="pres">
      <dgm:prSet presAssocID="{91297715-835A-424E-918E-3567FAC110A3}" presName="spaceBetweenRectangles" presStyleCnt="0"/>
      <dgm:spPr/>
    </dgm:pt>
    <dgm:pt modelId="{41370192-10DD-493E-BF20-2063A5AA9CE9}" type="pres">
      <dgm:prSet presAssocID="{0ACB2335-E5C4-4151-927A-4A114A2B4746}" presName="parentLin" presStyleCnt="0"/>
      <dgm:spPr/>
    </dgm:pt>
    <dgm:pt modelId="{22D7F2DB-E626-4D94-ADC8-9B49D7301F9A}" type="pres">
      <dgm:prSet presAssocID="{0ACB2335-E5C4-4151-927A-4A114A2B4746}" presName="parentLeftMargin" presStyleLbl="node1" presStyleIdx="3" presStyleCnt="8"/>
      <dgm:spPr/>
      <dgm:t>
        <a:bodyPr/>
        <a:lstStyle/>
        <a:p>
          <a:endParaRPr lang="en-US"/>
        </a:p>
      </dgm:t>
    </dgm:pt>
    <dgm:pt modelId="{24F50229-4D24-4487-A3BC-903371CD3390}" type="pres">
      <dgm:prSet presAssocID="{0ACB2335-E5C4-4151-927A-4A114A2B4746}" presName="parentText" presStyleLbl="node1" presStyleIdx="4" presStyleCnt="8">
        <dgm:presLayoutVars>
          <dgm:chMax val="0"/>
          <dgm:bulletEnabled val="1"/>
        </dgm:presLayoutVars>
      </dgm:prSet>
      <dgm:spPr/>
      <dgm:t>
        <a:bodyPr/>
        <a:lstStyle/>
        <a:p>
          <a:endParaRPr lang="en-US"/>
        </a:p>
      </dgm:t>
    </dgm:pt>
    <dgm:pt modelId="{3A4D798A-51C2-4F13-B009-73957FC4CF0D}" type="pres">
      <dgm:prSet presAssocID="{0ACB2335-E5C4-4151-927A-4A114A2B4746}" presName="negativeSpace" presStyleCnt="0"/>
      <dgm:spPr/>
    </dgm:pt>
    <dgm:pt modelId="{3AF37BC3-9488-4119-A826-AF31CB3DC14D}" type="pres">
      <dgm:prSet presAssocID="{0ACB2335-E5C4-4151-927A-4A114A2B4746}" presName="childText" presStyleLbl="conFgAcc1" presStyleIdx="4" presStyleCnt="8">
        <dgm:presLayoutVars>
          <dgm:bulletEnabled val="1"/>
        </dgm:presLayoutVars>
      </dgm:prSet>
      <dgm:spPr/>
    </dgm:pt>
    <dgm:pt modelId="{29A1322B-7BF7-4AA6-894E-699E20200BE2}" type="pres">
      <dgm:prSet presAssocID="{A9F064B2-B55D-4513-99B7-794A5300823C}" presName="spaceBetweenRectangles" presStyleCnt="0"/>
      <dgm:spPr/>
    </dgm:pt>
    <dgm:pt modelId="{A510D34F-A572-418D-B531-A12C7A4D387A}" type="pres">
      <dgm:prSet presAssocID="{99ECA600-2B40-462D-A2B8-BF55D078A82D}" presName="parentLin" presStyleCnt="0"/>
      <dgm:spPr/>
    </dgm:pt>
    <dgm:pt modelId="{37F42D50-CBE9-4074-8FD6-766537EF69A0}" type="pres">
      <dgm:prSet presAssocID="{99ECA600-2B40-462D-A2B8-BF55D078A82D}" presName="parentLeftMargin" presStyleLbl="node1" presStyleIdx="4" presStyleCnt="8"/>
      <dgm:spPr/>
      <dgm:t>
        <a:bodyPr/>
        <a:lstStyle/>
        <a:p>
          <a:endParaRPr lang="en-US"/>
        </a:p>
      </dgm:t>
    </dgm:pt>
    <dgm:pt modelId="{52A18325-7403-4752-BA0C-880C63FD513C}" type="pres">
      <dgm:prSet presAssocID="{99ECA600-2B40-462D-A2B8-BF55D078A82D}" presName="parentText" presStyleLbl="node1" presStyleIdx="5" presStyleCnt="8">
        <dgm:presLayoutVars>
          <dgm:chMax val="0"/>
          <dgm:bulletEnabled val="1"/>
        </dgm:presLayoutVars>
      </dgm:prSet>
      <dgm:spPr/>
      <dgm:t>
        <a:bodyPr/>
        <a:lstStyle/>
        <a:p>
          <a:endParaRPr lang="en-US"/>
        </a:p>
      </dgm:t>
    </dgm:pt>
    <dgm:pt modelId="{003698C1-3633-432B-B52C-3CFE57E84D8F}" type="pres">
      <dgm:prSet presAssocID="{99ECA600-2B40-462D-A2B8-BF55D078A82D}" presName="negativeSpace" presStyleCnt="0"/>
      <dgm:spPr/>
    </dgm:pt>
    <dgm:pt modelId="{0195B537-BB83-4248-9FC2-339230342A4D}" type="pres">
      <dgm:prSet presAssocID="{99ECA600-2B40-462D-A2B8-BF55D078A82D}" presName="childText" presStyleLbl="conFgAcc1" presStyleIdx="5" presStyleCnt="8">
        <dgm:presLayoutVars>
          <dgm:bulletEnabled val="1"/>
        </dgm:presLayoutVars>
      </dgm:prSet>
      <dgm:spPr/>
    </dgm:pt>
    <dgm:pt modelId="{63B028F8-1058-420B-AD08-260657869971}" type="pres">
      <dgm:prSet presAssocID="{C63483C5-2FFA-4B67-82B6-19F1DABB5D3C}" presName="spaceBetweenRectangles" presStyleCnt="0"/>
      <dgm:spPr/>
    </dgm:pt>
    <dgm:pt modelId="{22F44F3B-74BD-443A-8C61-4654521FDF0E}" type="pres">
      <dgm:prSet presAssocID="{32781D77-AEB8-4DF7-AF7B-FAAD40E7039C}" presName="parentLin" presStyleCnt="0"/>
      <dgm:spPr/>
    </dgm:pt>
    <dgm:pt modelId="{27153102-F077-4E16-895B-B743A6F050F6}" type="pres">
      <dgm:prSet presAssocID="{32781D77-AEB8-4DF7-AF7B-FAAD40E7039C}" presName="parentLeftMargin" presStyleLbl="node1" presStyleIdx="5" presStyleCnt="8"/>
      <dgm:spPr/>
      <dgm:t>
        <a:bodyPr/>
        <a:lstStyle/>
        <a:p>
          <a:endParaRPr lang="en-US"/>
        </a:p>
      </dgm:t>
    </dgm:pt>
    <dgm:pt modelId="{C5E1DAF2-95A2-476A-876D-071AA6F8B17F}" type="pres">
      <dgm:prSet presAssocID="{32781D77-AEB8-4DF7-AF7B-FAAD40E7039C}" presName="parentText" presStyleLbl="node1" presStyleIdx="6" presStyleCnt="8">
        <dgm:presLayoutVars>
          <dgm:chMax val="0"/>
          <dgm:bulletEnabled val="1"/>
        </dgm:presLayoutVars>
      </dgm:prSet>
      <dgm:spPr/>
      <dgm:t>
        <a:bodyPr/>
        <a:lstStyle/>
        <a:p>
          <a:endParaRPr lang="en-US"/>
        </a:p>
      </dgm:t>
    </dgm:pt>
    <dgm:pt modelId="{CDABA5A1-EF80-4A56-8840-AF33DC572BB9}" type="pres">
      <dgm:prSet presAssocID="{32781D77-AEB8-4DF7-AF7B-FAAD40E7039C}" presName="negativeSpace" presStyleCnt="0"/>
      <dgm:spPr/>
    </dgm:pt>
    <dgm:pt modelId="{6E814B0B-4B58-4E71-90B9-1270B0002B78}" type="pres">
      <dgm:prSet presAssocID="{32781D77-AEB8-4DF7-AF7B-FAAD40E7039C}" presName="childText" presStyleLbl="conFgAcc1" presStyleIdx="6" presStyleCnt="8">
        <dgm:presLayoutVars>
          <dgm:bulletEnabled val="1"/>
        </dgm:presLayoutVars>
      </dgm:prSet>
      <dgm:spPr/>
    </dgm:pt>
    <dgm:pt modelId="{75CC62E8-19DD-400C-B40A-DEB15766C4CB}" type="pres">
      <dgm:prSet presAssocID="{3487FE6E-2412-450E-B02B-FFC0169CE8D2}" presName="spaceBetweenRectangles" presStyleCnt="0"/>
      <dgm:spPr/>
    </dgm:pt>
    <dgm:pt modelId="{741FD81A-B05B-4448-B4B7-30947AB284E2}" type="pres">
      <dgm:prSet presAssocID="{637DB532-B89D-4F14-992B-B39D61C7C452}" presName="parentLin" presStyleCnt="0"/>
      <dgm:spPr/>
    </dgm:pt>
    <dgm:pt modelId="{F9B43A98-82DB-46B8-976E-1038F044B4C0}" type="pres">
      <dgm:prSet presAssocID="{637DB532-B89D-4F14-992B-B39D61C7C452}" presName="parentLeftMargin" presStyleLbl="node1" presStyleIdx="6" presStyleCnt="8"/>
      <dgm:spPr/>
      <dgm:t>
        <a:bodyPr/>
        <a:lstStyle/>
        <a:p>
          <a:endParaRPr lang="en-US"/>
        </a:p>
      </dgm:t>
    </dgm:pt>
    <dgm:pt modelId="{6255FBB5-413C-4696-A798-693F17A45731}" type="pres">
      <dgm:prSet presAssocID="{637DB532-B89D-4F14-992B-B39D61C7C452}" presName="parentText" presStyleLbl="node1" presStyleIdx="7" presStyleCnt="8">
        <dgm:presLayoutVars>
          <dgm:chMax val="0"/>
          <dgm:bulletEnabled val="1"/>
        </dgm:presLayoutVars>
      </dgm:prSet>
      <dgm:spPr/>
      <dgm:t>
        <a:bodyPr/>
        <a:lstStyle/>
        <a:p>
          <a:endParaRPr lang="en-US"/>
        </a:p>
      </dgm:t>
    </dgm:pt>
    <dgm:pt modelId="{11018E79-C7A3-497D-BC68-45ABAE06444C}" type="pres">
      <dgm:prSet presAssocID="{637DB532-B89D-4F14-992B-B39D61C7C452}" presName="negativeSpace" presStyleCnt="0"/>
      <dgm:spPr/>
    </dgm:pt>
    <dgm:pt modelId="{C21165E4-EB2B-486F-AC32-7CB6405001F0}" type="pres">
      <dgm:prSet presAssocID="{637DB532-B89D-4F14-992B-B39D61C7C452}" presName="childText" presStyleLbl="conFgAcc1" presStyleIdx="7" presStyleCnt="8">
        <dgm:presLayoutVars>
          <dgm:bulletEnabled val="1"/>
        </dgm:presLayoutVars>
      </dgm:prSet>
      <dgm:spPr/>
    </dgm:pt>
  </dgm:ptLst>
  <dgm:cxnLst>
    <dgm:cxn modelId="{6C135CDC-DC19-4D96-B93B-D6127CD08747}" srcId="{C06A8415-2823-436B-9142-1DA0874C4764}" destId="{0ACB2335-E5C4-4151-927A-4A114A2B4746}" srcOrd="4" destOrd="0" parTransId="{87015363-7042-4C42-B424-218942CCDABF}" sibTransId="{A9F064B2-B55D-4513-99B7-794A5300823C}"/>
    <dgm:cxn modelId="{CD60015F-96F7-4C5A-B484-820D1EF89625}" type="presOf" srcId="{0ACB2335-E5C4-4151-927A-4A114A2B4746}" destId="{24F50229-4D24-4487-A3BC-903371CD3390}" srcOrd="1" destOrd="0" presId="urn:microsoft.com/office/officeart/2005/8/layout/list1"/>
    <dgm:cxn modelId="{2838C26E-0016-41FC-B657-BD5B75458FBF}" type="presOf" srcId="{99ECA600-2B40-462D-A2B8-BF55D078A82D}" destId="{52A18325-7403-4752-BA0C-880C63FD513C}" srcOrd="1" destOrd="0" presId="urn:microsoft.com/office/officeart/2005/8/layout/list1"/>
    <dgm:cxn modelId="{3B039E63-177E-4992-9169-85A7D024F08C}" srcId="{C06A8415-2823-436B-9142-1DA0874C4764}" destId="{EFA845C0-E887-46DC-9FAF-5DA33D4D513F}" srcOrd="1" destOrd="0" parTransId="{5AE79167-99CC-4340-8656-BFB32DF4A230}" sibTransId="{3C836B6F-9777-424B-AC05-A20E9CD55C57}"/>
    <dgm:cxn modelId="{E7F8A1A2-7B46-43E4-91C7-81E97579275E}" srcId="{C06A8415-2823-436B-9142-1DA0874C4764}" destId="{BE516F1E-4082-442E-8608-FD8D2E474A19}" srcOrd="3" destOrd="0" parTransId="{7BB5DBE5-1097-40FF-95F0-72C47A817CDB}" sibTransId="{91297715-835A-424E-918E-3567FAC110A3}"/>
    <dgm:cxn modelId="{B428EF18-3604-451E-9412-EA890E34DAD9}" type="presOf" srcId="{EFA845C0-E887-46DC-9FAF-5DA33D4D513F}" destId="{81459AA8-CD20-47E3-B9CC-9739AFA8A841}" srcOrd="0" destOrd="0" presId="urn:microsoft.com/office/officeart/2005/8/layout/list1"/>
    <dgm:cxn modelId="{A83C41A7-08BC-4F69-A6CC-57D18BC72C81}" type="presOf" srcId="{637DB532-B89D-4F14-992B-B39D61C7C452}" destId="{F9B43A98-82DB-46B8-976E-1038F044B4C0}" srcOrd="0" destOrd="0" presId="urn:microsoft.com/office/officeart/2005/8/layout/list1"/>
    <dgm:cxn modelId="{89257732-24E7-41FC-9589-6913994135A8}" type="presOf" srcId="{EFA845C0-E887-46DC-9FAF-5DA33D4D513F}" destId="{423DEB7A-64CA-4059-AFF5-801FA0862FF4}" srcOrd="1" destOrd="0" presId="urn:microsoft.com/office/officeart/2005/8/layout/list1"/>
    <dgm:cxn modelId="{AA3C45B5-6035-47B8-975C-79F127BF2587}" srcId="{C06A8415-2823-436B-9142-1DA0874C4764}" destId="{637DB532-B89D-4F14-992B-B39D61C7C452}" srcOrd="7" destOrd="0" parTransId="{773F47A3-C2DF-4354-BE30-CC16EC120399}" sibTransId="{9FF972B7-C275-46D8-B280-8ADBB4B531BD}"/>
    <dgm:cxn modelId="{3A556EC2-22A5-49F0-9F16-11099A566763}" srcId="{C06A8415-2823-436B-9142-1DA0874C4764}" destId="{32781D77-AEB8-4DF7-AF7B-FAAD40E7039C}" srcOrd="6" destOrd="0" parTransId="{1C2507EF-49E8-426E-B322-AD87F445039B}" sibTransId="{3487FE6E-2412-450E-B02B-FFC0169CE8D2}"/>
    <dgm:cxn modelId="{F1CFC75C-895E-4102-AE2D-F4DC932E0360}" type="presOf" srcId="{BE516F1E-4082-442E-8608-FD8D2E474A19}" destId="{EE9EE751-3F07-4843-8529-718F32EB7DF4}" srcOrd="1" destOrd="0" presId="urn:microsoft.com/office/officeart/2005/8/layout/list1"/>
    <dgm:cxn modelId="{0EF289A7-A5EA-403A-BA98-1760008FDD5F}" type="presOf" srcId="{7A898A8B-B9A7-4272-AA29-2483F56D1471}" destId="{9BFF5816-A272-4EB3-86B6-4BCFCDC66584}" srcOrd="0" destOrd="0" presId="urn:microsoft.com/office/officeart/2005/8/layout/list1"/>
    <dgm:cxn modelId="{7F1DE622-8826-4CD4-89BB-163F5A18821E}" srcId="{C06A8415-2823-436B-9142-1DA0874C4764}" destId="{7A898A8B-B9A7-4272-AA29-2483F56D1471}" srcOrd="2" destOrd="0" parTransId="{9D6FAFA2-2CED-45E7-B80D-24DAE613BEE6}" sibTransId="{96195F83-531F-4C13-B2F9-0CE6FC6FC4AF}"/>
    <dgm:cxn modelId="{A8DDF631-6A05-459F-A31A-8891424DA05F}" type="presOf" srcId="{CC0AE94E-937B-4595-92E7-3600964C0D52}" destId="{C0C2000E-A749-4220-8E7A-6B09E2531A7A}" srcOrd="1" destOrd="0" presId="urn:microsoft.com/office/officeart/2005/8/layout/list1"/>
    <dgm:cxn modelId="{BF5D8EDE-077B-4F8A-ABAE-F0ED394C8C5F}" type="presOf" srcId="{C06A8415-2823-436B-9142-1DA0874C4764}" destId="{D6E04BAB-FE88-458C-BA8B-7F458ECC3E86}" srcOrd="0" destOrd="0" presId="urn:microsoft.com/office/officeart/2005/8/layout/list1"/>
    <dgm:cxn modelId="{D42D775B-89C4-423D-B7C1-C8CDD07F2653}" type="presOf" srcId="{7A898A8B-B9A7-4272-AA29-2483F56D1471}" destId="{5E44CDE5-688B-4FA0-9E28-85D4B447B3E9}" srcOrd="1" destOrd="0" presId="urn:microsoft.com/office/officeart/2005/8/layout/list1"/>
    <dgm:cxn modelId="{FB36357A-FE28-48D1-8467-03DB7ED4A701}" type="presOf" srcId="{32781D77-AEB8-4DF7-AF7B-FAAD40E7039C}" destId="{C5E1DAF2-95A2-476A-876D-071AA6F8B17F}" srcOrd="1" destOrd="0" presId="urn:microsoft.com/office/officeart/2005/8/layout/list1"/>
    <dgm:cxn modelId="{992420DC-492F-43BE-A6B8-DFE07884E656}" srcId="{C06A8415-2823-436B-9142-1DA0874C4764}" destId="{CC0AE94E-937B-4595-92E7-3600964C0D52}" srcOrd="0" destOrd="0" parTransId="{A8FFFFEF-96E4-4F81-9C10-32618CA4C6A2}" sibTransId="{73EC9525-4822-4C42-9356-BD6EB317F426}"/>
    <dgm:cxn modelId="{F82FE2C4-5271-4EDF-84A9-E6BB7DD270EB}" type="presOf" srcId="{32781D77-AEB8-4DF7-AF7B-FAAD40E7039C}" destId="{27153102-F077-4E16-895B-B743A6F050F6}" srcOrd="0" destOrd="0" presId="urn:microsoft.com/office/officeart/2005/8/layout/list1"/>
    <dgm:cxn modelId="{D6DDD753-155E-46E9-B72D-E080706154F3}" type="presOf" srcId="{99ECA600-2B40-462D-A2B8-BF55D078A82D}" destId="{37F42D50-CBE9-4074-8FD6-766537EF69A0}" srcOrd="0" destOrd="0" presId="urn:microsoft.com/office/officeart/2005/8/layout/list1"/>
    <dgm:cxn modelId="{45EB3369-1022-42A2-8102-CCDB53C0FA23}" type="presOf" srcId="{BE516F1E-4082-442E-8608-FD8D2E474A19}" destId="{E91EDADA-F3BA-4B49-9AD7-732DD1F5B584}" srcOrd="0" destOrd="0" presId="urn:microsoft.com/office/officeart/2005/8/layout/list1"/>
    <dgm:cxn modelId="{8B249F3E-07D6-4CB1-BFAE-F617CAB0B8B5}" type="presOf" srcId="{0ACB2335-E5C4-4151-927A-4A114A2B4746}" destId="{22D7F2DB-E626-4D94-ADC8-9B49D7301F9A}" srcOrd="0" destOrd="0" presId="urn:microsoft.com/office/officeart/2005/8/layout/list1"/>
    <dgm:cxn modelId="{D5749E1B-FFC5-4FBB-BF0E-E629485EC017}" srcId="{C06A8415-2823-436B-9142-1DA0874C4764}" destId="{99ECA600-2B40-462D-A2B8-BF55D078A82D}" srcOrd="5" destOrd="0" parTransId="{02BEAE89-C52B-4F38-97CB-EEDE5D06FDB6}" sibTransId="{C63483C5-2FFA-4B67-82B6-19F1DABB5D3C}"/>
    <dgm:cxn modelId="{4DB4D13F-514A-41EC-9FDE-948410450DB0}" type="presOf" srcId="{637DB532-B89D-4F14-992B-B39D61C7C452}" destId="{6255FBB5-413C-4696-A798-693F17A45731}" srcOrd="1" destOrd="0" presId="urn:microsoft.com/office/officeart/2005/8/layout/list1"/>
    <dgm:cxn modelId="{046B53D8-6E9B-425C-8992-751B3E4DADB0}" type="presOf" srcId="{CC0AE94E-937B-4595-92E7-3600964C0D52}" destId="{3801B0BC-64F6-4CB9-899A-C1AB17E6DAB0}" srcOrd="0" destOrd="0" presId="urn:microsoft.com/office/officeart/2005/8/layout/list1"/>
    <dgm:cxn modelId="{E349B3B1-300D-4979-BC10-0F13CC61CE45}" type="presParOf" srcId="{D6E04BAB-FE88-458C-BA8B-7F458ECC3E86}" destId="{394C13CC-293B-45F7-82C1-02A27AE5EE70}" srcOrd="0" destOrd="0" presId="urn:microsoft.com/office/officeart/2005/8/layout/list1"/>
    <dgm:cxn modelId="{7C96D1C6-5E43-40A9-A68E-932DB2A52E09}" type="presParOf" srcId="{394C13CC-293B-45F7-82C1-02A27AE5EE70}" destId="{3801B0BC-64F6-4CB9-899A-C1AB17E6DAB0}" srcOrd="0" destOrd="0" presId="urn:microsoft.com/office/officeart/2005/8/layout/list1"/>
    <dgm:cxn modelId="{D1EA1B56-02D8-43AB-B907-9F493AE4AA66}" type="presParOf" srcId="{394C13CC-293B-45F7-82C1-02A27AE5EE70}" destId="{C0C2000E-A749-4220-8E7A-6B09E2531A7A}" srcOrd="1" destOrd="0" presId="urn:microsoft.com/office/officeart/2005/8/layout/list1"/>
    <dgm:cxn modelId="{A8F8F350-F3F5-4947-BE26-1F99D0C9615D}" type="presParOf" srcId="{D6E04BAB-FE88-458C-BA8B-7F458ECC3E86}" destId="{D2121F09-442C-4D3E-A90A-C19B8BE2D04C}" srcOrd="1" destOrd="0" presId="urn:microsoft.com/office/officeart/2005/8/layout/list1"/>
    <dgm:cxn modelId="{880723A2-FBB7-462F-99DB-0C1BE406977C}" type="presParOf" srcId="{D6E04BAB-FE88-458C-BA8B-7F458ECC3E86}" destId="{DE059CFF-7DDC-4469-8196-71A8AC86D5EF}" srcOrd="2" destOrd="0" presId="urn:microsoft.com/office/officeart/2005/8/layout/list1"/>
    <dgm:cxn modelId="{66A19917-DCD0-4EAD-BB5F-F2C3929522E1}" type="presParOf" srcId="{D6E04BAB-FE88-458C-BA8B-7F458ECC3E86}" destId="{CE904515-77D2-48B2-A585-407B00FEE3CA}" srcOrd="3" destOrd="0" presId="urn:microsoft.com/office/officeart/2005/8/layout/list1"/>
    <dgm:cxn modelId="{DA854989-5D3E-4721-BA6F-6F12368F6961}" type="presParOf" srcId="{D6E04BAB-FE88-458C-BA8B-7F458ECC3E86}" destId="{46856096-CF37-4A2C-A573-C9C01A575F7C}" srcOrd="4" destOrd="0" presId="urn:microsoft.com/office/officeart/2005/8/layout/list1"/>
    <dgm:cxn modelId="{F692B4C3-D55E-48B1-9CC4-7B3407D9D1A2}" type="presParOf" srcId="{46856096-CF37-4A2C-A573-C9C01A575F7C}" destId="{81459AA8-CD20-47E3-B9CC-9739AFA8A841}" srcOrd="0" destOrd="0" presId="urn:microsoft.com/office/officeart/2005/8/layout/list1"/>
    <dgm:cxn modelId="{1FEE0850-1869-4529-A9CE-D56CA98F4C2F}" type="presParOf" srcId="{46856096-CF37-4A2C-A573-C9C01A575F7C}" destId="{423DEB7A-64CA-4059-AFF5-801FA0862FF4}" srcOrd="1" destOrd="0" presId="urn:microsoft.com/office/officeart/2005/8/layout/list1"/>
    <dgm:cxn modelId="{99FD801C-57C6-4523-9CB6-1876D3925762}" type="presParOf" srcId="{D6E04BAB-FE88-458C-BA8B-7F458ECC3E86}" destId="{0ECBDD74-01DB-498F-BDB9-DE784AE9B630}" srcOrd="5" destOrd="0" presId="urn:microsoft.com/office/officeart/2005/8/layout/list1"/>
    <dgm:cxn modelId="{60167BC6-F2FB-42D1-917D-D141BCAC7331}" type="presParOf" srcId="{D6E04BAB-FE88-458C-BA8B-7F458ECC3E86}" destId="{8A353DCF-D227-40AD-BF39-3581AE960D09}" srcOrd="6" destOrd="0" presId="urn:microsoft.com/office/officeart/2005/8/layout/list1"/>
    <dgm:cxn modelId="{3BB3BCD7-3BF1-432B-B838-57ABC3E7CF73}" type="presParOf" srcId="{D6E04BAB-FE88-458C-BA8B-7F458ECC3E86}" destId="{415071DD-49DF-4116-9A19-4061BFBCA106}" srcOrd="7" destOrd="0" presId="urn:microsoft.com/office/officeart/2005/8/layout/list1"/>
    <dgm:cxn modelId="{17BCF1D3-66EA-46C3-9AE0-1668D3D459D5}" type="presParOf" srcId="{D6E04BAB-FE88-458C-BA8B-7F458ECC3E86}" destId="{531428E8-62A2-41B3-9DAD-A1AEF1DB93B7}" srcOrd="8" destOrd="0" presId="urn:microsoft.com/office/officeart/2005/8/layout/list1"/>
    <dgm:cxn modelId="{7636E5F2-8AAC-4B1C-AC57-4430A20865B3}" type="presParOf" srcId="{531428E8-62A2-41B3-9DAD-A1AEF1DB93B7}" destId="{9BFF5816-A272-4EB3-86B6-4BCFCDC66584}" srcOrd="0" destOrd="0" presId="urn:microsoft.com/office/officeart/2005/8/layout/list1"/>
    <dgm:cxn modelId="{BBDA7D14-8263-4A33-A0A9-0F28DEA5C960}" type="presParOf" srcId="{531428E8-62A2-41B3-9DAD-A1AEF1DB93B7}" destId="{5E44CDE5-688B-4FA0-9E28-85D4B447B3E9}" srcOrd="1" destOrd="0" presId="urn:microsoft.com/office/officeart/2005/8/layout/list1"/>
    <dgm:cxn modelId="{2F8CC490-35CF-47CA-B32F-5B1F107BC722}" type="presParOf" srcId="{D6E04BAB-FE88-458C-BA8B-7F458ECC3E86}" destId="{9A987883-D887-4BC7-9111-3C3193A446AB}" srcOrd="9" destOrd="0" presId="urn:microsoft.com/office/officeart/2005/8/layout/list1"/>
    <dgm:cxn modelId="{48CF3FB2-9A1D-498A-B62F-CE2F555775FA}" type="presParOf" srcId="{D6E04BAB-FE88-458C-BA8B-7F458ECC3E86}" destId="{912FD432-EDD4-4DD7-9C8F-E59FD46503B8}" srcOrd="10" destOrd="0" presId="urn:microsoft.com/office/officeart/2005/8/layout/list1"/>
    <dgm:cxn modelId="{682C2C73-EFE9-48D5-A7FF-8E40A199C75A}" type="presParOf" srcId="{D6E04BAB-FE88-458C-BA8B-7F458ECC3E86}" destId="{168DA9E9-BC32-40B2-B6C7-3EE0E0BAF681}" srcOrd="11" destOrd="0" presId="urn:microsoft.com/office/officeart/2005/8/layout/list1"/>
    <dgm:cxn modelId="{E1B3CA6A-1B3A-4E67-BB72-F9A61B74EC6C}" type="presParOf" srcId="{D6E04BAB-FE88-458C-BA8B-7F458ECC3E86}" destId="{D455C923-0355-4403-B22E-4493BE1CBA96}" srcOrd="12" destOrd="0" presId="urn:microsoft.com/office/officeart/2005/8/layout/list1"/>
    <dgm:cxn modelId="{46060F06-DD3B-4564-A493-B0E8F8FCF8E6}" type="presParOf" srcId="{D455C923-0355-4403-B22E-4493BE1CBA96}" destId="{E91EDADA-F3BA-4B49-9AD7-732DD1F5B584}" srcOrd="0" destOrd="0" presId="urn:microsoft.com/office/officeart/2005/8/layout/list1"/>
    <dgm:cxn modelId="{3E556EF4-3988-4F7E-B8A7-A6B7CB0ED385}" type="presParOf" srcId="{D455C923-0355-4403-B22E-4493BE1CBA96}" destId="{EE9EE751-3F07-4843-8529-718F32EB7DF4}" srcOrd="1" destOrd="0" presId="urn:microsoft.com/office/officeart/2005/8/layout/list1"/>
    <dgm:cxn modelId="{B85E309E-1EDE-42AD-BF03-7767038F8491}" type="presParOf" srcId="{D6E04BAB-FE88-458C-BA8B-7F458ECC3E86}" destId="{17385958-208B-4A05-8465-D3DDB224F173}" srcOrd="13" destOrd="0" presId="urn:microsoft.com/office/officeart/2005/8/layout/list1"/>
    <dgm:cxn modelId="{053A8938-947B-4F1C-87F7-BE93BAE9007A}" type="presParOf" srcId="{D6E04BAB-FE88-458C-BA8B-7F458ECC3E86}" destId="{1BC8BA69-9ED1-47C6-8A18-AA732877BDD9}" srcOrd="14" destOrd="0" presId="urn:microsoft.com/office/officeart/2005/8/layout/list1"/>
    <dgm:cxn modelId="{980AA46A-519E-4DD6-90A3-4EFCF8F5171A}" type="presParOf" srcId="{D6E04BAB-FE88-458C-BA8B-7F458ECC3E86}" destId="{A11EA4C4-A798-4D1C-9020-7F5CC59E122D}" srcOrd="15" destOrd="0" presId="urn:microsoft.com/office/officeart/2005/8/layout/list1"/>
    <dgm:cxn modelId="{22F1CAD1-64BC-4EC9-92AA-793648D20A28}" type="presParOf" srcId="{D6E04BAB-FE88-458C-BA8B-7F458ECC3E86}" destId="{41370192-10DD-493E-BF20-2063A5AA9CE9}" srcOrd="16" destOrd="0" presId="urn:microsoft.com/office/officeart/2005/8/layout/list1"/>
    <dgm:cxn modelId="{9EB8FC4F-C5A2-4C7C-9BEC-00AA5C8B56B1}" type="presParOf" srcId="{41370192-10DD-493E-BF20-2063A5AA9CE9}" destId="{22D7F2DB-E626-4D94-ADC8-9B49D7301F9A}" srcOrd="0" destOrd="0" presId="urn:microsoft.com/office/officeart/2005/8/layout/list1"/>
    <dgm:cxn modelId="{506EDFF4-32D9-4ACC-960B-CCCDBA86EC7D}" type="presParOf" srcId="{41370192-10DD-493E-BF20-2063A5AA9CE9}" destId="{24F50229-4D24-4487-A3BC-903371CD3390}" srcOrd="1" destOrd="0" presId="urn:microsoft.com/office/officeart/2005/8/layout/list1"/>
    <dgm:cxn modelId="{002E53DF-0E67-4793-80DE-08431DD09362}" type="presParOf" srcId="{D6E04BAB-FE88-458C-BA8B-7F458ECC3E86}" destId="{3A4D798A-51C2-4F13-B009-73957FC4CF0D}" srcOrd="17" destOrd="0" presId="urn:microsoft.com/office/officeart/2005/8/layout/list1"/>
    <dgm:cxn modelId="{5B6CA3AB-8E5E-46B3-B3EB-4FC1EC9657C5}" type="presParOf" srcId="{D6E04BAB-FE88-458C-BA8B-7F458ECC3E86}" destId="{3AF37BC3-9488-4119-A826-AF31CB3DC14D}" srcOrd="18" destOrd="0" presId="urn:microsoft.com/office/officeart/2005/8/layout/list1"/>
    <dgm:cxn modelId="{E526D695-5D85-49B8-932B-9D8417CBB1A8}" type="presParOf" srcId="{D6E04BAB-FE88-458C-BA8B-7F458ECC3E86}" destId="{29A1322B-7BF7-4AA6-894E-699E20200BE2}" srcOrd="19" destOrd="0" presId="urn:microsoft.com/office/officeart/2005/8/layout/list1"/>
    <dgm:cxn modelId="{A355F297-C9E5-45F7-BB59-B3A2CE07045A}" type="presParOf" srcId="{D6E04BAB-FE88-458C-BA8B-7F458ECC3E86}" destId="{A510D34F-A572-418D-B531-A12C7A4D387A}" srcOrd="20" destOrd="0" presId="urn:microsoft.com/office/officeart/2005/8/layout/list1"/>
    <dgm:cxn modelId="{74F5D44C-1484-49D0-857C-7AEFD91044EA}" type="presParOf" srcId="{A510D34F-A572-418D-B531-A12C7A4D387A}" destId="{37F42D50-CBE9-4074-8FD6-766537EF69A0}" srcOrd="0" destOrd="0" presId="urn:microsoft.com/office/officeart/2005/8/layout/list1"/>
    <dgm:cxn modelId="{BF96C25A-A1BD-4E17-9803-6FA6C2FAE81E}" type="presParOf" srcId="{A510D34F-A572-418D-B531-A12C7A4D387A}" destId="{52A18325-7403-4752-BA0C-880C63FD513C}" srcOrd="1" destOrd="0" presId="urn:microsoft.com/office/officeart/2005/8/layout/list1"/>
    <dgm:cxn modelId="{446D2566-244B-434F-8E1F-80054B67197D}" type="presParOf" srcId="{D6E04BAB-FE88-458C-BA8B-7F458ECC3E86}" destId="{003698C1-3633-432B-B52C-3CFE57E84D8F}" srcOrd="21" destOrd="0" presId="urn:microsoft.com/office/officeart/2005/8/layout/list1"/>
    <dgm:cxn modelId="{DC63919B-6311-4C21-8D49-9AB6A33112B9}" type="presParOf" srcId="{D6E04BAB-FE88-458C-BA8B-7F458ECC3E86}" destId="{0195B537-BB83-4248-9FC2-339230342A4D}" srcOrd="22" destOrd="0" presId="urn:microsoft.com/office/officeart/2005/8/layout/list1"/>
    <dgm:cxn modelId="{8D4E7BED-7837-4F52-BBE3-20809BC8726B}" type="presParOf" srcId="{D6E04BAB-FE88-458C-BA8B-7F458ECC3E86}" destId="{63B028F8-1058-420B-AD08-260657869971}" srcOrd="23" destOrd="0" presId="urn:microsoft.com/office/officeart/2005/8/layout/list1"/>
    <dgm:cxn modelId="{BB634B04-CE1D-4F68-9CEA-AD6299538C71}" type="presParOf" srcId="{D6E04BAB-FE88-458C-BA8B-7F458ECC3E86}" destId="{22F44F3B-74BD-443A-8C61-4654521FDF0E}" srcOrd="24" destOrd="0" presId="urn:microsoft.com/office/officeart/2005/8/layout/list1"/>
    <dgm:cxn modelId="{7F1853DF-C387-4719-8F60-DFC90C99E3FC}" type="presParOf" srcId="{22F44F3B-74BD-443A-8C61-4654521FDF0E}" destId="{27153102-F077-4E16-895B-B743A6F050F6}" srcOrd="0" destOrd="0" presId="urn:microsoft.com/office/officeart/2005/8/layout/list1"/>
    <dgm:cxn modelId="{ED8BABEF-0BE2-43A3-B88B-7D32AEAA4F45}" type="presParOf" srcId="{22F44F3B-74BD-443A-8C61-4654521FDF0E}" destId="{C5E1DAF2-95A2-476A-876D-071AA6F8B17F}" srcOrd="1" destOrd="0" presId="urn:microsoft.com/office/officeart/2005/8/layout/list1"/>
    <dgm:cxn modelId="{78C59B77-5230-407C-B30E-64D55084B4E9}" type="presParOf" srcId="{D6E04BAB-FE88-458C-BA8B-7F458ECC3E86}" destId="{CDABA5A1-EF80-4A56-8840-AF33DC572BB9}" srcOrd="25" destOrd="0" presId="urn:microsoft.com/office/officeart/2005/8/layout/list1"/>
    <dgm:cxn modelId="{E9422B46-CE5A-485F-8FD3-D48BF4178607}" type="presParOf" srcId="{D6E04BAB-FE88-458C-BA8B-7F458ECC3E86}" destId="{6E814B0B-4B58-4E71-90B9-1270B0002B78}" srcOrd="26" destOrd="0" presId="urn:microsoft.com/office/officeart/2005/8/layout/list1"/>
    <dgm:cxn modelId="{A2CA39A3-404C-492F-A883-7D2A94305642}" type="presParOf" srcId="{D6E04BAB-FE88-458C-BA8B-7F458ECC3E86}" destId="{75CC62E8-19DD-400C-B40A-DEB15766C4CB}" srcOrd="27" destOrd="0" presId="urn:microsoft.com/office/officeart/2005/8/layout/list1"/>
    <dgm:cxn modelId="{73FF9FD9-25B4-42F9-85A4-AE7C3A40DB7D}" type="presParOf" srcId="{D6E04BAB-FE88-458C-BA8B-7F458ECC3E86}" destId="{741FD81A-B05B-4448-B4B7-30947AB284E2}" srcOrd="28" destOrd="0" presId="urn:microsoft.com/office/officeart/2005/8/layout/list1"/>
    <dgm:cxn modelId="{E885C686-F12C-4EB0-97CE-6DDBA0955F20}" type="presParOf" srcId="{741FD81A-B05B-4448-B4B7-30947AB284E2}" destId="{F9B43A98-82DB-46B8-976E-1038F044B4C0}" srcOrd="0" destOrd="0" presId="urn:microsoft.com/office/officeart/2005/8/layout/list1"/>
    <dgm:cxn modelId="{E9C6FA7C-3AAF-4866-A7AB-A165C60FEF65}" type="presParOf" srcId="{741FD81A-B05B-4448-B4B7-30947AB284E2}" destId="{6255FBB5-413C-4696-A798-693F17A45731}" srcOrd="1" destOrd="0" presId="urn:microsoft.com/office/officeart/2005/8/layout/list1"/>
    <dgm:cxn modelId="{9780CD37-BC42-487B-8EF7-2E24E2A572AF}" type="presParOf" srcId="{D6E04BAB-FE88-458C-BA8B-7F458ECC3E86}" destId="{11018E79-C7A3-497D-BC68-45ABAE06444C}" srcOrd="29" destOrd="0" presId="urn:microsoft.com/office/officeart/2005/8/layout/list1"/>
    <dgm:cxn modelId="{C7AB9E7A-04D6-465D-BEB7-C98AF12CB1F7}" type="presParOf" srcId="{D6E04BAB-FE88-458C-BA8B-7F458ECC3E86}" destId="{C21165E4-EB2B-486F-AC32-7CB6405001F0}"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DC281-156E-4C10-A89E-0B99DF84D23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DBDB4DB-6B97-4A83-9B0E-ED6E4AC429C0}">
      <dgm:prSet/>
      <dgm:spPr/>
      <dgm:t>
        <a:bodyPr/>
        <a:lstStyle/>
        <a:p>
          <a:r>
            <a:rPr lang="en-US" b="1"/>
            <a:t>Do you live in a flat or a house? </a:t>
          </a:r>
          <a:endParaRPr lang="en-US"/>
        </a:p>
      </dgm:t>
    </dgm:pt>
    <dgm:pt modelId="{BA462798-9243-4BD6-9EF6-0592327F6C62}" type="parTrans" cxnId="{A5C38ADB-0D67-4D5A-AF42-156813B2C863}">
      <dgm:prSet/>
      <dgm:spPr/>
      <dgm:t>
        <a:bodyPr/>
        <a:lstStyle/>
        <a:p>
          <a:endParaRPr lang="en-US"/>
        </a:p>
      </dgm:t>
    </dgm:pt>
    <dgm:pt modelId="{69D43728-9867-4B60-862C-11295FD3C3C3}" type="sibTrans" cxnId="{A5C38ADB-0D67-4D5A-AF42-156813B2C863}">
      <dgm:prSet/>
      <dgm:spPr/>
      <dgm:t>
        <a:bodyPr/>
        <a:lstStyle/>
        <a:p>
          <a:pPr>
            <a:lnSpc>
              <a:spcPct val="100000"/>
            </a:lnSpc>
          </a:pPr>
          <a:endParaRPr lang="en-US"/>
        </a:p>
      </dgm:t>
    </dgm:pt>
    <dgm:pt modelId="{50FA6716-9028-4B16-A3A2-84FE5BB6354D}">
      <dgm:prSet/>
      <dgm:spPr/>
      <dgm:t>
        <a:bodyPr/>
        <a:lstStyle/>
        <a:p>
          <a:r>
            <a:rPr lang="en-US" b="1"/>
            <a:t>How many rooms are there in your house? </a:t>
          </a:r>
          <a:endParaRPr lang="en-US"/>
        </a:p>
      </dgm:t>
    </dgm:pt>
    <dgm:pt modelId="{EFB63A30-6DF3-42AB-81A7-0F6FCC5693FF}" type="parTrans" cxnId="{4CEF3481-1E0E-44D3-9D6E-912890EC10EA}">
      <dgm:prSet/>
      <dgm:spPr/>
      <dgm:t>
        <a:bodyPr/>
        <a:lstStyle/>
        <a:p>
          <a:endParaRPr lang="en-US"/>
        </a:p>
      </dgm:t>
    </dgm:pt>
    <dgm:pt modelId="{55937C56-0BFE-4F8A-BB8A-1B0C6DC0B9DF}" type="sibTrans" cxnId="{4CEF3481-1E0E-44D3-9D6E-912890EC10EA}">
      <dgm:prSet/>
      <dgm:spPr/>
      <dgm:t>
        <a:bodyPr/>
        <a:lstStyle/>
        <a:p>
          <a:pPr>
            <a:lnSpc>
              <a:spcPct val="100000"/>
            </a:lnSpc>
          </a:pPr>
          <a:endParaRPr lang="en-US"/>
        </a:p>
      </dgm:t>
    </dgm:pt>
    <dgm:pt modelId="{E9EDDCC9-EA2A-4DA0-92F2-DA0680A04F84}">
      <dgm:prSet/>
      <dgm:spPr/>
      <dgm:t>
        <a:bodyPr/>
        <a:lstStyle/>
        <a:p>
          <a:r>
            <a:rPr lang="en-US" b="1"/>
            <a:t>Is there a garden in your house? </a:t>
          </a:r>
          <a:endParaRPr lang="en-US"/>
        </a:p>
      </dgm:t>
    </dgm:pt>
    <dgm:pt modelId="{CC49679C-13E0-4C37-9575-3C51EC34584C}" type="parTrans" cxnId="{EF95DFEF-C01F-4628-97E2-3E1C73978D95}">
      <dgm:prSet/>
      <dgm:spPr/>
      <dgm:t>
        <a:bodyPr/>
        <a:lstStyle/>
        <a:p>
          <a:endParaRPr lang="en-US"/>
        </a:p>
      </dgm:t>
    </dgm:pt>
    <dgm:pt modelId="{6828066B-61CE-4B74-B115-FBD9162EC333}" type="sibTrans" cxnId="{EF95DFEF-C01F-4628-97E2-3E1C73978D95}">
      <dgm:prSet/>
      <dgm:spPr/>
      <dgm:t>
        <a:bodyPr/>
        <a:lstStyle/>
        <a:p>
          <a:pPr>
            <a:lnSpc>
              <a:spcPct val="100000"/>
            </a:lnSpc>
          </a:pPr>
          <a:endParaRPr lang="en-US"/>
        </a:p>
      </dgm:t>
    </dgm:pt>
    <dgm:pt modelId="{9F0A6099-5776-4263-8E53-93053098B911}">
      <dgm:prSet/>
      <dgm:spPr/>
      <dgm:t>
        <a:bodyPr/>
        <a:lstStyle/>
        <a:p>
          <a:r>
            <a:rPr lang="en-US" b="1"/>
            <a:t>Are there any plants in your house? What are they?</a:t>
          </a:r>
          <a:endParaRPr lang="en-US"/>
        </a:p>
      </dgm:t>
    </dgm:pt>
    <dgm:pt modelId="{CBBABA6C-BFED-45B0-B714-4DD1E7D531C5}" type="parTrans" cxnId="{BE9139A6-C84D-4BA8-A542-7B4BFEA10FD7}">
      <dgm:prSet/>
      <dgm:spPr/>
      <dgm:t>
        <a:bodyPr/>
        <a:lstStyle/>
        <a:p>
          <a:endParaRPr lang="en-US"/>
        </a:p>
      </dgm:t>
    </dgm:pt>
    <dgm:pt modelId="{1EECDC64-605B-4906-9030-DDE3F16C66BA}" type="sibTrans" cxnId="{BE9139A6-C84D-4BA8-A542-7B4BFEA10FD7}">
      <dgm:prSet/>
      <dgm:spPr/>
      <dgm:t>
        <a:bodyPr/>
        <a:lstStyle/>
        <a:p>
          <a:pPr>
            <a:lnSpc>
              <a:spcPct val="100000"/>
            </a:lnSpc>
          </a:pPr>
          <a:endParaRPr lang="en-US"/>
        </a:p>
      </dgm:t>
    </dgm:pt>
    <dgm:pt modelId="{767A6340-18F4-425B-8A15-751B51A890DA}">
      <dgm:prSet/>
      <dgm:spPr/>
      <dgm:t>
        <a:bodyPr/>
        <a:lstStyle/>
        <a:p>
          <a:r>
            <a:rPr lang="en-US" b="1"/>
            <a:t>What's you favourite room? Why?</a:t>
          </a:r>
          <a:endParaRPr lang="en-US"/>
        </a:p>
      </dgm:t>
    </dgm:pt>
    <dgm:pt modelId="{68B21836-67C4-4ECC-9672-E8D1B9DC6FD8}" type="parTrans" cxnId="{D84CB3DF-E5C4-48CD-A9FA-770AC43A59F7}">
      <dgm:prSet/>
      <dgm:spPr/>
      <dgm:t>
        <a:bodyPr/>
        <a:lstStyle/>
        <a:p>
          <a:endParaRPr lang="en-US"/>
        </a:p>
      </dgm:t>
    </dgm:pt>
    <dgm:pt modelId="{6EE11161-1E89-49C6-BCC7-D0CF4BFAFDCD}" type="sibTrans" cxnId="{D84CB3DF-E5C4-48CD-A9FA-770AC43A59F7}">
      <dgm:prSet/>
      <dgm:spPr/>
      <dgm:t>
        <a:bodyPr/>
        <a:lstStyle/>
        <a:p>
          <a:endParaRPr lang="en-US"/>
        </a:p>
      </dgm:t>
    </dgm:pt>
    <dgm:pt modelId="{C8A07F07-2B51-4B62-A174-389386B11347}" type="pres">
      <dgm:prSet presAssocID="{1B0DC281-156E-4C10-A89E-0B99DF84D230}" presName="diagram" presStyleCnt="0">
        <dgm:presLayoutVars>
          <dgm:dir/>
          <dgm:resizeHandles val="exact"/>
        </dgm:presLayoutVars>
      </dgm:prSet>
      <dgm:spPr/>
      <dgm:t>
        <a:bodyPr/>
        <a:lstStyle/>
        <a:p>
          <a:endParaRPr lang="en-US"/>
        </a:p>
      </dgm:t>
    </dgm:pt>
    <dgm:pt modelId="{B2B84185-AF0C-430F-9FE6-25D2A5A2782A}" type="pres">
      <dgm:prSet presAssocID="{EDBDB4DB-6B97-4A83-9B0E-ED6E4AC429C0}" presName="node" presStyleLbl="node1" presStyleIdx="0" presStyleCnt="5">
        <dgm:presLayoutVars>
          <dgm:bulletEnabled val="1"/>
        </dgm:presLayoutVars>
      </dgm:prSet>
      <dgm:spPr/>
      <dgm:t>
        <a:bodyPr/>
        <a:lstStyle/>
        <a:p>
          <a:endParaRPr lang="en-US"/>
        </a:p>
      </dgm:t>
    </dgm:pt>
    <dgm:pt modelId="{1D3EDA8F-0F6B-4E15-AD55-3752163E382B}" type="pres">
      <dgm:prSet presAssocID="{69D43728-9867-4B60-862C-11295FD3C3C3}" presName="sibTrans" presStyleCnt="0"/>
      <dgm:spPr/>
    </dgm:pt>
    <dgm:pt modelId="{669E01C4-0730-4DA3-AFBC-BC3D510F8741}" type="pres">
      <dgm:prSet presAssocID="{50FA6716-9028-4B16-A3A2-84FE5BB6354D}" presName="node" presStyleLbl="node1" presStyleIdx="1" presStyleCnt="5">
        <dgm:presLayoutVars>
          <dgm:bulletEnabled val="1"/>
        </dgm:presLayoutVars>
      </dgm:prSet>
      <dgm:spPr/>
      <dgm:t>
        <a:bodyPr/>
        <a:lstStyle/>
        <a:p>
          <a:endParaRPr lang="en-US"/>
        </a:p>
      </dgm:t>
    </dgm:pt>
    <dgm:pt modelId="{205D8424-2D4F-4C29-81EB-F52E70C360B9}" type="pres">
      <dgm:prSet presAssocID="{55937C56-0BFE-4F8A-BB8A-1B0C6DC0B9DF}" presName="sibTrans" presStyleCnt="0"/>
      <dgm:spPr/>
    </dgm:pt>
    <dgm:pt modelId="{9F7FD84F-4B84-43AE-A36A-FDAD1D5A2B59}" type="pres">
      <dgm:prSet presAssocID="{E9EDDCC9-EA2A-4DA0-92F2-DA0680A04F84}" presName="node" presStyleLbl="node1" presStyleIdx="2" presStyleCnt="5">
        <dgm:presLayoutVars>
          <dgm:bulletEnabled val="1"/>
        </dgm:presLayoutVars>
      </dgm:prSet>
      <dgm:spPr/>
      <dgm:t>
        <a:bodyPr/>
        <a:lstStyle/>
        <a:p>
          <a:endParaRPr lang="en-US"/>
        </a:p>
      </dgm:t>
    </dgm:pt>
    <dgm:pt modelId="{9C2D0E1E-5F57-42A0-ACB0-9EA57FDF89D0}" type="pres">
      <dgm:prSet presAssocID="{6828066B-61CE-4B74-B115-FBD9162EC333}" presName="sibTrans" presStyleCnt="0"/>
      <dgm:spPr/>
    </dgm:pt>
    <dgm:pt modelId="{37FF3131-303F-4F2F-A50E-10E439955DCE}" type="pres">
      <dgm:prSet presAssocID="{9F0A6099-5776-4263-8E53-93053098B911}" presName="node" presStyleLbl="node1" presStyleIdx="3" presStyleCnt="5">
        <dgm:presLayoutVars>
          <dgm:bulletEnabled val="1"/>
        </dgm:presLayoutVars>
      </dgm:prSet>
      <dgm:spPr/>
      <dgm:t>
        <a:bodyPr/>
        <a:lstStyle/>
        <a:p>
          <a:endParaRPr lang="en-US"/>
        </a:p>
      </dgm:t>
    </dgm:pt>
    <dgm:pt modelId="{70C36D5E-2EBB-4879-B564-6D766389865D}" type="pres">
      <dgm:prSet presAssocID="{1EECDC64-605B-4906-9030-DDE3F16C66BA}" presName="sibTrans" presStyleCnt="0"/>
      <dgm:spPr/>
    </dgm:pt>
    <dgm:pt modelId="{2176471E-453D-4A1F-8052-89A8E8BE8B23}" type="pres">
      <dgm:prSet presAssocID="{767A6340-18F4-425B-8A15-751B51A890DA}" presName="node" presStyleLbl="node1" presStyleIdx="4" presStyleCnt="5">
        <dgm:presLayoutVars>
          <dgm:bulletEnabled val="1"/>
        </dgm:presLayoutVars>
      </dgm:prSet>
      <dgm:spPr/>
      <dgm:t>
        <a:bodyPr/>
        <a:lstStyle/>
        <a:p>
          <a:endParaRPr lang="en-US"/>
        </a:p>
      </dgm:t>
    </dgm:pt>
  </dgm:ptLst>
  <dgm:cxnLst>
    <dgm:cxn modelId="{EF95DFEF-C01F-4628-97E2-3E1C73978D95}" srcId="{1B0DC281-156E-4C10-A89E-0B99DF84D230}" destId="{E9EDDCC9-EA2A-4DA0-92F2-DA0680A04F84}" srcOrd="2" destOrd="0" parTransId="{CC49679C-13E0-4C37-9575-3C51EC34584C}" sibTransId="{6828066B-61CE-4B74-B115-FBD9162EC333}"/>
    <dgm:cxn modelId="{2E1CFAF2-8117-4F76-8521-8CB2767D565A}" type="presOf" srcId="{9F0A6099-5776-4263-8E53-93053098B911}" destId="{37FF3131-303F-4F2F-A50E-10E439955DCE}" srcOrd="0" destOrd="0" presId="urn:microsoft.com/office/officeart/2005/8/layout/default"/>
    <dgm:cxn modelId="{34B8CEB3-2282-4519-A3E6-AEC42A1D2FE5}" type="presOf" srcId="{50FA6716-9028-4B16-A3A2-84FE5BB6354D}" destId="{669E01C4-0730-4DA3-AFBC-BC3D510F8741}" srcOrd="0" destOrd="0" presId="urn:microsoft.com/office/officeart/2005/8/layout/default"/>
    <dgm:cxn modelId="{F1194E00-2FC5-4095-B0CE-F435459E7A8A}" type="presOf" srcId="{E9EDDCC9-EA2A-4DA0-92F2-DA0680A04F84}" destId="{9F7FD84F-4B84-43AE-A36A-FDAD1D5A2B59}" srcOrd="0" destOrd="0" presId="urn:microsoft.com/office/officeart/2005/8/layout/default"/>
    <dgm:cxn modelId="{D84CB3DF-E5C4-48CD-A9FA-770AC43A59F7}" srcId="{1B0DC281-156E-4C10-A89E-0B99DF84D230}" destId="{767A6340-18F4-425B-8A15-751B51A890DA}" srcOrd="4" destOrd="0" parTransId="{68B21836-67C4-4ECC-9672-E8D1B9DC6FD8}" sibTransId="{6EE11161-1E89-49C6-BCC7-D0CF4BFAFDCD}"/>
    <dgm:cxn modelId="{DF9FB828-F4C3-4E65-BA45-BCBCD5D9ABEF}" type="presOf" srcId="{EDBDB4DB-6B97-4A83-9B0E-ED6E4AC429C0}" destId="{B2B84185-AF0C-430F-9FE6-25D2A5A2782A}" srcOrd="0" destOrd="0" presId="urn:microsoft.com/office/officeart/2005/8/layout/default"/>
    <dgm:cxn modelId="{A5C38ADB-0D67-4D5A-AF42-156813B2C863}" srcId="{1B0DC281-156E-4C10-A89E-0B99DF84D230}" destId="{EDBDB4DB-6B97-4A83-9B0E-ED6E4AC429C0}" srcOrd="0" destOrd="0" parTransId="{BA462798-9243-4BD6-9EF6-0592327F6C62}" sibTransId="{69D43728-9867-4B60-862C-11295FD3C3C3}"/>
    <dgm:cxn modelId="{C82098DD-15A1-47A3-B653-0234439B5AE9}" type="presOf" srcId="{1B0DC281-156E-4C10-A89E-0B99DF84D230}" destId="{C8A07F07-2B51-4B62-A174-389386B11347}" srcOrd="0" destOrd="0" presId="urn:microsoft.com/office/officeart/2005/8/layout/default"/>
    <dgm:cxn modelId="{BE9139A6-C84D-4BA8-A542-7B4BFEA10FD7}" srcId="{1B0DC281-156E-4C10-A89E-0B99DF84D230}" destId="{9F0A6099-5776-4263-8E53-93053098B911}" srcOrd="3" destOrd="0" parTransId="{CBBABA6C-BFED-45B0-B714-4DD1E7D531C5}" sibTransId="{1EECDC64-605B-4906-9030-DDE3F16C66BA}"/>
    <dgm:cxn modelId="{3F2D5405-1B29-404D-96B4-481623ADB7B1}" type="presOf" srcId="{767A6340-18F4-425B-8A15-751B51A890DA}" destId="{2176471E-453D-4A1F-8052-89A8E8BE8B23}" srcOrd="0" destOrd="0" presId="urn:microsoft.com/office/officeart/2005/8/layout/default"/>
    <dgm:cxn modelId="{4CEF3481-1E0E-44D3-9D6E-912890EC10EA}" srcId="{1B0DC281-156E-4C10-A89E-0B99DF84D230}" destId="{50FA6716-9028-4B16-A3A2-84FE5BB6354D}" srcOrd="1" destOrd="0" parTransId="{EFB63A30-6DF3-42AB-81A7-0F6FCC5693FF}" sibTransId="{55937C56-0BFE-4F8A-BB8A-1B0C6DC0B9DF}"/>
    <dgm:cxn modelId="{E526D015-956F-4CFD-B7A3-F50C64C1787C}" type="presParOf" srcId="{C8A07F07-2B51-4B62-A174-389386B11347}" destId="{B2B84185-AF0C-430F-9FE6-25D2A5A2782A}" srcOrd="0" destOrd="0" presId="urn:microsoft.com/office/officeart/2005/8/layout/default"/>
    <dgm:cxn modelId="{B5B98BF0-DFC4-45CD-98C1-F68755CF366B}" type="presParOf" srcId="{C8A07F07-2B51-4B62-A174-389386B11347}" destId="{1D3EDA8F-0F6B-4E15-AD55-3752163E382B}" srcOrd="1" destOrd="0" presId="urn:microsoft.com/office/officeart/2005/8/layout/default"/>
    <dgm:cxn modelId="{DF5D936F-3CE5-41D3-A8E1-588596D22D26}" type="presParOf" srcId="{C8A07F07-2B51-4B62-A174-389386B11347}" destId="{669E01C4-0730-4DA3-AFBC-BC3D510F8741}" srcOrd="2" destOrd="0" presId="urn:microsoft.com/office/officeart/2005/8/layout/default"/>
    <dgm:cxn modelId="{E19CBF1C-6CDC-4855-94A3-7606151BFA04}" type="presParOf" srcId="{C8A07F07-2B51-4B62-A174-389386B11347}" destId="{205D8424-2D4F-4C29-81EB-F52E70C360B9}" srcOrd="3" destOrd="0" presId="urn:microsoft.com/office/officeart/2005/8/layout/default"/>
    <dgm:cxn modelId="{D9A1B09C-A516-477B-9439-4510CC26D6A3}" type="presParOf" srcId="{C8A07F07-2B51-4B62-A174-389386B11347}" destId="{9F7FD84F-4B84-43AE-A36A-FDAD1D5A2B59}" srcOrd="4" destOrd="0" presId="urn:microsoft.com/office/officeart/2005/8/layout/default"/>
    <dgm:cxn modelId="{6D2778F2-012D-4159-9F33-06E3AE91DAEE}" type="presParOf" srcId="{C8A07F07-2B51-4B62-A174-389386B11347}" destId="{9C2D0E1E-5F57-42A0-ACB0-9EA57FDF89D0}" srcOrd="5" destOrd="0" presId="urn:microsoft.com/office/officeart/2005/8/layout/default"/>
    <dgm:cxn modelId="{E4FF58BC-0D02-414D-835B-84568C5710C1}" type="presParOf" srcId="{C8A07F07-2B51-4B62-A174-389386B11347}" destId="{37FF3131-303F-4F2F-A50E-10E439955DCE}" srcOrd="6" destOrd="0" presId="urn:microsoft.com/office/officeart/2005/8/layout/default"/>
    <dgm:cxn modelId="{D50E9064-6AA1-45C6-BE6E-89BF7007AEEF}" type="presParOf" srcId="{C8A07F07-2B51-4B62-A174-389386B11347}" destId="{70C36D5E-2EBB-4879-B564-6D766389865D}" srcOrd="7" destOrd="0" presId="urn:microsoft.com/office/officeart/2005/8/layout/default"/>
    <dgm:cxn modelId="{B062B1D1-3FC9-48CE-8549-AD946AF21685}" type="presParOf" srcId="{C8A07F07-2B51-4B62-A174-389386B11347}" destId="{2176471E-453D-4A1F-8052-89A8E8BE8B2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ECA648-AA46-4CEB-B1D2-D3708D5919A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1D70FC-39F2-4932-A61E-00DC9DD434A4}">
      <dgm:prSet/>
      <dgm:spPr/>
      <dgm:t>
        <a:bodyPr/>
        <a:lstStyle/>
        <a:p>
          <a:r>
            <a:rPr lang="en-US" b="1" dirty="0"/>
            <a:t>accommodation </a:t>
          </a:r>
          <a:r>
            <a:rPr lang="en-US" b="0" dirty="0"/>
            <a:t>–</a:t>
          </a:r>
          <a:r>
            <a:rPr lang="en-US" b="1" dirty="0"/>
            <a:t> </a:t>
          </a:r>
          <a:r>
            <a:rPr lang="en-US" b="0" dirty="0"/>
            <a:t>a building or set of rooms where someone lives or stays</a:t>
          </a:r>
        </a:p>
      </dgm:t>
    </dgm:pt>
    <dgm:pt modelId="{478C279B-9385-458D-AAC7-265D88FC7646}" type="parTrans" cxnId="{15E09A7D-B2B3-4B65-AF29-1FD6F1272505}">
      <dgm:prSet/>
      <dgm:spPr/>
      <dgm:t>
        <a:bodyPr/>
        <a:lstStyle/>
        <a:p>
          <a:endParaRPr lang="en-US"/>
        </a:p>
      </dgm:t>
    </dgm:pt>
    <dgm:pt modelId="{AE0C051F-72A1-4231-BE78-92A5E08F6DAF}" type="sibTrans" cxnId="{15E09A7D-B2B3-4B65-AF29-1FD6F1272505}">
      <dgm:prSet/>
      <dgm:spPr/>
      <dgm:t>
        <a:bodyPr/>
        <a:lstStyle/>
        <a:p>
          <a:endParaRPr lang="en-US"/>
        </a:p>
      </dgm:t>
    </dgm:pt>
    <dgm:pt modelId="{913F357B-0A27-42D7-B2AA-54425B268375}">
      <dgm:prSet/>
      <dgm:spPr/>
      <dgm:t>
        <a:bodyPr/>
        <a:lstStyle/>
        <a:p>
          <a:r>
            <a:rPr lang="en-US" b="1" dirty="0"/>
            <a:t>a property </a:t>
          </a:r>
          <a:r>
            <a:rPr lang="en-US" b="0" dirty="0"/>
            <a:t>–</a:t>
          </a:r>
          <a:r>
            <a:rPr lang="en-US" b="1" dirty="0"/>
            <a:t> </a:t>
          </a:r>
          <a:r>
            <a:rPr lang="en-US" b="0" dirty="0"/>
            <a:t>building and the land it is built on</a:t>
          </a:r>
        </a:p>
      </dgm:t>
    </dgm:pt>
    <dgm:pt modelId="{3C8B339A-7692-43A9-8274-9AE610B0D43C}" type="parTrans" cxnId="{3BA2CD25-1EBD-43C7-AEF1-FACA766D852D}">
      <dgm:prSet/>
      <dgm:spPr/>
      <dgm:t>
        <a:bodyPr/>
        <a:lstStyle/>
        <a:p>
          <a:endParaRPr lang="en-US"/>
        </a:p>
      </dgm:t>
    </dgm:pt>
    <dgm:pt modelId="{A3BAF80B-3F64-4F0B-A726-79AEB2377B98}" type="sibTrans" cxnId="{3BA2CD25-1EBD-43C7-AEF1-FACA766D852D}">
      <dgm:prSet/>
      <dgm:spPr/>
      <dgm:t>
        <a:bodyPr/>
        <a:lstStyle/>
        <a:p>
          <a:endParaRPr lang="en-US"/>
        </a:p>
      </dgm:t>
    </dgm:pt>
    <dgm:pt modelId="{2294539C-7A02-4C2F-B590-68E54BE6BB97}">
      <dgm:prSet/>
      <dgm:spPr/>
      <dgm:t>
        <a:bodyPr/>
        <a:lstStyle/>
        <a:p>
          <a:r>
            <a:rPr lang="en-US" b="1" dirty="0"/>
            <a:t>bungalow </a:t>
          </a:r>
          <a:r>
            <a:rPr lang="en-US" b="0" dirty="0"/>
            <a:t>–</a:t>
          </a:r>
          <a:r>
            <a:rPr lang="en-US" b="1" dirty="0"/>
            <a:t> </a:t>
          </a:r>
          <a:r>
            <a:rPr lang="en-US" b="0" dirty="0"/>
            <a:t>a house with only one </a:t>
          </a:r>
          <a:r>
            <a:rPr lang="en-US" b="0" dirty="0" err="1"/>
            <a:t>storey</a:t>
          </a:r>
          <a:r>
            <a:rPr lang="en-US" b="0" dirty="0"/>
            <a:t>; built all on one level</a:t>
          </a:r>
        </a:p>
      </dgm:t>
    </dgm:pt>
    <dgm:pt modelId="{AA2AA473-E619-41BA-AA12-1B50C391B6C0}" type="parTrans" cxnId="{7B2A555B-0FF6-4400-94D3-3A56CE69A9A1}">
      <dgm:prSet/>
      <dgm:spPr/>
      <dgm:t>
        <a:bodyPr/>
        <a:lstStyle/>
        <a:p>
          <a:endParaRPr lang="en-US"/>
        </a:p>
      </dgm:t>
    </dgm:pt>
    <dgm:pt modelId="{09DC8E33-749A-48D9-B035-8F0B7D3C39D4}" type="sibTrans" cxnId="{7B2A555B-0FF6-4400-94D3-3A56CE69A9A1}">
      <dgm:prSet/>
      <dgm:spPr/>
      <dgm:t>
        <a:bodyPr/>
        <a:lstStyle/>
        <a:p>
          <a:endParaRPr lang="en-US"/>
        </a:p>
      </dgm:t>
    </dgm:pt>
    <dgm:pt modelId="{68EEFF07-38B7-4260-A2B2-AC75E0E36C3E}">
      <dgm:prSet/>
      <dgm:spPr/>
      <dgm:t>
        <a:bodyPr/>
        <a:lstStyle/>
        <a:p>
          <a:r>
            <a:rPr lang="en-US" b="1" dirty="0"/>
            <a:t>flat / apartment </a:t>
          </a:r>
          <a:r>
            <a:rPr lang="en-US" b="0" dirty="0"/>
            <a:t>– a set of rooms for living in that are part of a larger building and are usually all on one floor</a:t>
          </a:r>
        </a:p>
      </dgm:t>
    </dgm:pt>
    <dgm:pt modelId="{23AC84B6-FE2E-484C-8AEB-AE0352659CC2}" type="parTrans" cxnId="{FDD6F5C5-6BFC-44F1-85D6-71E637111CB3}">
      <dgm:prSet/>
      <dgm:spPr/>
      <dgm:t>
        <a:bodyPr/>
        <a:lstStyle/>
        <a:p>
          <a:endParaRPr lang="en-US"/>
        </a:p>
      </dgm:t>
    </dgm:pt>
    <dgm:pt modelId="{E3FD70A5-B321-4F84-BA2C-CF644C299745}" type="sibTrans" cxnId="{FDD6F5C5-6BFC-44F1-85D6-71E637111CB3}">
      <dgm:prSet/>
      <dgm:spPr/>
      <dgm:t>
        <a:bodyPr/>
        <a:lstStyle/>
        <a:p>
          <a:endParaRPr lang="en-US"/>
        </a:p>
      </dgm:t>
    </dgm:pt>
    <dgm:pt modelId="{6E16597F-772E-499C-86A4-874F6C4B4358}">
      <dgm:prSet/>
      <dgm:spPr/>
      <dgm:t>
        <a:bodyPr/>
        <a:lstStyle/>
        <a:p>
          <a:r>
            <a:rPr lang="en-US" b="1" dirty="0"/>
            <a:t>residential area </a:t>
          </a:r>
          <a:r>
            <a:rPr lang="en-US" b="0" dirty="0"/>
            <a:t>–</a:t>
          </a:r>
          <a:r>
            <a:rPr lang="en-US" b="1" dirty="0"/>
            <a:t> </a:t>
          </a:r>
          <a:r>
            <a:rPr lang="en-US" b="0" dirty="0"/>
            <a:t>area in which most of the buildings are houses</a:t>
          </a:r>
        </a:p>
      </dgm:t>
    </dgm:pt>
    <dgm:pt modelId="{FD5D5005-A94E-447F-AFC0-833AB0CA8019}" type="parTrans" cxnId="{F2C6A69A-9656-49B3-B5DE-DFCE80CFD3D5}">
      <dgm:prSet/>
      <dgm:spPr/>
      <dgm:t>
        <a:bodyPr/>
        <a:lstStyle/>
        <a:p>
          <a:endParaRPr lang="en-US"/>
        </a:p>
      </dgm:t>
    </dgm:pt>
    <dgm:pt modelId="{57906A75-FA15-4D35-A422-5CF23F977E0A}" type="sibTrans" cxnId="{F2C6A69A-9656-49B3-B5DE-DFCE80CFD3D5}">
      <dgm:prSet/>
      <dgm:spPr/>
      <dgm:t>
        <a:bodyPr/>
        <a:lstStyle/>
        <a:p>
          <a:endParaRPr lang="en-US"/>
        </a:p>
      </dgm:t>
    </dgm:pt>
    <dgm:pt modelId="{8933AA9B-534F-4401-BCF8-3EB7FBDFBE1C}">
      <dgm:prSet/>
      <dgm:spPr/>
      <dgm:t>
        <a:bodyPr/>
        <a:lstStyle/>
        <a:p>
          <a:r>
            <a:rPr lang="en-US" b="1" dirty="0"/>
            <a:t>close-knit community </a:t>
          </a:r>
          <a:r>
            <a:rPr lang="en-US" b="0" dirty="0"/>
            <a:t>– a </a:t>
          </a:r>
          <a:r>
            <a:rPr lang="en-US" b="0" dirty="0" err="1"/>
            <a:t>neighbourhood</a:t>
          </a:r>
          <a:r>
            <a:rPr lang="en-US" b="0" dirty="0"/>
            <a:t> where people are helpful and supportive</a:t>
          </a:r>
        </a:p>
      </dgm:t>
    </dgm:pt>
    <dgm:pt modelId="{1DE82A44-9955-4720-B501-74635016FC72}" type="parTrans" cxnId="{06DBE13F-650C-41FB-83C2-57D409BBEC66}">
      <dgm:prSet/>
      <dgm:spPr/>
      <dgm:t>
        <a:bodyPr/>
        <a:lstStyle/>
        <a:p>
          <a:endParaRPr lang="en-US"/>
        </a:p>
      </dgm:t>
    </dgm:pt>
    <dgm:pt modelId="{F5FE7EBC-0BA6-4DEA-BAE8-5AD9D1F360E8}" type="sibTrans" cxnId="{06DBE13F-650C-41FB-83C2-57D409BBEC66}">
      <dgm:prSet/>
      <dgm:spPr/>
      <dgm:t>
        <a:bodyPr/>
        <a:lstStyle/>
        <a:p>
          <a:endParaRPr lang="en-US"/>
        </a:p>
      </dgm:t>
    </dgm:pt>
    <dgm:pt modelId="{FB4D5C2F-4DEF-4832-85EA-26DD72DC98F9}" type="pres">
      <dgm:prSet presAssocID="{4AECA648-AA46-4CEB-B1D2-D3708D5919A9}" presName="vert0" presStyleCnt="0">
        <dgm:presLayoutVars>
          <dgm:dir/>
          <dgm:animOne val="branch"/>
          <dgm:animLvl val="lvl"/>
        </dgm:presLayoutVars>
      </dgm:prSet>
      <dgm:spPr/>
      <dgm:t>
        <a:bodyPr/>
        <a:lstStyle/>
        <a:p>
          <a:endParaRPr lang="en-US"/>
        </a:p>
      </dgm:t>
    </dgm:pt>
    <dgm:pt modelId="{9BB500F3-FCC7-4B74-92E9-A39C8820A593}" type="pres">
      <dgm:prSet presAssocID="{881D70FC-39F2-4932-A61E-00DC9DD434A4}" presName="thickLine" presStyleLbl="alignNode1" presStyleIdx="0" presStyleCnt="6"/>
      <dgm:spPr/>
    </dgm:pt>
    <dgm:pt modelId="{043A4B47-135D-40D3-9785-0CE387E247FA}" type="pres">
      <dgm:prSet presAssocID="{881D70FC-39F2-4932-A61E-00DC9DD434A4}" presName="horz1" presStyleCnt="0"/>
      <dgm:spPr/>
    </dgm:pt>
    <dgm:pt modelId="{FEC316E1-B760-4CCB-BE73-632480AB0B33}" type="pres">
      <dgm:prSet presAssocID="{881D70FC-39F2-4932-A61E-00DC9DD434A4}" presName="tx1" presStyleLbl="revTx" presStyleIdx="0" presStyleCnt="6"/>
      <dgm:spPr/>
      <dgm:t>
        <a:bodyPr/>
        <a:lstStyle/>
        <a:p>
          <a:endParaRPr lang="en-US"/>
        </a:p>
      </dgm:t>
    </dgm:pt>
    <dgm:pt modelId="{DB06F007-8A05-413A-86B8-09A254FD3F7B}" type="pres">
      <dgm:prSet presAssocID="{881D70FC-39F2-4932-A61E-00DC9DD434A4}" presName="vert1" presStyleCnt="0"/>
      <dgm:spPr/>
    </dgm:pt>
    <dgm:pt modelId="{AC430DA9-3732-4846-AAAA-E6DA633B079A}" type="pres">
      <dgm:prSet presAssocID="{913F357B-0A27-42D7-B2AA-54425B268375}" presName="thickLine" presStyleLbl="alignNode1" presStyleIdx="1" presStyleCnt="6"/>
      <dgm:spPr/>
    </dgm:pt>
    <dgm:pt modelId="{76577D78-6F20-4360-955E-F8C3B6502C24}" type="pres">
      <dgm:prSet presAssocID="{913F357B-0A27-42D7-B2AA-54425B268375}" presName="horz1" presStyleCnt="0"/>
      <dgm:spPr/>
    </dgm:pt>
    <dgm:pt modelId="{F1C4EE72-03AE-4590-91DE-415D69A15FE9}" type="pres">
      <dgm:prSet presAssocID="{913F357B-0A27-42D7-B2AA-54425B268375}" presName="tx1" presStyleLbl="revTx" presStyleIdx="1" presStyleCnt="6"/>
      <dgm:spPr/>
      <dgm:t>
        <a:bodyPr/>
        <a:lstStyle/>
        <a:p>
          <a:endParaRPr lang="en-US"/>
        </a:p>
      </dgm:t>
    </dgm:pt>
    <dgm:pt modelId="{94AB4AF7-3EC0-4E4F-BF56-3DD02BBBEBC9}" type="pres">
      <dgm:prSet presAssocID="{913F357B-0A27-42D7-B2AA-54425B268375}" presName="vert1" presStyleCnt="0"/>
      <dgm:spPr/>
    </dgm:pt>
    <dgm:pt modelId="{F05B8EB8-4BA9-492E-997C-CE3F5326805F}" type="pres">
      <dgm:prSet presAssocID="{2294539C-7A02-4C2F-B590-68E54BE6BB97}" presName="thickLine" presStyleLbl="alignNode1" presStyleIdx="2" presStyleCnt="6"/>
      <dgm:spPr/>
    </dgm:pt>
    <dgm:pt modelId="{0889D8A2-51C9-46ED-9C6A-211DDCF72442}" type="pres">
      <dgm:prSet presAssocID="{2294539C-7A02-4C2F-B590-68E54BE6BB97}" presName="horz1" presStyleCnt="0"/>
      <dgm:spPr/>
    </dgm:pt>
    <dgm:pt modelId="{68144D90-5797-4435-AB31-376D3CDB5B17}" type="pres">
      <dgm:prSet presAssocID="{2294539C-7A02-4C2F-B590-68E54BE6BB97}" presName="tx1" presStyleLbl="revTx" presStyleIdx="2" presStyleCnt="6"/>
      <dgm:spPr/>
      <dgm:t>
        <a:bodyPr/>
        <a:lstStyle/>
        <a:p>
          <a:endParaRPr lang="en-US"/>
        </a:p>
      </dgm:t>
    </dgm:pt>
    <dgm:pt modelId="{69057040-683D-465C-824F-B43383BFE457}" type="pres">
      <dgm:prSet presAssocID="{2294539C-7A02-4C2F-B590-68E54BE6BB97}" presName="vert1" presStyleCnt="0"/>
      <dgm:spPr/>
    </dgm:pt>
    <dgm:pt modelId="{068870B4-E1D5-4933-86D5-297358BEFA09}" type="pres">
      <dgm:prSet presAssocID="{68EEFF07-38B7-4260-A2B2-AC75E0E36C3E}" presName="thickLine" presStyleLbl="alignNode1" presStyleIdx="3" presStyleCnt="6"/>
      <dgm:spPr/>
    </dgm:pt>
    <dgm:pt modelId="{6EAE739D-BCB8-4A93-9B3A-7EF127045F8B}" type="pres">
      <dgm:prSet presAssocID="{68EEFF07-38B7-4260-A2B2-AC75E0E36C3E}" presName="horz1" presStyleCnt="0"/>
      <dgm:spPr/>
    </dgm:pt>
    <dgm:pt modelId="{B49A2070-844F-4908-92DD-6E4B79A8DA44}" type="pres">
      <dgm:prSet presAssocID="{68EEFF07-38B7-4260-A2B2-AC75E0E36C3E}" presName="tx1" presStyleLbl="revTx" presStyleIdx="3" presStyleCnt="6"/>
      <dgm:spPr/>
      <dgm:t>
        <a:bodyPr/>
        <a:lstStyle/>
        <a:p>
          <a:endParaRPr lang="en-US"/>
        </a:p>
      </dgm:t>
    </dgm:pt>
    <dgm:pt modelId="{CE7FA901-6A1A-41A2-B994-F846303B4BB2}" type="pres">
      <dgm:prSet presAssocID="{68EEFF07-38B7-4260-A2B2-AC75E0E36C3E}" presName="vert1" presStyleCnt="0"/>
      <dgm:spPr/>
    </dgm:pt>
    <dgm:pt modelId="{417DDF7A-338A-4C5F-9306-A1772387AFDD}" type="pres">
      <dgm:prSet presAssocID="{6E16597F-772E-499C-86A4-874F6C4B4358}" presName="thickLine" presStyleLbl="alignNode1" presStyleIdx="4" presStyleCnt="6"/>
      <dgm:spPr/>
    </dgm:pt>
    <dgm:pt modelId="{1D8C53EC-7D00-4611-BB45-6BCABFB5387D}" type="pres">
      <dgm:prSet presAssocID="{6E16597F-772E-499C-86A4-874F6C4B4358}" presName="horz1" presStyleCnt="0"/>
      <dgm:spPr/>
    </dgm:pt>
    <dgm:pt modelId="{3617A55F-8F3D-4137-B72B-D4E97B9C59C9}" type="pres">
      <dgm:prSet presAssocID="{6E16597F-772E-499C-86A4-874F6C4B4358}" presName="tx1" presStyleLbl="revTx" presStyleIdx="4" presStyleCnt="6"/>
      <dgm:spPr/>
      <dgm:t>
        <a:bodyPr/>
        <a:lstStyle/>
        <a:p>
          <a:endParaRPr lang="en-US"/>
        </a:p>
      </dgm:t>
    </dgm:pt>
    <dgm:pt modelId="{9D0D7F4A-8A49-4F7E-9738-5EE5FB389714}" type="pres">
      <dgm:prSet presAssocID="{6E16597F-772E-499C-86A4-874F6C4B4358}" presName="vert1" presStyleCnt="0"/>
      <dgm:spPr/>
    </dgm:pt>
    <dgm:pt modelId="{46763313-0748-4915-8CE8-6DC557BB6A29}" type="pres">
      <dgm:prSet presAssocID="{8933AA9B-534F-4401-BCF8-3EB7FBDFBE1C}" presName="thickLine" presStyleLbl="alignNode1" presStyleIdx="5" presStyleCnt="6"/>
      <dgm:spPr/>
    </dgm:pt>
    <dgm:pt modelId="{82F9FEB1-8F94-4868-87C8-91F5CD577DDC}" type="pres">
      <dgm:prSet presAssocID="{8933AA9B-534F-4401-BCF8-3EB7FBDFBE1C}" presName="horz1" presStyleCnt="0"/>
      <dgm:spPr/>
    </dgm:pt>
    <dgm:pt modelId="{7ADD71F6-FA3C-456E-A7B5-12156110D129}" type="pres">
      <dgm:prSet presAssocID="{8933AA9B-534F-4401-BCF8-3EB7FBDFBE1C}" presName="tx1" presStyleLbl="revTx" presStyleIdx="5" presStyleCnt="6"/>
      <dgm:spPr/>
      <dgm:t>
        <a:bodyPr/>
        <a:lstStyle/>
        <a:p>
          <a:endParaRPr lang="en-US"/>
        </a:p>
      </dgm:t>
    </dgm:pt>
    <dgm:pt modelId="{35E902F0-D01D-449A-813A-976E90F53AA7}" type="pres">
      <dgm:prSet presAssocID="{8933AA9B-534F-4401-BCF8-3EB7FBDFBE1C}" presName="vert1" presStyleCnt="0"/>
      <dgm:spPr/>
    </dgm:pt>
  </dgm:ptLst>
  <dgm:cxnLst>
    <dgm:cxn modelId="{DBB3A827-F5D5-492A-804E-3EF3EFFC6673}" type="presOf" srcId="{881D70FC-39F2-4932-A61E-00DC9DD434A4}" destId="{FEC316E1-B760-4CCB-BE73-632480AB0B33}" srcOrd="0" destOrd="0" presId="urn:microsoft.com/office/officeart/2008/layout/LinedList"/>
    <dgm:cxn modelId="{FDD6F5C5-6BFC-44F1-85D6-71E637111CB3}" srcId="{4AECA648-AA46-4CEB-B1D2-D3708D5919A9}" destId="{68EEFF07-38B7-4260-A2B2-AC75E0E36C3E}" srcOrd="3" destOrd="0" parTransId="{23AC84B6-FE2E-484C-8AEB-AE0352659CC2}" sibTransId="{E3FD70A5-B321-4F84-BA2C-CF644C299745}"/>
    <dgm:cxn modelId="{4AD35C98-1188-42EC-A423-F8DA3090BEC4}" type="presOf" srcId="{68EEFF07-38B7-4260-A2B2-AC75E0E36C3E}" destId="{B49A2070-844F-4908-92DD-6E4B79A8DA44}" srcOrd="0" destOrd="0" presId="urn:microsoft.com/office/officeart/2008/layout/LinedList"/>
    <dgm:cxn modelId="{7B2A555B-0FF6-4400-94D3-3A56CE69A9A1}" srcId="{4AECA648-AA46-4CEB-B1D2-D3708D5919A9}" destId="{2294539C-7A02-4C2F-B590-68E54BE6BB97}" srcOrd="2" destOrd="0" parTransId="{AA2AA473-E619-41BA-AA12-1B50C391B6C0}" sibTransId="{09DC8E33-749A-48D9-B035-8F0B7D3C39D4}"/>
    <dgm:cxn modelId="{E3EC5DF9-1726-4272-B3DE-DAF5D4B50F75}" type="presOf" srcId="{8933AA9B-534F-4401-BCF8-3EB7FBDFBE1C}" destId="{7ADD71F6-FA3C-456E-A7B5-12156110D129}" srcOrd="0" destOrd="0" presId="urn:microsoft.com/office/officeart/2008/layout/LinedList"/>
    <dgm:cxn modelId="{F2C6A69A-9656-49B3-B5DE-DFCE80CFD3D5}" srcId="{4AECA648-AA46-4CEB-B1D2-D3708D5919A9}" destId="{6E16597F-772E-499C-86A4-874F6C4B4358}" srcOrd="4" destOrd="0" parTransId="{FD5D5005-A94E-447F-AFC0-833AB0CA8019}" sibTransId="{57906A75-FA15-4D35-A422-5CF23F977E0A}"/>
    <dgm:cxn modelId="{06DBE13F-650C-41FB-83C2-57D409BBEC66}" srcId="{4AECA648-AA46-4CEB-B1D2-D3708D5919A9}" destId="{8933AA9B-534F-4401-BCF8-3EB7FBDFBE1C}" srcOrd="5" destOrd="0" parTransId="{1DE82A44-9955-4720-B501-74635016FC72}" sibTransId="{F5FE7EBC-0BA6-4DEA-BAE8-5AD9D1F360E8}"/>
    <dgm:cxn modelId="{3BA2CD25-1EBD-43C7-AEF1-FACA766D852D}" srcId="{4AECA648-AA46-4CEB-B1D2-D3708D5919A9}" destId="{913F357B-0A27-42D7-B2AA-54425B268375}" srcOrd="1" destOrd="0" parTransId="{3C8B339A-7692-43A9-8274-9AE610B0D43C}" sibTransId="{A3BAF80B-3F64-4F0B-A726-79AEB2377B98}"/>
    <dgm:cxn modelId="{C63640B7-BB30-4D2B-BB7C-2F9372FE1545}" type="presOf" srcId="{913F357B-0A27-42D7-B2AA-54425B268375}" destId="{F1C4EE72-03AE-4590-91DE-415D69A15FE9}" srcOrd="0" destOrd="0" presId="urn:microsoft.com/office/officeart/2008/layout/LinedList"/>
    <dgm:cxn modelId="{E17F57C8-ABC1-4103-B545-54FC7D1475D6}" type="presOf" srcId="{4AECA648-AA46-4CEB-B1D2-D3708D5919A9}" destId="{FB4D5C2F-4DEF-4832-85EA-26DD72DC98F9}" srcOrd="0" destOrd="0" presId="urn:microsoft.com/office/officeart/2008/layout/LinedList"/>
    <dgm:cxn modelId="{15E09A7D-B2B3-4B65-AF29-1FD6F1272505}" srcId="{4AECA648-AA46-4CEB-B1D2-D3708D5919A9}" destId="{881D70FC-39F2-4932-A61E-00DC9DD434A4}" srcOrd="0" destOrd="0" parTransId="{478C279B-9385-458D-AAC7-265D88FC7646}" sibTransId="{AE0C051F-72A1-4231-BE78-92A5E08F6DAF}"/>
    <dgm:cxn modelId="{352931E0-E830-4238-B7CA-F59B891B0B3A}" type="presOf" srcId="{6E16597F-772E-499C-86A4-874F6C4B4358}" destId="{3617A55F-8F3D-4137-B72B-D4E97B9C59C9}" srcOrd="0" destOrd="0" presId="urn:microsoft.com/office/officeart/2008/layout/LinedList"/>
    <dgm:cxn modelId="{F7D7967A-39F8-42E0-A1E9-3228DA8FB5AD}" type="presOf" srcId="{2294539C-7A02-4C2F-B590-68E54BE6BB97}" destId="{68144D90-5797-4435-AB31-376D3CDB5B17}" srcOrd="0" destOrd="0" presId="urn:microsoft.com/office/officeart/2008/layout/LinedList"/>
    <dgm:cxn modelId="{3A7AABA0-D023-46C7-BBC1-77CD4AA63F98}" type="presParOf" srcId="{FB4D5C2F-4DEF-4832-85EA-26DD72DC98F9}" destId="{9BB500F3-FCC7-4B74-92E9-A39C8820A593}" srcOrd="0" destOrd="0" presId="urn:microsoft.com/office/officeart/2008/layout/LinedList"/>
    <dgm:cxn modelId="{9AC8370A-86CC-4E4B-8F21-501292DB55DC}" type="presParOf" srcId="{FB4D5C2F-4DEF-4832-85EA-26DD72DC98F9}" destId="{043A4B47-135D-40D3-9785-0CE387E247FA}" srcOrd="1" destOrd="0" presId="urn:microsoft.com/office/officeart/2008/layout/LinedList"/>
    <dgm:cxn modelId="{25C428E5-C78D-4760-B8DC-BF10B6E0116A}" type="presParOf" srcId="{043A4B47-135D-40D3-9785-0CE387E247FA}" destId="{FEC316E1-B760-4CCB-BE73-632480AB0B33}" srcOrd="0" destOrd="0" presId="urn:microsoft.com/office/officeart/2008/layout/LinedList"/>
    <dgm:cxn modelId="{BFFF6E3A-7374-4346-ACBE-232D7CA84DF2}" type="presParOf" srcId="{043A4B47-135D-40D3-9785-0CE387E247FA}" destId="{DB06F007-8A05-413A-86B8-09A254FD3F7B}" srcOrd="1" destOrd="0" presId="urn:microsoft.com/office/officeart/2008/layout/LinedList"/>
    <dgm:cxn modelId="{3787809F-372F-4FB0-8D9F-24C174EC11CF}" type="presParOf" srcId="{FB4D5C2F-4DEF-4832-85EA-26DD72DC98F9}" destId="{AC430DA9-3732-4846-AAAA-E6DA633B079A}" srcOrd="2" destOrd="0" presId="urn:microsoft.com/office/officeart/2008/layout/LinedList"/>
    <dgm:cxn modelId="{2CD80B9C-43A2-49CC-AE45-BF929D7E3222}" type="presParOf" srcId="{FB4D5C2F-4DEF-4832-85EA-26DD72DC98F9}" destId="{76577D78-6F20-4360-955E-F8C3B6502C24}" srcOrd="3" destOrd="0" presId="urn:microsoft.com/office/officeart/2008/layout/LinedList"/>
    <dgm:cxn modelId="{F19B4FDA-81A3-404C-924C-3B63C7223B22}" type="presParOf" srcId="{76577D78-6F20-4360-955E-F8C3B6502C24}" destId="{F1C4EE72-03AE-4590-91DE-415D69A15FE9}" srcOrd="0" destOrd="0" presId="urn:microsoft.com/office/officeart/2008/layout/LinedList"/>
    <dgm:cxn modelId="{F4FC0C91-D1C0-4614-98CD-17AC97BBA703}" type="presParOf" srcId="{76577D78-6F20-4360-955E-F8C3B6502C24}" destId="{94AB4AF7-3EC0-4E4F-BF56-3DD02BBBEBC9}" srcOrd="1" destOrd="0" presId="urn:microsoft.com/office/officeart/2008/layout/LinedList"/>
    <dgm:cxn modelId="{79BE5371-32BE-4415-9CA2-3CC34F3A5E0D}" type="presParOf" srcId="{FB4D5C2F-4DEF-4832-85EA-26DD72DC98F9}" destId="{F05B8EB8-4BA9-492E-997C-CE3F5326805F}" srcOrd="4" destOrd="0" presId="urn:microsoft.com/office/officeart/2008/layout/LinedList"/>
    <dgm:cxn modelId="{AE0D24AF-454B-4194-8BA5-D93B08C357C8}" type="presParOf" srcId="{FB4D5C2F-4DEF-4832-85EA-26DD72DC98F9}" destId="{0889D8A2-51C9-46ED-9C6A-211DDCF72442}" srcOrd="5" destOrd="0" presId="urn:microsoft.com/office/officeart/2008/layout/LinedList"/>
    <dgm:cxn modelId="{B9A495C3-D0AB-4F58-9ECF-DB89482A4A56}" type="presParOf" srcId="{0889D8A2-51C9-46ED-9C6A-211DDCF72442}" destId="{68144D90-5797-4435-AB31-376D3CDB5B17}" srcOrd="0" destOrd="0" presId="urn:microsoft.com/office/officeart/2008/layout/LinedList"/>
    <dgm:cxn modelId="{EDA4C3BD-6F95-4E7E-B04F-D9A2E7CFDEBF}" type="presParOf" srcId="{0889D8A2-51C9-46ED-9C6A-211DDCF72442}" destId="{69057040-683D-465C-824F-B43383BFE457}" srcOrd="1" destOrd="0" presId="urn:microsoft.com/office/officeart/2008/layout/LinedList"/>
    <dgm:cxn modelId="{B0BE8A07-B1B0-4E90-9D18-1A042D53518C}" type="presParOf" srcId="{FB4D5C2F-4DEF-4832-85EA-26DD72DC98F9}" destId="{068870B4-E1D5-4933-86D5-297358BEFA09}" srcOrd="6" destOrd="0" presId="urn:microsoft.com/office/officeart/2008/layout/LinedList"/>
    <dgm:cxn modelId="{596D7661-CDF5-431B-83D0-531C6EA456E2}" type="presParOf" srcId="{FB4D5C2F-4DEF-4832-85EA-26DD72DC98F9}" destId="{6EAE739D-BCB8-4A93-9B3A-7EF127045F8B}" srcOrd="7" destOrd="0" presId="urn:microsoft.com/office/officeart/2008/layout/LinedList"/>
    <dgm:cxn modelId="{56783790-170F-4BEF-B9E5-9614B188915B}" type="presParOf" srcId="{6EAE739D-BCB8-4A93-9B3A-7EF127045F8B}" destId="{B49A2070-844F-4908-92DD-6E4B79A8DA44}" srcOrd="0" destOrd="0" presId="urn:microsoft.com/office/officeart/2008/layout/LinedList"/>
    <dgm:cxn modelId="{6FB10AB7-47FC-4E1D-AFAF-792E18803C6D}" type="presParOf" srcId="{6EAE739D-BCB8-4A93-9B3A-7EF127045F8B}" destId="{CE7FA901-6A1A-41A2-B994-F846303B4BB2}" srcOrd="1" destOrd="0" presId="urn:microsoft.com/office/officeart/2008/layout/LinedList"/>
    <dgm:cxn modelId="{9AD4AF5D-CFB0-4341-84C2-D9BE28CE3A18}" type="presParOf" srcId="{FB4D5C2F-4DEF-4832-85EA-26DD72DC98F9}" destId="{417DDF7A-338A-4C5F-9306-A1772387AFDD}" srcOrd="8" destOrd="0" presId="urn:microsoft.com/office/officeart/2008/layout/LinedList"/>
    <dgm:cxn modelId="{FFDBC1DE-5B2E-4766-918D-310E640CDD2A}" type="presParOf" srcId="{FB4D5C2F-4DEF-4832-85EA-26DD72DC98F9}" destId="{1D8C53EC-7D00-4611-BB45-6BCABFB5387D}" srcOrd="9" destOrd="0" presId="urn:microsoft.com/office/officeart/2008/layout/LinedList"/>
    <dgm:cxn modelId="{859CE4B1-7C71-41A3-96E9-DF42024CC7D0}" type="presParOf" srcId="{1D8C53EC-7D00-4611-BB45-6BCABFB5387D}" destId="{3617A55F-8F3D-4137-B72B-D4E97B9C59C9}" srcOrd="0" destOrd="0" presId="urn:microsoft.com/office/officeart/2008/layout/LinedList"/>
    <dgm:cxn modelId="{86140037-7C16-44D9-AFE2-5EC700514C17}" type="presParOf" srcId="{1D8C53EC-7D00-4611-BB45-6BCABFB5387D}" destId="{9D0D7F4A-8A49-4F7E-9738-5EE5FB389714}" srcOrd="1" destOrd="0" presId="urn:microsoft.com/office/officeart/2008/layout/LinedList"/>
    <dgm:cxn modelId="{1BE9240A-4C7D-4739-8A0E-EB2F59253584}" type="presParOf" srcId="{FB4D5C2F-4DEF-4832-85EA-26DD72DC98F9}" destId="{46763313-0748-4915-8CE8-6DC557BB6A29}" srcOrd="10" destOrd="0" presId="urn:microsoft.com/office/officeart/2008/layout/LinedList"/>
    <dgm:cxn modelId="{8A5285C4-F498-4F37-8B9D-C02C0A835FF3}" type="presParOf" srcId="{FB4D5C2F-4DEF-4832-85EA-26DD72DC98F9}" destId="{82F9FEB1-8F94-4868-87C8-91F5CD577DDC}" srcOrd="11" destOrd="0" presId="urn:microsoft.com/office/officeart/2008/layout/LinedList"/>
    <dgm:cxn modelId="{596D32C6-423C-4EDA-BF5E-26ECEE7104ED}" type="presParOf" srcId="{82F9FEB1-8F94-4868-87C8-91F5CD577DDC}" destId="{7ADD71F6-FA3C-456E-A7B5-12156110D129}" srcOrd="0" destOrd="0" presId="urn:microsoft.com/office/officeart/2008/layout/LinedList"/>
    <dgm:cxn modelId="{79747825-6AB2-4882-A2E1-69952E221B7A}" type="presParOf" srcId="{82F9FEB1-8F94-4868-87C8-91F5CD577DDC}" destId="{35E902F0-D01D-449A-813A-976E90F53A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0567AC-AB44-4CA0-B1B6-52441C0221DA}" type="doc">
      <dgm:prSet loTypeId="urn:microsoft.com/office/officeart/2005/8/layout/list1" loCatId="list" qsTypeId="urn:microsoft.com/office/officeart/2005/8/quickstyle/simple2" qsCatId="simple" csTypeId="urn:microsoft.com/office/officeart/2005/8/colors/accent3_4" csCatId="accent3" phldr="1"/>
      <dgm:spPr/>
      <dgm:t>
        <a:bodyPr/>
        <a:lstStyle/>
        <a:p>
          <a:endParaRPr lang="en-US"/>
        </a:p>
      </dgm:t>
    </dgm:pt>
    <dgm:pt modelId="{52AFC0EC-2315-4D61-AB25-66D789E1AAC0}">
      <dgm:prSet/>
      <dgm:spPr/>
      <dgm:t>
        <a:bodyPr/>
        <a:lstStyle/>
        <a:p>
          <a:r>
            <a:rPr lang="en-US" b="1" dirty="0"/>
            <a:t>Where it was</a:t>
          </a:r>
        </a:p>
      </dgm:t>
    </dgm:pt>
    <dgm:pt modelId="{B4EB4149-59D4-4700-89EB-01913C5E67D3}" type="parTrans" cxnId="{730E7C24-E6B2-4472-84B7-BE9C52E85412}">
      <dgm:prSet/>
      <dgm:spPr/>
      <dgm:t>
        <a:bodyPr/>
        <a:lstStyle/>
        <a:p>
          <a:endParaRPr lang="en-US" b="1" dirty="0"/>
        </a:p>
      </dgm:t>
    </dgm:pt>
    <dgm:pt modelId="{E0061ED7-D9D7-4493-9BC9-627786861CC4}" type="sibTrans" cxnId="{730E7C24-E6B2-4472-84B7-BE9C52E85412}">
      <dgm:prSet/>
      <dgm:spPr/>
      <dgm:t>
        <a:bodyPr/>
        <a:lstStyle/>
        <a:p>
          <a:endParaRPr lang="en-US" b="1" dirty="0"/>
        </a:p>
      </dgm:t>
    </dgm:pt>
    <dgm:pt modelId="{C5F5AD96-B2B5-455C-BDBD-D815B562DA3D}">
      <dgm:prSet/>
      <dgm:spPr/>
      <dgm:t>
        <a:bodyPr/>
        <a:lstStyle/>
        <a:p>
          <a:r>
            <a:rPr lang="en-US" b="1" dirty="0"/>
            <a:t>Whose house or apartment it was</a:t>
          </a:r>
        </a:p>
      </dgm:t>
    </dgm:pt>
    <dgm:pt modelId="{04C33B64-F59B-4324-ADE5-ED355F950AD0}" type="parTrans" cxnId="{F82AD51F-337F-4751-9231-1F32261942E4}">
      <dgm:prSet/>
      <dgm:spPr/>
      <dgm:t>
        <a:bodyPr/>
        <a:lstStyle/>
        <a:p>
          <a:endParaRPr lang="en-US" b="1" dirty="0"/>
        </a:p>
      </dgm:t>
    </dgm:pt>
    <dgm:pt modelId="{BEF65DF0-0BBC-4D7C-AEAD-79CF2B219139}" type="sibTrans" cxnId="{F82AD51F-337F-4751-9231-1F32261942E4}">
      <dgm:prSet/>
      <dgm:spPr/>
      <dgm:t>
        <a:bodyPr/>
        <a:lstStyle/>
        <a:p>
          <a:endParaRPr lang="en-US" b="1" dirty="0"/>
        </a:p>
      </dgm:t>
    </dgm:pt>
    <dgm:pt modelId="{2942ADF8-8865-4760-8578-DD4112D03253}">
      <dgm:prSet/>
      <dgm:spPr/>
      <dgm:t>
        <a:bodyPr/>
        <a:lstStyle/>
        <a:p>
          <a:r>
            <a:rPr lang="en-US" b="1" dirty="0"/>
            <a:t>What it was like</a:t>
          </a:r>
        </a:p>
      </dgm:t>
    </dgm:pt>
    <dgm:pt modelId="{E71677D4-0978-44EE-913D-4F85977B593B}" type="parTrans" cxnId="{B0F3CE84-9701-4D6C-99F6-C5F666FCFBEB}">
      <dgm:prSet/>
      <dgm:spPr/>
      <dgm:t>
        <a:bodyPr/>
        <a:lstStyle/>
        <a:p>
          <a:endParaRPr lang="en-US" b="1" dirty="0"/>
        </a:p>
      </dgm:t>
    </dgm:pt>
    <dgm:pt modelId="{14923AC0-6755-4A44-B537-13732AB46A40}" type="sibTrans" cxnId="{B0F3CE84-9701-4D6C-99F6-C5F666FCFBEB}">
      <dgm:prSet/>
      <dgm:spPr/>
      <dgm:t>
        <a:bodyPr/>
        <a:lstStyle/>
        <a:p>
          <a:endParaRPr lang="en-US" b="1" dirty="0"/>
        </a:p>
      </dgm:t>
    </dgm:pt>
    <dgm:pt modelId="{92180D55-548B-475C-8ED0-868CB27D9DD2}">
      <dgm:prSet/>
      <dgm:spPr/>
      <dgm:t>
        <a:bodyPr/>
        <a:lstStyle/>
        <a:p>
          <a:r>
            <a:rPr lang="en-US" b="1" dirty="0"/>
            <a:t>And explain why you liked it</a:t>
          </a:r>
        </a:p>
      </dgm:t>
    </dgm:pt>
    <dgm:pt modelId="{F06504FE-F940-463E-BEB4-DAD8BDE164C3}" type="parTrans" cxnId="{7D2046B9-3524-4FD4-BDA2-1823DAB32FAB}">
      <dgm:prSet/>
      <dgm:spPr/>
      <dgm:t>
        <a:bodyPr/>
        <a:lstStyle/>
        <a:p>
          <a:endParaRPr lang="en-US" b="1" dirty="0"/>
        </a:p>
      </dgm:t>
    </dgm:pt>
    <dgm:pt modelId="{96E2B8F2-9DA1-41D6-9962-4DD2E0EA904C}" type="sibTrans" cxnId="{7D2046B9-3524-4FD4-BDA2-1823DAB32FAB}">
      <dgm:prSet/>
      <dgm:spPr/>
      <dgm:t>
        <a:bodyPr/>
        <a:lstStyle/>
        <a:p>
          <a:endParaRPr lang="en-US" b="1" dirty="0"/>
        </a:p>
      </dgm:t>
    </dgm:pt>
    <dgm:pt modelId="{23CCEB28-CF42-4A52-B61C-8D9C84C3F302}" type="pres">
      <dgm:prSet presAssocID="{830567AC-AB44-4CA0-B1B6-52441C0221DA}" presName="linear" presStyleCnt="0">
        <dgm:presLayoutVars>
          <dgm:dir/>
          <dgm:animLvl val="lvl"/>
          <dgm:resizeHandles val="exact"/>
        </dgm:presLayoutVars>
      </dgm:prSet>
      <dgm:spPr/>
      <dgm:t>
        <a:bodyPr/>
        <a:lstStyle/>
        <a:p>
          <a:endParaRPr lang="en-US"/>
        </a:p>
      </dgm:t>
    </dgm:pt>
    <dgm:pt modelId="{1FAAFB9D-1F72-4842-96E2-D8E648647715}" type="pres">
      <dgm:prSet presAssocID="{52AFC0EC-2315-4D61-AB25-66D789E1AAC0}" presName="parentLin" presStyleCnt="0"/>
      <dgm:spPr/>
    </dgm:pt>
    <dgm:pt modelId="{5B414CE9-1B18-45C2-8DA9-373362B4CCDD}" type="pres">
      <dgm:prSet presAssocID="{52AFC0EC-2315-4D61-AB25-66D789E1AAC0}" presName="parentLeftMargin" presStyleLbl="node1" presStyleIdx="0" presStyleCnt="4"/>
      <dgm:spPr/>
      <dgm:t>
        <a:bodyPr/>
        <a:lstStyle/>
        <a:p>
          <a:endParaRPr lang="en-US"/>
        </a:p>
      </dgm:t>
    </dgm:pt>
    <dgm:pt modelId="{ED4AB7D8-4283-4645-AD58-AF6A3EF97EBD}" type="pres">
      <dgm:prSet presAssocID="{52AFC0EC-2315-4D61-AB25-66D789E1AAC0}" presName="parentText" presStyleLbl="node1" presStyleIdx="0" presStyleCnt="4">
        <dgm:presLayoutVars>
          <dgm:chMax val="0"/>
          <dgm:bulletEnabled val="1"/>
        </dgm:presLayoutVars>
      </dgm:prSet>
      <dgm:spPr/>
      <dgm:t>
        <a:bodyPr/>
        <a:lstStyle/>
        <a:p>
          <a:endParaRPr lang="en-US"/>
        </a:p>
      </dgm:t>
    </dgm:pt>
    <dgm:pt modelId="{D897150E-B19A-4EC7-80FA-81690A8F1731}" type="pres">
      <dgm:prSet presAssocID="{52AFC0EC-2315-4D61-AB25-66D789E1AAC0}" presName="negativeSpace" presStyleCnt="0"/>
      <dgm:spPr/>
    </dgm:pt>
    <dgm:pt modelId="{43B51783-7087-42B9-B0D0-7760C0E70771}" type="pres">
      <dgm:prSet presAssocID="{52AFC0EC-2315-4D61-AB25-66D789E1AAC0}" presName="childText" presStyleLbl="conFgAcc1" presStyleIdx="0" presStyleCnt="4">
        <dgm:presLayoutVars>
          <dgm:bulletEnabled val="1"/>
        </dgm:presLayoutVars>
      </dgm:prSet>
      <dgm:spPr/>
    </dgm:pt>
    <dgm:pt modelId="{98D028C4-2613-4B9C-AA08-1FB0392CCEF5}" type="pres">
      <dgm:prSet presAssocID="{E0061ED7-D9D7-4493-9BC9-627786861CC4}" presName="spaceBetweenRectangles" presStyleCnt="0"/>
      <dgm:spPr/>
    </dgm:pt>
    <dgm:pt modelId="{84FFFAD1-252D-4B49-981E-935F525B0E0E}" type="pres">
      <dgm:prSet presAssocID="{C5F5AD96-B2B5-455C-BDBD-D815B562DA3D}" presName="parentLin" presStyleCnt="0"/>
      <dgm:spPr/>
    </dgm:pt>
    <dgm:pt modelId="{4E939E6C-2637-4F51-AC06-BCF6CF72A184}" type="pres">
      <dgm:prSet presAssocID="{C5F5AD96-B2B5-455C-BDBD-D815B562DA3D}" presName="parentLeftMargin" presStyleLbl="node1" presStyleIdx="0" presStyleCnt="4"/>
      <dgm:spPr/>
      <dgm:t>
        <a:bodyPr/>
        <a:lstStyle/>
        <a:p>
          <a:endParaRPr lang="en-US"/>
        </a:p>
      </dgm:t>
    </dgm:pt>
    <dgm:pt modelId="{A556B2EE-2DAB-446B-A1B2-EC9F5E4D9B78}" type="pres">
      <dgm:prSet presAssocID="{C5F5AD96-B2B5-455C-BDBD-D815B562DA3D}" presName="parentText" presStyleLbl="node1" presStyleIdx="1" presStyleCnt="4">
        <dgm:presLayoutVars>
          <dgm:chMax val="0"/>
          <dgm:bulletEnabled val="1"/>
        </dgm:presLayoutVars>
      </dgm:prSet>
      <dgm:spPr/>
      <dgm:t>
        <a:bodyPr/>
        <a:lstStyle/>
        <a:p>
          <a:endParaRPr lang="en-US"/>
        </a:p>
      </dgm:t>
    </dgm:pt>
    <dgm:pt modelId="{473E0715-4D93-4646-B0AE-FB40A9556371}" type="pres">
      <dgm:prSet presAssocID="{C5F5AD96-B2B5-455C-BDBD-D815B562DA3D}" presName="negativeSpace" presStyleCnt="0"/>
      <dgm:spPr/>
    </dgm:pt>
    <dgm:pt modelId="{C6E9A7FF-BCC2-4B56-BBAE-1348A43C1A14}" type="pres">
      <dgm:prSet presAssocID="{C5F5AD96-B2B5-455C-BDBD-D815B562DA3D}" presName="childText" presStyleLbl="conFgAcc1" presStyleIdx="1" presStyleCnt="4">
        <dgm:presLayoutVars>
          <dgm:bulletEnabled val="1"/>
        </dgm:presLayoutVars>
      </dgm:prSet>
      <dgm:spPr/>
    </dgm:pt>
    <dgm:pt modelId="{EFEE4EA5-0494-4384-AA9B-27659426E9BD}" type="pres">
      <dgm:prSet presAssocID="{BEF65DF0-0BBC-4D7C-AEAD-79CF2B219139}" presName="spaceBetweenRectangles" presStyleCnt="0"/>
      <dgm:spPr/>
    </dgm:pt>
    <dgm:pt modelId="{97E51DCD-7CB0-4B4A-B24D-74C646C2484F}" type="pres">
      <dgm:prSet presAssocID="{2942ADF8-8865-4760-8578-DD4112D03253}" presName="parentLin" presStyleCnt="0"/>
      <dgm:spPr/>
    </dgm:pt>
    <dgm:pt modelId="{D1155CE2-D94D-42C6-B3D8-7983AD17D27F}" type="pres">
      <dgm:prSet presAssocID="{2942ADF8-8865-4760-8578-DD4112D03253}" presName="parentLeftMargin" presStyleLbl="node1" presStyleIdx="1" presStyleCnt="4"/>
      <dgm:spPr/>
      <dgm:t>
        <a:bodyPr/>
        <a:lstStyle/>
        <a:p>
          <a:endParaRPr lang="en-US"/>
        </a:p>
      </dgm:t>
    </dgm:pt>
    <dgm:pt modelId="{A34BC18A-C0B0-4988-9FE9-C5E611C5FCC3}" type="pres">
      <dgm:prSet presAssocID="{2942ADF8-8865-4760-8578-DD4112D03253}" presName="parentText" presStyleLbl="node1" presStyleIdx="2" presStyleCnt="4">
        <dgm:presLayoutVars>
          <dgm:chMax val="0"/>
          <dgm:bulletEnabled val="1"/>
        </dgm:presLayoutVars>
      </dgm:prSet>
      <dgm:spPr/>
      <dgm:t>
        <a:bodyPr/>
        <a:lstStyle/>
        <a:p>
          <a:endParaRPr lang="en-US"/>
        </a:p>
      </dgm:t>
    </dgm:pt>
    <dgm:pt modelId="{BF034660-5DD5-4A07-B140-1C23F197CFFE}" type="pres">
      <dgm:prSet presAssocID="{2942ADF8-8865-4760-8578-DD4112D03253}" presName="negativeSpace" presStyleCnt="0"/>
      <dgm:spPr/>
    </dgm:pt>
    <dgm:pt modelId="{88B28A3B-910E-4598-BB79-4BDE8A9E6440}" type="pres">
      <dgm:prSet presAssocID="{2942ADF8-8865-4760-8578-DD4112D03253}" presName="childText" presStyleLbl="conFgAcc1" presStyleIdx="2" presStyleCnt="4">
        <dgm:presLayoutVars>
          <dgm:bulletEnabled val="1"/>
        </dgm:presLayoutVars>
      </dgm:prSet>
      <dgm:spPr/>
    </dgm:pt>
    <dgm:pt modelId="{D7417E08-AF72-4BA8-9F55-D733DEE14434}" type="pres">
      <dgm:prSet presAssocID="{14923AC0-6755-4A44-B537-13732AB46A40}" presName="spaceBetweenRectangles" presStyleCnt="0"/>
      <dgm:spPr/>
    </dgm:pt>
    <dgm:pt modelId="{D8BF1145-5D6A-438A-94FF-EE0D0C841732}" type="pres">
      <dgm:prSet presAssocID="{92180D55-548B-475C-8ED0-868CB27D9DD2}" presName="parentLin" presStyleCnt="0"/>
      <dgm:spPr/>
    </dgm:pt>
    <dgm:pt modelId="{B897796A-4EA3-4B1E-99B7-2E082CAAE159}" type="pres">
      <dgm:prSet presAssocID="{92180D55-548B-475C-8ED0-868CB27D9DD2}" presName="parentLeftMargin" presStyleLbl="node1" presStyleIdx="2" presStyleCnt="4"/>
      <dgm:spPr/>
      <dgm:t>
        <a:bodyPr/>
        <a:lstStyle/>
        <a:p>
          <a:endParaRPr lang="en-US"/>
        </a:p>
      </dgm:t>
    </dgm:pt>
    <dgm:pt modelId="{F70353F4-2153-462D-B758-96E93D439C13}" type="pres">
      <dgm:prSet presAssocID="{92180D55-548B-475C-8ED0-868CB27D9DD2}" presName="parentText" presStyleLbl="node1" presStyleIdx="3" presStyleCnt="4">
        <dgm:presLayoutVars>
          <dgm:chMax val="0"/>
          <dgm:bulletEnabled val="1"/>
        </dgm:presLayoutVars>
      </dgm:prSet>
      <dgm:spPr/>
      <dgm:t>
        <a:bodyPr/>
        <a:lstStyle/>
        <a:p>
          <a:endParaRPr lang="en-US"/>
        </a:p>
      </dgm:t>
    </dgm:pt>
    <dgm:pt modelId="{71615186-CB79-49B3-AA86-2011DC9C5E68}" type="pres">
      <dgm:prSet presAssocID="{92180D55-548B-475C-8ED0-868CB27D9DD2}" presName="negativeSpace" presStyleCnt="0"/>
      <dgm:spPr/>
    </dgm:pt>
    <dgm:pt modelId="{AC2FE387-87E1-4366-A5C5-8A96FE0E915B}" type="pres">
      <dgm:prSet presAssocID="{92180D55-548B-475C-8ED0-868CB27D9DD2}" presName="childText" presStyleLbl="conFgAcc1" presStyleIdx="3" presStyleCnt="4">
        <dgm:presLayoutVars>
          <dgm:bulletEnabled val="1"/>
        </dgm:presLayoutVars>
      </dgm:prSet>
      <dgm:spPr/>
    </dgm:pt>
  </dgm:ptLst>
  <dgm:cxnLst>
    <dgm:cxn modelId="{84B9B2F5-20BE-48DA-9810-A2E332258E62}" type="presOf" srcId="{C5F5AD96-B2B5-455C-BDBD-D815B562DA3D}" destId="{4E939E6C-2637-4F51-AC06-BCF6CF72A184}" srcOrd="0" destOrd="0" presId="urn:microsoft.com/office/officeart/2005/8/layout/list1"/>
    <dgm:cxn modelId="{B0F3CE84-9701-4D6C-99F6-C5F666FCFBEB}" srcId="{830567AC-AB44-4CA0-B1B6-52441C0221DA}" destId="{2942ADF8-8865-4760-8578-DD4112D03253}" srcOrd="2" destOrd="0" parTransId="{E71677D4-0978-44EE-913D-4F85977B593B}" sibTransId="{14923AC0-6755-4A44-B537-13732AB46A40}"/>
    <dgm:cxn modelId="{3505F306-720C-484F-B56B-EB372EB165EA}" type="presOf" srcId="{92180D55-548B-475C-8ED0-868CB27D9DD2}" destId="{F70353F4-2153-462D-B758-96E93D439C13}" srcOrd="1" destOrd="0" presId="urn:microsoft.com/office/officeart/2005/8/layout/list1"/>
    <dgm:cxn modelId="{C5DAFC19-AC11-4F20-8AA5-17A74015FECF}" type="presOf" srcId="{2942ADF8-8865-4760-8578-DD4112D03253}" destId="{A34BC18A-C0B0-4988-9FE9-C5E611C5FCC3}" srcOrd="1" destOrd="0" presId="urn:microsoft.com/office/officeart/2005/8/layout/list1"/>
    <dgm:cxn modelId="{481D97E3-F4C8-4299-8951-AADCB2B4BFB7}" type="presOf" srcId="{92180D55-548B-475C-8ED0-868CB27D9DD2}" destId="{B897796A-4EA3-4B1E-99B7-2E082CAAE159}" srcOrd="0" destOrd="0" presId="urn:microsoft.com/office/officeart/2005/8/layout/list1"/>
    <dgm:cxn modelId="{F82AD51F-337F-4751-9231-1F32261942E4}" srcId="{830567AC-AB44-4CA0-B1B6-52441C0221DA}" destId="{C5F5AD96-B2B5-455C-BDBD-D815B562DA3D}" srcOrd="1" destOrd="0" parTransId="{04C33B64-F59B-4324-ADE5-ED355F950AD0}" sibTransId="{BEF65DF0-0BBC-4D7C-AEAD-79CF2B219139}"/>
    <dgm:cxn modelId="{1702E339-1D96-4DF2-BB62-5D54630A1CC3}" type="presOf" srcId="{C5F5AD96-B2B5-455C-BDBD-D815B562DA3D}" destId="{A556B2EE-2DAB-446B-A1B2-EC9F5E4D9B78}" srcOrd="1" destOrd="0" presId="urn:microsoft.com/office/officeart/2005/8/layout/list1"/>
    <dgm:cxn modelId="{7D2046B9-3524-4FD4-BDA2-1823DAB32FAB}" srcId="{830567AC-AB44-4CA0-B1B6-52441C0221DA}" destId="{92180D55-548B-475C-8ED0-868CB27D9DD2}" srcOrd="3" destOrd="0" parTransId="{F06504FE-F940-463E-BEB4-DAD8BDE164C3}" sibTransId="{96E2B8F2-9DA1-41D6-9962-4DD2E0EA904C}"/>
    <dgm:cxn modelId="{FCCF24B1-ABCB-41D7-AA63-5A10683696DE}" type="presOf" srcId="{52AFC0EC-2315-4D61-AB25-66D789E1AAC0}" destId="{5B414CE9-1B18-45C2-8DA9-373362B4CCDD}" srcOrd="0" destOrd="0" presId="urn:microsoft.com/office/officeart/2005/8/layout/list1"/>
    <dgm:cxn modelId="{7EBD1A7E-8874-4CCA-8F8B-66E8E5BEC52E}" type="presOf" srcId="{2942ADF8-8865-4760-8578-DD4112D03253}" destId="{D1155CE2-D94D-42C6-B3D8-7983AD17D27F}" srcOrd="0" destOrd="0" presId="urn:microsoft.com/office/officeart/2005/8/layout/list1"/>
    <dgm:cxn modelId="{6F9EED7C-EEFD-42AC-BF3D-4B2258557115}" type="presOf" srcId="{830567AC-AB44-4CA0-B1B6-52441C0221DA}" destId="{23CCEB28-CF42-4A52-B61C-8D9C84C3F302}" srcOrd="0" destOrd="0" presId="urn:microsoft.com/office/officeart/2005/8/layout/list1"/>
    <dgm:cxn modelId="{35896929-B0F0-425C-B0A9-F9CBDA67055A}" type="presOf" srcId="{52AFC0EC-2315-4D61-AB25-66D789E1AAC0}" destId="{ED4AB7D8-4283-4645-AD58-AF6A3EF97EBD}" srcOrd="1" destOrd="0" presId="urn:microsoft.com/office/officeart/2005/8/layout/list1"/>
    <dgm:cxn modelId="{730E7C24-E6B2-4472-84B7-BE9C52E85412}" srcId="{830567AC-AB44-4CA0-B1B6-52441C0221DA}" destId="{52AFC0EC-2315-4D61-AB25-66D789E1AAC0}" srcOrd="0" destOrd="0" parTransId="{B4EB4149-59D4-4700-89EB-01913C5E67D3}" sibTransId="{E0061ED7-D9D7-4493-9BC9-627786861CC4}"/>
    <dgm:cxn modelId="{62DF3832-4104-4D4D-9996-069A75ECFF5D}" type="presParOf" srcId="{23CCEB28-CF42-4A52-B61C-8D9C84C3F302}" destId="{1FAAFB9D-1F72-4842-96E2-D8E648647715}" srcOrd="0" destOrd="0" presId="urn:microsoft.com/office/officeart/2005/8/layout/list1"/>
    <dgm:cxn modelId="{1177260F-DA41-4441-8E12-EF7EA901D4FA}" type="presParOf" srcId="{1FAAFB9D-1F72-4842-96E2-D8E648647715}" destId="{5B414CE9-1B18-45C2-8DA9-373362B4CCDD}" srcOrd="0" destOrd="0" presId="urn:microsoft.com/office/officeart/2005/8/layout/list1"/>
    <dgm:cxn modelId="{2162565C-DD4B-417D-A8F2-B5B7DE83E8E7}" type="presParOf" srcId="{1FAAFB9D-1F72-4842-96E2-D8E648647715}" destId="{ED4AB7D8-4283-4645-AD58-AF6A3EF97EBD}" srcOrd="1" destOrd="0" presId="urn:microsoft.com/office/officeart/2005/8/layout/list1"/>
    <dgm:cxn modelId="{646B0E42-347E-44F5-94B8-6FE21F8785E9}" type="presParOf" srcId="{23CCEB28-CF42-4A52-B61C-8D9C84C3F302}" destId="{D897150E-B19A-4EC7-80FA-81690A8F1731}" srcOrd="1" destOrd="0" presId="urn:microsoft.com/office/officeart/2005/8/layout/list1"/>
    <dgm:cxn modelId="{72BBAE63-57CF-4E1E-9D8D-B566EA87870C}" type="presParOf" srcId="{23CCEB28-CF42-4A52-B61C-8D9C84C3F302}" destId="{43B51783-7087-42B9-B0D0-7760C0E70771}" srcOrd="2" destOrd="0" presId="urn:microsoft.com/office/officeart/2005/8/layout/list1"/>
    <dgm:cxn modelId="{C4D7282F-FD43-430F-9734-8D0D74D19A90}" type="presParOf" srcId="{23CCEB28-CF42-4A52-B61C-8D9C84C3F302}" destId="{98D028C4-2613-4B9C-AA08-1FB0392CCEF5}" srcOrd="3" destOrd="0" presId="urn:microsoft.com/office/officeart/2005/8/layout/list1"/>
    <dgm:cxn modelId="{84CFBBF3-8F54-44EC-9501-E20DC30264CA}" type="presParOf" srcId="{23CCEB28-CF42-4A52-B61C-8D9C84C3F302}" destId="{84FFFAD1-252D-4B49-981E-935F525B0E0E}" srcOrd="4" destOrd="0" presId="urn:microsoft.com/office/officeart/2005/8/layout/list1"/>
    <dgm:cxn modelId="{50CD833D-AEF9-41C8-9EAC-1B69D5BB3C4A}" type="presParOf" srcId="{84FFFAD1-252D-4B49-981E-935F525B0E0E}" destId="{4E939E6C-2637-4F51-AC06-BCF6CF72A184}" srcOrd="0" destOrd="0" presId="urn:microsoft.com/office/officeart/2005/8/layout/list1"/>
    <dgm:cxn modelId="{AF1A41D8-76D8-48F1-985F-C10F5E677317}" type="presParOf" srcId="{84FFFAD1-252D-4B49-981E-935F525B0E0E}" destId="{A556B2EE-2DAB-446B-A1B2-EC9F5E4D9B78}" srcOrd="1" destOrd="0" presId="urn:microsoft.com/office/officeart/2005/8/layout/list1"/>
    <dgm:cxn modelId="{82CE4BEF-1785-4E44-BB37-294BC9CE3F86}" type="presParOf" srcId="{23CCEB28-CF42-4A52-B61C-8D9C84C3F302}" destId="{473E0715-4D93-4646-B0AE-FB40A9556371}" srcOrd="5" destOrd="0" presId="urn:microsoft.com/office/officeart/2005/8/layout/list1"/>
    <dgm:cxn modelId="{9C8A090D-0F5C-4AA6-A086-A6EE90E8CDFD}" type="presParOf" srcId="{23CCEB28-CF42-4A52-B61C-8D9C84C3F302}" destId="{C6E9A7FF-BCC2-4B56-BBAE-1348A43C1A14}" srcOrd="6" destOrd="0" presId="urn:microsoft.com/office/officeart/2005/8/layout/list1"/>
    <dgm:cxn modelId="{48B60F7E-3024-4823-8186-5246555A31F4}" type="presParOf" srcId="{23CCEB28-CF42-4A52-B61C-8D9C84C3F302}" destId="{EFEE4EA5-0494-4384-AA9B-27659426E9BD}" srcOrd="7" destOrd="0" presId="urn:microsoft.com/office/officeart/2005/8/layout/list1"/>
    <dgm:cxn modelId="{1E769E2A-F17B-4A3A-880A-B7252E515096}" type="presParOf" srcId="{23CCEB28-CF42-4A52-B61C-8D9C84C3F302}" destId="{97E51DCD-7CB0-4B4A-B24D-74C646C2484F}" srcOrd="8" destOrd="0" presId="urn:microsoft.com/office/officeart/2005/8/layout/list1"/>
    <dgm:cxn modelId="{745832CD-647E-46A6-9D86-E84EA648504F}" type="presParOf" srcId="{97E51DCD-7CB0-4B4A-B24D-74C646C2484F}" destId="{D1155CE2-D94D-42C6-B3D8-7983AD17D27F}" srcOrd="0" destOrd="0" presId="urn:microsoft.com/office/officeart/2005/8/layout/list1"/>
    <dgm:cxn modelId="{AB7593B0-B19B-4D8D-BB0E-6AEE29EA3270}" type="presParOf" srcId="{97E51DCD-7CB0-4B4A-B24D-74C646C2484F}" destId="{A34BC18A-C0B0-4988-9FE9-C5E611C5FCC3}" srcOrd="1" destOrd="0" presId="urn:microsoft.com/office/officeart/2005/8/layout/list1"/>
    <dgm:cxn modelId="{4EF16874-969E-4ED3-A72F-A433986054AE}" type="presParOf" srcId="{23CCEB28-CF42-4A52-B61C-8D9C84C3F302}" destId="{BF034660-5DD5-4A07-B140-1C23F197CFFE}" srcOrd="9" destOrd="0" presId="urn:microsoft.com/office/officeart/2005/8/layout/list1"/>
    <dgm:cxn modelId="{1F92C7E4-CE25-40D5-811E-6AAAFF075038}" type="presParOf" srcId="{23CCEB28-CF42-4A52-B61C-8D9C84C3F302}" destId="{88B28A3B-910E-4598-BB79-4BDE8A9E6440}" srcOrd="10" destOrd="0" presId="urn:microsoft.com/office/officeart/2005/8/layout/list1"/>
    <dgm:cxn modelId="{8A4B0FA7-C8F6-4DCA-BF6C-2A09345A0312}" type="presParOf" srcId="{23CCEB28-CF42-4A52-B61C-8D9C84C3F302}" destId="{D7417E08-AF72-4BA8-9F55-D733DEE14434}" srcOrd="11" destOrd="0" presId="urn:microsoft.com/office/officeart/2005/8/layout/list1"/>
    <dgm:cxn modelId="{C528E5D3-8197-493A-8BAE-E062895EDF95}" type="presParOf" srcId="{23CCEB28-CF42-4A52-B61C-8D9C84C3F302}" destId="{D8BF1145-5D6A-438A-94FF-EE0D0C841732}" srcOrd="12" destOrd="0" presId="urn:microsoft.com/office/officeart/2005/8/layout/list1"/>
    <dgm:cxn modelId="{1DDD5A09-A7BE-4309-9D1C-26AC63C67D8B}" type="presParOf" srcId="{D8BF1145-5D6A-438A-94FF-EE0D0C841732}" destId="{B897796A-4EA3-4B1E-99B7-2E082CAAE159}" srcOrd="0" destOrd="0" presId="urn:microsoft.com/office/officeart/2005/8/layout/list1"/>
    <dgm:cxn modelId="{7BA567B8-2894-4DED-9CC9-A9EFF6509C2F}" type="presParOf" srcId="{D8BF1145-5D6A-438A-94FF-EE0D0C841732}" destId="{F70353F4-2153-462D-B758-96E93D439C13}" srcOrd="1" destOrd="0" presId="urn:microsoft.com/office/officeart/2005/8/layout/list1"/>
    <dgm:cxn modelId="{BABFDD40-4CFF-4B92-B047-96734913F80D}" type="presParOf" srcId="{23CCEB28-CF42-4A52-B61C-8D9C84C3F302}" destId="{71615186-CB79-49B3-AA86-2011DC9C5E68}" srcOrd="13" destOrd="0" presId="urn:microsoft.com/office/officeart/2005/8/layout/list1"/>
    <dgm:cxn modelId="{0379362D-6313-4B5E-B16E-5E2B26575DD5}" type="presParOf" srcId="{23CCEB28-CF42-4A52-B61C-8D9C84C3F302}" destId="{AC2FE387-87E1-4366-A5C5-8A96FE0E915B}"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59CFF-7DDC-4469-8196-71A8AC86D5EF}">
      <dsp:nvSpPr>
        <dsp:cNvPr id="0" name=""/>
        <dsp:cNvSpPr/>
      </dsp:nvSpPr>
      <dsp:spPr>
        <a:xfrm>
          <a:off x="0" y="323390"/>
          <a:ext cx="5734050" cy="352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2000E-A749-4220-8E7A-6B09E2531A7A}">
      <dsp:nvSpPr>
        <dsp:cNvPr id="0" name=""/>
        <dsp:cNvSpPr/>
      </dsp:nvSpPr>
      <dsp:spPr>
        <a:xfrm>
          <a:off x="286702" y="116750"/>
          <a:ext cx="4013835"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family </a:t>
          </a:r>
        </a:p>
      </dsp:txBody>
      <dsp:txXfrm>
        <a:off x="306877" y="136925"/>
        <a:ext cx="3973485" cy="372930"/>
      </dsp:txXfrm>
    </dsp:sp>
    <dsp:sp modelId="{8A353DCF-D227-40AD-BF39-3581AE960D09}">
      <dsp:nvSpPr>
        <dsp:cNvPr id="0" name=""/>
        <dsp:cNvSpPr/>
      </dsp:nvSpPr>
      <dsp:spPr>
        <a:xfrm>
          <a:off x="0" y="958430"/>
          <a:ext cx="5734050" cy="352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3DEB7A-64CA-4059-AFF5-801FA0862FF4}">
      <dsp:nvSpPr>
        <dsp:cNvPr id="0" name=""/>
        <dsp:cNvSpPr/>
      </dsp:nvSpPr>
      <dsp:spPr>
        <a:xfrm>
          <a:off x="286702" y="751790"/>
          <a:ext cx="4013835"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best friend </a:t>
          </a:r>
        </a:p>
      </dsp:txBody>
      <dsp:txXfrm>
        <a:off x="306877" y="771965"/>
        <a:ext cx="3973485" cy="372930"/>
      </dsp:txXfrm>
    </dsp:sp>
    <dsp:sp modelId="{912FD432-EDD4-4DD7-9C8F-E59FD46503B8}">
      <dsp:nvSpPr>
        <dsp:cNvPr id="0" name=""/>
        <dsp:cNvSpPr/>
      </dsp:nvSpPr>
      <dsp:spPr>
        <a:xfrm>
          <a:off x="0" y="1593470"/>
          <a:ext cx="5734050" cy="352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4CDE5-688B-4FA0-9E28-85D4B447B3E9}">
      <dsp:nvSpPr>
        <dsp:cNvPr id="0" name=""/>
        <dsp:cNvSpPr/>
      </dsp:nvSpPr>
      <dsp:spPr>
        <a:xfrm>
          <a:off x="286702" y="1386830"/>
          <a:ext cx="4013835"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hometown </a:t>
          </a:r>
        </a:p>
      </dsp:txBody>
      <dsp:txXfrm>
        <a:off x="306877" y="1407005"/>
        <a:ext cx="3973485" cy="372930"/>
      </dsp:txXfrm>
    </dsp:sp>
    <dsp:sp modelId="{1BC8BA69-9ED1-47C6-8A18-AA732877BDD9}">
      <dsp:nvSpPr>
        <dsp:cNvPr id="0" name=""/>
        <dsp:cNvSpPr/>
      </dsp:nvSpPr>
      <dsp:spPr>
        <a:xfrm>
          <a:off x="0" y="2228510"/>
          <a:ext cx="5734050" cy="3528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EE751-3F07-4843-8529-718F32EB7DF4}">
      <dsp:nvSpPr>
        <dsp:cNvPr id="0" name=""/>
        <dsp:cNvSpPr/>
      </dsp:nvSpPr>
      <dsp:spPr>
        <a:xfrm>
          <a:off x="286702" y="2021870"/>
          <a:ext cx="4013835" cy="4132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your house </a:t>
          </a:r>
        </a:p>
      </dsp:txBody>
      <dsp:txXfrm>
        <a:off x="306877" y="2042045"/>
        <a:ext cx="3973485" cy="372930"/>
      </dsp:txXfrm>
    </dsp:sp>
    <dsp:sp modelId="{3AF37BC3-9488-4119-A826-AF31CB3DC14D}">
      <dsp:nvSpPr>
        <dsp:cNvPr id="0" name=""/>
        <dsp:cNvSpPr/>
      </dsp:nvSpPr>
      <dsp:spPr>
        <a:xfrm>
          <a:off x="0" y="2863550"/>
          <a:ext cx="5734050" cy="3528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F50229-4D24-4487-A3BC-903371CD3390}">
      <dsp:nvSpPr>
        <dsp:cNvPr id="0" name=""/>
        <dsp:cNvSpPr/>
      </dsp:nvSpPr>
      <dsp:spPr>
        <a:xfrm>
          <a:off x="286702" y="2656910"/>
          <a:ext cx="4013835" cy="41328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sport </a:t>
          </a:r>
        </a:p>
      </dsp:txBody>
      <dsp:txXfrm>
        <a:off x="306877" y="2677085"/>
        <a:ext cx="3973485" cy="372930"/>
      </dsp:txXfrm>
    </dsp:sp>
    <dsp:sp modelId="{0195B537-BB83-4248-9FC2-339230342A4D}">
      <dsp:nvSpPr>
        <dsp:cNvPr id="0" name=""/>
        <dsp:cNvSpPr/>
      </dsp:nvSpPr>
      <dsp:spPr>
        <a:xfrm>
          <a:off x="0" y="3498590"/>
          <a:ext cx="5734050" cy="352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18325-7403-4752-BA0C-880C63FD513C}">
      <dsp:nvSpPr>
        <dsp:cNvPr id="0" name=""/>
        <dsp:cNvSpPr/>
      </dsp:nvSpPr>
      <dsp:spPr>
        <a:xfrm>
          <a:off x="286702" y="3291950"/>
          <a:ext cx="4013835"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computer </a:t>
          </a:r>
        </a:p>
      </dsp:txBody>
      <dsp:txXfrm>
        <a:off x="306877" y="3312125"/>
        <a:ext cx="3973485" cy="372930"/>
      </dsp:txXfrm>
    </dsp:sp>
    <dsp:sp modelId="{6E814B0B-4B58-4E71-90B9-1270B0002B78}">
      <dsp:nvSpPr>
        <dsp:cNvPr id="0" name=""/>
        <dsp:cNvSpPr/>
      </dsp:nvSpPr>
      <dsp:spPr>
        <a:xfrm>
          <a:off x="0" y="4133630"/>
          <a:ext cx="5734050" cy="352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1DAF2-95A2-476A-876D-071AA6F8B17F}">
      <dsp:nvSpPr>
        <dsp:cNvPr id="0" name=""/>
        <dsp:cNvSpPr/>
      </dsp:nvSpPr>
      <dsp:spPr>
        <a:xfrm>
          <a:off x="286702" y="3926990"/>
          <a:ext cx="4013835"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collecting </a:t>
          </a:r>
        </a:p>
      </dsp:txBody>
      <dsp:txXfrm>
        <a:off x="306877" y="3947165"/>
        <a:ext cx="3973485" cy="372930"/>
      </dsp:txXfrm>
    </dsp:sp>
    <dsp:sp modelId="{C21165E4-EB2B-486F-AC32-7CB6405001F0}">
      <dsp:nvSpPr>
        <dsp:cNvPr id="0" name=""/>
        <dsp:cNvSpPr/>
      </dsp:nvSpPr>
      <dsp:spPr>
        <a:xfrm>
          <a:off x="0" y="4768670"/>
          <a:ext cx="5734050" cy="352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5FBB5-413C-4696-A798-693F17A45731}">
      <dsp:nvSpPr>
        <dsp:cNvPr id="0" name=""/>
        <dsp:cNvSpPr/>
      </dsp:nvSpPr>
      <dsp:spPr>
        <a:xfrm>
          <a:off x="286702" y="4562030"/>
          <a:ext cx="4013835"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music</a:t>
          </a:r>
        </a:p>
      </dsp:txBody>
      <dsp:txXfrm>
        <a:off x="306877" y="4582205"/>
        <a:ext cx="397348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84185-AF0C-430F-9FE6-25D2A5A2782A}">
      <dsp:nvSpPr>
        <dsp:cNvPr id="0" name=""/>
        <dsp:cNvSpPr/>
      </dsp:nvSpPr>
      <dsp:spPr>
        <a:xfrm>
          <a:off x="0" y="37290"/>
          <a:ext cx="3037522" cy="18225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Do you live in a flat or a house? </a:t>
          </a:r>
          <a:endParaRPr lang="en-US" sz="2800" kern="1200"/>
        </a:p>
      </dsp:txBody>
      <dsp:txXfrm>
        <a:off x="0" y="37290"/>
        <a:ext cx="3037522" cy="1822513"/>
      </dsp:txXfrm>
    </dsp:sp>
    <dsp:sp modelId="{669E01C4-0730-4DA3-AFBC-BC3D510F8741}">
      <dsp:nvSpPr>
        <dsp:cNvPr id="0" name=""/>
        <dsp:cNvSpPr/>
      </dsp:nvSpPr>
      <dsp:spPr>
        <a:xfrm>
          <a:off x="3341274" y="37290"/>
          <a:ext cx="3037522" cy="18225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How many rooms are there in your house? </a:t>
          </a:r>
          <a:endParaRPr lang="en-US" sz="2800" kern="1200"/>
        </a:p>
      </dsp:txBody>
      <dsp:txXfrm>
        <a:off x="3341274" y="37290"/>
        <a:ext cx="3037522" cy="1822513"/>
      </dsp:txXfrm>
    </dsp:sp>
    <dsp:sp modelId="{9F7FD84F-4B84-43AE-A36A-FDAD1D5A2B59}">
      <dsp:nvSpPr>
        <dsp:cNvPr id="0" name=""/>
        <dsp:cNvSpPr/>
      </dsp:nvSpPr>
      <dsp:spPr>
        <a:xfrm>
          <a:off x="6682548" y="37290"/>
          <a:ext cx="3037522" cy="182251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Is there a garden in your house? </a:t>
          </a:r>
          <a:endParaRPr lang="en-US" sz="2800" kern="1200"/>
        </a:p>
      </dsp:txBody>
      <dsp:txXfrm>
        <a:off x="6682548" y="37290"/>
        <a:ext cx="3037522" cy="1822513"/>
      </dsp:txXfrm>
    </dsp:sp>
    <dsp:sp modelId="{37FF3131-303F-4F2F-A50E-10E439955DCE}">
      <dsp:nvSpPr>
        <dsp:cNvPr id="0" name=""/>
        <dsp:cNvSpPr/>
      </dsp:nvSpPr>
      <dsp:spPr>
        <a:xfrm>
          <a:off x="1670637" y="2163556"/>
          <a:ext cx="3037522" cy="182251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Are there any plants in your house? What are they?</a:t>
          </a:r>
          <a:endParaRPr lang="en-US" sz="2800" kern="1200"/>
        </a:p>
      </dsp:txBody>
      <dsp:txXfrm>
        <a:off x="1670637" y="2163556"/>
        <a:ext cx="3037522" cy="1822513"/>
      </dsp:txXfrm>
    </dsp:sp>
    <dsp:sp modelId="{2176471E-453D-4A1F-8052-89A8E8BE8B23}">
      <dsp:nvSpPr>
        <dsp:cNvPr id="0" name=""/>
        <dsp:cNvSpPr/>
      </dsp:nvSpPr>
      <dsp:spPr>
        <a:xfrm>
          <a:off x="5011911" y="2163556"/>
          <a:ext cx="3037522" cy="182251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What's you favourite room? Why?</a:t>
          </a:r>
          <a:endParaRPr lang="en-US" sz="2800" kern="1200"/>
        </a:p>
      </dsp:txBody>
      <dsp:txXfrm>
        <a:off x="5011911" y="2163556"/>
        <a:ext cx="3037522" cy="1822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500F3-FCC7-4B74-92E9-A39C8820A593}">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316E1-B760-4CCB-BE73-632480AB0B33}">
      <dsp:nvSpPr>
        <dsp:cNvPr id="0" name=""/>
        <dsp:cNvSpPr/>
      </dsp:nvSpPr>
      <dsp:spPr>
        <a:xfrm>
          <a:off x="0" y="2402"/>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accommodation </a:t>
          </a:r>
          <a:r>
            <a:rPr lang="en-US" sz="1900" b="0" kern="1200" dirty="0"/>
            <a:t>–</a:t>
          </a:r>
          <a:r>
            <a:rPr lang="en-US" sz="1900" b="1" kern="1200" dirty="0"/>
            <a:t> </a:t>
          </a:r>
          <a:r>
            <a:rPr lang="en-US" sz="1900" b="0" kern="1200" dirty="0"/>
            <a:t>a building or set of rooms where someone lives or stays</a:t>
          </a:r>
        </a:p>
      </dsp:txBody>
      <dsp:txXfrm>
        <a:off x="0" y="2402"/>
        <a:ext cx="5641974" cy="819407"/>
      </dsp:txXfrm>
    </dsp:sp>
    <dsp:sp modelId="{AC430DA9-3732-4846-AAAA-E6DA633B079A}">
      <dsp:nvSpPr>
        <dsp:cNvPr id="0" name=""/>
        <dsp:cNvSpPr/>
      </dsp:nvSpPr>
      <dsp:spPr>
        <a:xfrm>
          <a:off x="0" y="821810"/>
          <a:ext cx="5641974" cy="0"/>
        </a:xfrm>
        <a:prstGeom prst="line">
          <a:avLst/>
        </a:prstGeom>
        <a:solidFill>
          <a:schemeClr val="accent2">
            <a:hueOff val="-291913"/>
            <a:satOff val="-2547"/>
            <a:lumOff val="-3294"/>
            <a:alphaOff val="0"/>
          </a:schemeClr>
        </a:solidFill>
        <a:ln w="15875" cap="flat" cmpd="sng" algn="ctr">
          <a:solidFill>
            <a:schemeClr val="accent2">
              <a:hueOff val="-291913"/>
              <a:satOff val="-2547"/>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4EE72-03AE-4590-91DE-415D69A15FE9}">
      <dsp:nvSpPr>
        <dsp:cNvPr id="0" name=""/>
        <dsp:cNvSpPr/>
      </dsp:nvSpPr>
      <dsp:spPr>
        <a:xfrm>
          <a:off x="0" y="821810"/>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a property </a:t>
          </a:r>
          <a:r>
            <a:rPr lang="en-US" sz="1900" b="0" kern="1200" dirty="0"/>
            <a:t>–</a:t>
          </a:r>
          <a:r>
            <a:rPr lang="en-US" sz="1900" b="1" kern="1200" dirty="0"/>
            <a:t> </a:t>
          </a:r>
          <a:r>
            <a:rPr lang="en-US" sz="1900" b="0" kern="1200" dirty="0"/>
            <a:t>building and the land it is built on</a:t>
          </a:r>
        </a:p>
      </dsp:txBody>
      <dsp:txXfrm>
        <a:off x="0" y="821810"/>
        <a:ext cx="5641974" cy="819407"/>
      </dsp:txXfrm>
    </dsp:sp>
    <dsp:sp modelId="{F05B8EB8-4BA9-492E-997C-CE3F5326805F}">
      <dsp:nvSpPr>
        <dsp:cNvPr id="0" name=""/>
        <dsp:cNvSpPr/>
      </dsp:nvSpPr>
      <dsp:spPr>
        <a:xfrm>
          <a:off x="0" y="1641217"/>
          <a:ext cx="5641974" cy="0"/>
        </a:xfrm>
        <a:prstGeom prst="line">
          <a:avLst/>
        </a:prstGeom>
        <a:solidFill>
          <a:schemeClr val="accent2">
            <a:hueOff val="-583825"/>
            <a:satOff val="-5094"/>
            <a:lumOff val="-6588"/>
            <a:alphaOff val="0"/>
          </a:schemeClr>
        </a:solidFill>
        <a:ln w="15875" cap="flat" cmpd="sng" algn="ctr">
          <a:solidFill>
            <a:schemeClr val="accent2">
              <a:hueOff val="-583825"/>
              <a:satOff val="-5094"/>
              <a:lumOff val="-6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44D90-5797-4435-AB31-376D3CDB5B17}">
      <dsp:nvSpPr>
        <dsp:cNvPr id="0" name=""/>
        <dsp:cNvSpPr/>
      </dsp:nvSpPr>
      <dsp:spPr>
        <a:xfrm>
          <a:off x="0" y="1641217"/>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bungalow </a:t>
          </a:r>
          <a:r>
            <a:rPr lang="en-US" sz="1900" b="0" kern="1200" dirty="0"/>
            <a:t>–</a:t>
          </a:r>
          <a:r>
            <a:rPr lang="en-US" sz="1900" b="1" kern="1200" dirty="0"/>
            <a:t> </a:t>
          </a:r>
          <a:r>
            <a:rPr lang="en-US" sz="1900" b="0" kern="1200" dirty="0"/>
            <a:t>a house with only one </a:t>
          </a:r>
          <a:r>
            <a:rPr lang="en-US" sz="1900" b="0" kern="1200" dirty="0" err="1"/>
            <a:t>storey</a:t>
          </a:r>
          <a:r>
            <a:rPr lang="en-US" sz="1900" b="0" kern="1200" dirty="0"/>
            <a:t>; built all on one level</a:t>
          </a:r>
        </a:p>
      </dsp:txBody>
      <dsp:txXfrm>
        <a:off x="0" y="1641217"/>
        <a:ext cx="5641974" cy="819407"/>
      </dsp:txXfrm>
    </dsp:sp>
    <dsp:sp modelId="{068870B4-E1D5-4933-86D5-297358BEFA09}">
      <dsp:nvSpPr>
        <dsp:cNvPr id="0" name=""/>
        <dsp:cNvSpPr/>
      </dsp:nvSpPr>
      <dsp:spPr>
        <a:xfrm>
          <a:off x="0" y="2460624"/>
          <a:ext cx="5641974" cy="0"/>
        </a:xfrm>
        <a:prstGeom prst="line">
          <a:avLst/>
        </a:prstGeom>
        <a:solidFill>
          <a:schemeClr val="accent2">
            <a:hueOff val="-875738"/>
            <a:satOff val="-7640"/>
            <a:lumOff val="-9883"/>
            <a:alphaOff val="0"/>
          </a:schemeClr>
        </a:solidFill>
        <a:ln w="15875" cap="flat" cmpd="sng" algn="ctr">
          <a:solidFill>
            <a:schemeClr val="accent2">
              <a:hueOff val="-875738"/>
              <a:satOff val="-7640"/>
              <a:lumOff val="-9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A2070-844F-4908-92DD-6E4B79A8DA44}">
      <dsp:nvSpPr>
        <dsp:cNvPr id="0" name=""/>
        <dsp:cNvSpPr/>
      </dsp:nvSpPr>
      <dsp:spPr>
        <a:xfrm>
          <a:off x="0" y="2460624"/>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flat / apartment </a:t>
          </a:r>
          <a:r>
            <a:rPr lang="en-US" sz="1900" b="0" kern="1200" dirty="0"/>
            <a:t>– a set of rooms for living in that are part of a larger building and are usually all on one floor</a:t>
          </a:r>
        </a:p>
      </dsp:txBody>
      <dsp:txXfrm>
        <a:off x="0" y="2460624"/>
        <a:ext cx="5641974" cy="819407"/>
      </dsp:txXfrm>
    </dsp:sp>
    <dsp:sp modelId="{417DDF7A-338A-4C5F-9306-A1772387AFDD}">
      <dsp:nvSpPr>
        <dsp:cNvPr id="0" name=""/>
        <dsp:cNvSpPr/>
      </dsp:nvSpPr>
      <dsp:spPr>
        <a:xfrm>
          <a:off x="0" y="3280032"/>
          <a:ext cx="5641974" cy="0"/>
        </a:xfrm>
        <a:prstGeom prst="line">
          <a:avLst/>
        </a:prstGeom>
        <a:solidFill>
          <a:schemeClr val="accent2">
            <a:hueOff val="-1167650"/>
            <a:satOff val="-10187"/>
            <a:lumOff val="-13177"/>
            <a:alphaOff val="0"/>
          </a:schemeClr>
        </a:solidFill>
        <a:ln w="15875" cap="flat" cmpd="sng" algn="ctr">
          <a:solidFill>
            <a:schemeClr val="accent2">
              <a:hueOff val="-1167650"/>
              <a:satOff val="-10187"/>
              <a:lumOff val="-13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17A55F-8F3D-4137-B72B-D4E97B9C59C9}">
      <dsp:nvSpPr>
        <dsp:cNvPr id="0" name=""/>
        <dsp:cNvSpPr/>
      </dsp:nvSpPr>
      <dsp:spPr>
        <a:xfrm>
          <a:off x="0" y="3280032"/>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residential area </a:t>
          </a:r>
          <a:r>
            <a:rPr lang="en-US" sz="1900" b="0" kern="1200" dirty="0"/>
            <a:t>–</a:t>
          </a:r>
          <a:r>
            <a:rPr lang="en-US" sz="1900" b="1" kern="1200" dirty="0"/>
            <a:t> </a:t>
          </a:r>
          <a:r>
            <a:rPr lang="en-US" sz="1900" b="0" kern="1200" dirty="0"/>
            <a:t>area in which most of the buildings are houses</a:t>
          </a:r>
        </a:p>
      </dsp:txBody>
      <dsp:txXfrm>
        <a:off x="0" y="3280032"/>
        <a:ext cx="5641974" cy="819407"/>
      </dsp:txXfrm>
    </dsp:sp>
    <dsp:sp modelId="{46763313-0748-4915-8CE8-6DC557BB6A29}">
      <dsp:nvSpPr>
        <dsp:cNvPr id="0" name=""/>
        <dsp:cNvSpPr/>
      </dsp:nvSpPr>
      <dsp:spPr>
        <a:xfrm>
          <a:off x="0" y="4099439"/>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D71F6-FA3C-456E-A7B5-12156110D129}">
      <dsp:nvSpPr>
        <dsp:cNvPr id="0" name=""/>
        <dsp:cNvSpPr/>
      </dsp:nvSpPr>
      <dsp:spPr>
        <a:xfrm>
          <a:off x="0" y="4099439"/>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close-knit community </a:t>
          </a:r>
          <a:r>
            <a:rPr lang="en-US" sz="1900" b="0" kern="1200" dirty="0"/>
            <a:t>– a </a:t>
          </a:r>
          <a:r>
            <a:rPr lang="en-US" sz="1900" b="0" kern="1200" dirty="0" err="1"/>
            <a:t>neighbourhood</a:t>
          </a:r>
          <a:r>
            <a:rPr lang="en-US" sz="1900" b="0" kern="1200" dirty="0"/>
            <a:t> where people are helpful and supportive</a:t>
          </a:r>
        </a:p>
      </dsp:txBody>
      <dsp:txXfrm>
        <a:off x="0" y="4099439"/>
        <a:ext cx="5641974" cy="819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51783-7087-42B9-B0D0-7760C0E70771}">
      <dsp:nvSpPr>
        <dsp:cNvPr id="0" name=""/>
        <dsp:cNvSpPr/>
      </dsp:nvSpPr>
      <dsp:spPr>
        <a:xfrm>
          <a:off x="0" y="399959"/>
          <a:ext cx="9720071" cy="554400"/>
        </a:xfrm>
        <a:prstGeom prst="rect">
          <a:avLst/>
        </a:prstGeom>
        <a:solidFill>
          <a:schemeClr val="lt1">
            <a:alpha val="90000"/>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AB7D8-4283-4645-AD58-AF6A3EF97EBD}">
      <dsp:nvSpPr>
        <dsp:cNvPr id="0" name=""/>
        <dsp:cNvSpPr/>
      </dsp:nvSpPr>
      <dsp:spPr>
        <a:xfrm>
          <a:off x="486003" y="75239"/>
          <a:ext cx="6804049" cy="649440"/>
        </a:xfrm>
        <a:prstGeom prst="round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7177" tIns="0" rIns="257177" bIns="0" numCol="1" spcCol="1270" anchor="ctr" anchorCtr="0">
          <a:noAutofit/>
        </a:bodyPr>
        <a:lstStyle/>
        <a:p>
          <a:pPr lvl="0" algn="l" defTabSz="977900">
            <a:lnSpc>
              <a:spcPct val="90000"/>
            </a:lnSpc>
            <a:spcBef>
              <a:spcPct val="0"/>
            </a:spcBef>
            <a:spcAft>
              <a:spcPct val="35000"/>
            </a:spcAft>
          </a:pPr>
          <a:r>
            <a:rPr lang="en-US" sz="2200" b="1" kern="1200" dirty="0"/>
            <a:t>Where it was</a:t>
          </a:r>
        </a:p>
      </dsp:txBody>
      <dsp:txXfrm>
        <a:off x="517706" y="106942"/>
        <a:ext cx="6740643" cy="586034"/>
      </dsp:txXfrm>
    </dsp:sp>
    <dsp:sp modelId="{C6E9A7FF-BCC2-4B56-BBAE-1348A43C1A14}">
      <dsp:nvSpPr>
        <dsp:cNvPr id="0" name=""/>
        <dsp:cNvSpPr/>
      </dsp:nvSpPr>
      <dsp:spPr>
        <a:xfrm>
          <a:off x="0" y="1397879"/>
          <a:ext cx="9720071" cy="554400"/>
        </a:xfrm>
        <a:prstGeom prst="rect">
          <a:avLst/>
        </a:prstGeom>
        <a:solidFill>
          <a:schemeClr val="lt1">
            <a:alpha val="90000"/>
            <a:hueOff val="0"/>
            <a:satOff val="0"/>
            <a:lumOff val="0"/>
            <a:alphaOff val="0"/>
          </a:schemeClr>
        </a:solidFill>
        <a:ln w="15875" cap="flat" cmpd="sng" algn="ctr">
          <a:solidFill>
            <a:schemeClr val="accent3">
              <a:shade val="50000"/>
              <a:hueOff val="104191"/>
              <a:satOff val="-4739"/>
              <a:lumOff val="21448"/>
              <a:alphaOff val="0"/>
            </a:schemeClr>
          </a:solidFill>
          <a:prstDash val="solid"/>
        </a:ln>
        <a:effectLst/>
      </dsp:spPr>
      <dsp:style>
        <a:lnRef idx="2">
          <a:scrgbClr r="0" g="0" b="0"/>
        </a:lnRef>
        <a:fillRef idx="1">
          <a:scrgbClr r="0" g="0" b="0"/>
        </a:fillRef>
        <a:effectRef idx="0">
          <a:scrgbClr r="0" g="0" b="0"/>
        </a:effectRef>
        <a:fontRef idx="minor"/>
      </dsp:style>
    </dsp:sp>
    <dsp:sp modelId="{A556B2EE-2DAB-446B-A1B2-EC9F5E4D9B78}">
      <dsp:nvSpPr>
        <dsp:cNvPr id="0" name=""/>
        <dsp:cNvSpPr/>
      </dsp:nvSpPr>
      <dsp:spPr>
        <a:xfrm>
          <a:off x="486003" y="1073159"/>
          <a:ext cx="6804049" cy="649440"/>
        </a:xfrm>
        <a:prstGeom prst="roundRect">
          <a:avLst/>
        </a:prstGeom>
        <a:solidFill>
          <a:schemeClr val="accent3">
            <a:shade val="50000"/>
            <a:hueOff val="104191"/>
            <a:satOff val="-4739"/>
            <a:lumOff val="2144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7177" tIns="0" rIns="257177" bIns="0" numCol="1" spcCol="1270" anchor="ctr" anchorCtr="0">
          <a:noAutofit/>
        </a:bodyPr>
        <a:lstStyle/>
        <a:p>
          <a:pPr lvl="0" algn="l" defTabSz="977900">
            <a:lnSpc>
              <a:spcPct val="90000"/>
            </a:lnSpc>
            <a:spcBef>
              <a:spcPct val="0"/>
            </a:spcBef>
            <a:spcAft>
              <a:spcPct val="35000"/>
            </a:spcAft>
          </a:pPr>
          <a:r>
            <a:rPr lang="en-US" sz="2200" b="1" kern="1200" dirty="0"/>
            <a:t>Whose house or apartment it was</a:t>
          </a:r>
        </a:p>
      </dsp:txBody>
      <dsp:txXfrm>
        <a:off x="517706" y="1104862"/>
        <a:ext cx="6740643" cy="586034"/>
      </dsp:txXfrm>
    </dsp:sp>
    <dsp:sp modelId="{88B28A3B-910E-4598-BB79-4BDE8A9E6440}">
      <dsp:nvSpPr>
        <dsp:cNvPr id="0" name=""/>
        <dsp:cNvSpPr/>
      </dsp:nvSpPr>
      <dsp:spPr>
        <a:xfrm>
          <a:off x="0" y="2395800"/>
          <a:ext cx="9720071" cy="554400"/>
        </a:xfrm>
        <a:prstGeom prst="rect">
          <a:avLst/>
        </a:prstGeom>
        <a:solidFill>
          <a:schemeClr val="lt1">
            <a:alpha val="90000"/>
            <a:hueOff val="0"/>
            <a:satOff val="0"/>
            <a:lumOff val="0"/>
            <a:alphaOff val="0"/>
          </a:schemeClr>
        </a:solidFill>
        <a:ln w="15875" cap="flat" cmpd="sng" algn="ctr">
          <a:solidFill>
            <a:schemeClr val="accent3">
              <a:shade val="50000"/>
              <a:hueOff val="208382"/>
              <a:satOff val="-9478"/>
              <a:lumOff val="42896"/>
              <a:alphaOff val="0"/>
            </a:schemeClr>
          </a:solidFill>
          <a:prstDash val="solid"/>
        </a:ln>
        <a:effectLst/>
      </dsp:spPr>
      <dsp:style>
        <a:lnRef idx="2">
          <a:scrgbClr r="0" g="0" b="0"/>
        </a:lnRef>
        <a:fillRef idx="1">
          <a:scrgbClr r="0" g="0" b="0"/>
        </a:fillRef>
        <a:effectRef idx="0">
          <a:scrgbClr r="0" g="0" b="0"/>
        </a:effectRef>
        <a:fontRef idx="minor"/>
      </dsp:style>
    </dsp:sp>
    <dsp:sp modelId="{A34BC18A-C0B0-4988-9FE9-C5E611C5FCC3}">
      <dsp:nvSpPr>
        <dsp:cNvPr id="0" name=""/>
        <dsp:cNvSpPr/>
      </dsp:nvSpPr>
      <dsp:spPr>
        <a:xfrm>
          <a:off x="486003" y="2071079"/>
          <a:ext cx="6804049" cy="649440"/>
        </a:xfrm>
        <a:prstGeom prst="roundRect">
          <a:avLst/>
        </a:prstGeom>
        <a:solidFill>
          <a:schemeClr val="accent3">
            <a:shade val="50000"/>
            <a:hueOff val="208382"/>
            <a:satOff val="-9478"/>
            <a:lumOff val="4289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7177" tIns="0" rIns="257177" bIns="0" numCol="1" spcCol="1270" anchor="ctr" anchorCtr="0">
          <a:noAutofit/>
        </a:bodyPr>
        <a:lstStyle/>
        <a:p>
          <a:pPr lvl="0" algn="l" defTabSz="977900">
            <a:lnSpc>
              <a:spcPct val="90000"/>
            </a:lnSpc>
            <a:spcBef>
              <a:spcPct val="0"/>
            </a:spcBef>
            <a:spcAft>
              <a:spcPct val="35000"/>
            </a:spcAft>
          </a:pPr>
          <a:r>
            <a:rPr lang="en-US" sz="2200" b="1" kern="1200" dirty="0"/>
            <a:t>What it was like</a:t>
          </a:r>
        </a:p>
      </dsp:txBody>
      <dsp:txXfrm>
        <a:off x="517706" y="2102782"/>
        <a:ext cx="6740643" cy="586034"/>
      </dsp:txXfrm>
    </dsp:sp>
    <dsp:sp modelId="{AC2FE387-87E1-4366-A5C5-8A96FE0E915B}">
      <dsp:nvSpPr>
        <dsp:cNvPr id="0" name=""/>
        <dsp:cNvSpPr/>
      </dsp:nvSpPr>
      <dsp:spPr>
        <a:xfrm>
          <a:off x="0" y="3393720"/>
          <a:ext cx="9720071" cy="554400"/>
        </a:xfrm>
        <a:prstGeom prst="rect">
          <a:avLst/>
        </a:prstGeom>
        <a:solidFill>
          <a:schemeClr val="lt1">
            <a:alpha val="90000"/>
            <a:hueOff val="0"/>
            <a:satOff val="0"/>
            <a:lumOff val="0"/>
            <a:alphaOff val="0"/>
          </a:schemeClr>
        </a:solidFill>
        <a:ln w="15875" cap="flat" cmpd="sng" algn="ctr">
          <a:solidFill>
            <a:schemeClr val="accent3">
              <a:shade val="50000"/>
              <a:hueOff val="104191"/>
              <a:satOff val="-4739"/>
              <a:lumOff val="21448"/>
              <a:alphaOff val="0"/>
            </a:schemeClr>
          </a:solidFill>
          <a:prstDash val="solid"/>
        </a:ln>
        <a:effectLst/>
      </dsp:spPr>
      <dsp:style>
        <a:lnRef idx="2">
          <a:scrgbClr r="0" g="0" b="0"/>
        </a:lnRef>
        <a:fillRef idx="1">
          <a:scrgbClr r="0" g="0" b="0"/>
        </a:fillRef>
        <a:effectRef idx="0">
          <a:scrgbClr r="0" g="0" b="0"/>
        </a:effectRef>
        <a:fontRef idx="minor"/>
      </dsp:style>
    </dsp:sp>
    <dsp:sp modelId="{F70353F4-2153-462D-B758-96E93D439C13}">
      <dsp:nvSpPr>
        <dsp:cNvPr id="0" name=""/>
        <dsp:cNvSpPr/>
      </dsp:nvSpPr>
      <dsp:spPr>
        <a:xfrm>
          <a:off x="486003" y="3069000"/>
          <a:ext cx="6804049" cy="649440"/>
        </a:xfrm>
        <a:prstGeom prst="roundRect">
          <a:avLst/>
        </a:prstGeom>
        <a:solidFill>
          <a:schemeClr val="accent3">
            <a:shade val="50000"/>
            <a:hueOff val="104191"/>
            <a:satOff val="-4739"/>
            <a:lumOff val="2144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7177" tIns="0" rIns="257177" bIns="0" numCol="1" spcCol="1270" anchor="ctr" anchorCtr="0">
          <a:noAutofit/>
        </a:bodyPr>
        <a:lstStyle/>
        <a:p>
          <a:pPr lvl="0" algn="l" defTabSz="977900">
            <a:lnSpc>
              <a:spcPct val="90000"/>
            </a:lnSpc>
            <a:spcBef>
              <a:spcPct val="0"/>
            </a:spcBef>
            <a:spcAft>
              <a:spcPct val="35000"/>
            </a:spcAft>
          </a:pPr>
          <a:r>
            <a:rPr lang="en-US" sz="2200" b="1" kern="1200" dirty="0"/>
            <a:t>And explain why you liked it</a:t>
          </a:r>
        </a:p>
      </dsp:txBody>
      <dsp:txXfrm>
        <a:off x="517706" y="3100703"/>
        <a:ext cx="674064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2C768-3B42-4186-A40D-FEC668A8C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0AF76C-6860-4869-BB9C-9B39EE0D4E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80773-5801-435E-A80E-B552C023E840}" type="datetimeFigureOut">
              <a:rPr lang="en-US" smtClean="0"/>
              <a:t>4/7/2022</a:t>
            </a:fld>
            <a:endParaRPr lang="en-US"/>
          </a:p>
        </p:txBody>
      </p:sp>
      <p:sp>
        <p:nvSpPr>
          <p:cNvPr id="4" name="Footer Placeholder 3">
            <a:extLst>
              <a:ext uri="{FF2B5EF4-FFF2-40B4-BE49-F238E27FC236}">
                <a16:creationId xmlns:a16="http://schemas.microsoft.com/office/drawing/2014/main" id="{B4E88232-1384-43D5-8BE6-A50730F7D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E7425-E7E8-4E10-B332-E44F53DBA1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C4F59-F5B0-4219-8760-6FA59A7BE9B9}" type="slidenum">
              <a:rPr lang="en-US" smtClean="0"/>
              <a:t>‹#›</a:t>
            </a:fld>
            <a:endParaRPr lang="en-US"/>
          </a:p>
        </p:txBody>
      </p:sp>
    </p:spTree>
    <p:extLst>
      <p:ext uri="{BB962C8B-B14F-4D97-AF65-F5344CB8AC3E}">
        <p14:creationId xmlns:p14="http://schemas.microsoft.com/office/powerpoint/2010/main" val="40621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23F0-DE0D-4430-84BE-6BD28ACC7BC3}"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72F5D-F6B0-45E6-969B-2898587B498D}" type="slidenum">
              <a:rPr lang="en-US" smtClean="0"/>
              <a:t>‹#›</a:t>
            </a:fld>
            <a:endParaRPr lang="en-US"/>
          </a:p>
        </p:txBody>
      </p:sp>
    </p:spTree>
    <p:extLst>
      <p:ext uri="{BB962C8B-B14F-4D97-AF65-F5344CB8AC3E}">
        <p14:creationId xmlns:p14="http://schemas.microsoft.com/office/powerpoint/2010/main" val="131586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F5D-F6B0-45E6-969B-2898587B498D}" type="slidenum">
              <a:rPr lang="en-US" smtClean="0"/>
              <a:t>12</a:t>
            </a:fld>
            <a:endParaRPr lang="en-US"/>
          </a:p>
        </p:txBody>
      </p:sp>
    </p:spTree>
    <p:extLst>
      <p:ext uri="{BB962C8B-B14F-4D97-AF65-F5344CB8AC3E}">
        <p14:creationId xmlns:p14="http://schemas.microsoft.com/office/powerpoint/2010/main" val="209106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F5D-F6B0-45E6-969B-2898587B498D}" type="slidenum">
              <a:rPr lang="en-US" smtClean="0"/>
              <a:t>15</a:t>
            </a:fld>
            <a:endParaRPr lang="en-US"/>
          </a:p>
        </p:txBody>
      </p:sp>
    </p:spTree>
    <p:extLst>
      <p:ext uri="{BB962C8B-B14F-4D97-AF65-F5344CB8AC3E}">
        <p14:creationId xmlns:p14="http://schemas.microsoft.com/office/powerpoint/2010/main" val="233566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6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504802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42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35303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234627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38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98737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81050-1FE6-4429-A568-8E15EA81E3F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427317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E81050-1FE6-4429-A568-8E15EA81E3F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423935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81050-1FE6-4429-A568-8E15EA81E3F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646957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362055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93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75E2E12-C090-4DFC-AFB1-2331DC17D6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524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20183C-02AC-43D4-8878-3F17AFEA31F4}"/>
              </a:ext>
            </a:extLst>
          </p:cNvPr>
          <p:cNvSpPr/>
          <p:nvPr/>
        </p:nvSpPr>
        <p:spPr>
          <a:xfrm>
            <a:off x="964788" y="804333"/>
            <a:ext cx="3302412"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KET SPEAKING</a:t>
            </a:r>
          </a:p>
        </p:txBody>
      </p:sp>
      <p:sp>
        <p:nvSpPr>
          <p:cNvPr id="5" name="Rectangle 4">
            <a:extLst>
              <a:ext uri="{FF2B5EF4-FFF2-40B4-BE49-F238E27FC236}">
                <a16:creationId xmlns:a16="http://schemas.microsoft.com/office/drawing/2014/main" id="{E9EF6542-252C-44C5-BE58-D6F7C653632E}"/>
              </a:ext>
            </a:extLst>
          </p:cNvPr>
          <p:cNvSpPr/>
          <p:nvPr/>
        </p:nvSpPr>
        <p:spPr>
          <a:xfrm>
            <a:off x="5109882" y="804333"/>
            <a:ext cx="6293848" cy="5249334"/>
          </a:xfrm>
          <a:prstGeom prst="rect">
            <a:avLst/>
          </a:prstGeom>
        </p:spPr>
        <p:txBody>
          <a:bodyPr vert="horz" lIns="45720" tIns="45720" rIns="45720" bIns="45720" rtlCol="0" anchor="ctr">
            <a:noAutofit/>
          </a:bodyPr>
          <a:lstStyle/>
          <a:p>
            <a:pPr algn="just" defTabSz="914400">
              <a:spcAft>
                <a:spcPts val="600"/>
              </a:spcAft>
              <a:buClr>
                <a:schemeClr val="accent2"/>
              </a:buClr>
            </a:pPr>
            <a:r>
              <a:rPr lang="en-US" altLang="ko-KR" b="1" dirty="0"/>
              <a:t>Time allowed - 8-10 minutes</a:t>
            </a:r>
          </a:p>
          <a:p>
            <a:pPr marL="285750" indent="-285750" algn="just" defTabSz="914400">
              <a:spcAft>
                <a:spcPts val="600"/>
              </a:spcAft>
              <a:buClr>
                <a:schemeClr val="accent2"/>
              </a:buClr>
              <a:buFont typeface="Arial" panose="020B0604020202020204" pitchFamily="34" charset="0"/>
              <a:buChar char="•"/>
            </a:pPr>
            <a:r>
              <a:rPr lang="en-US" altLang="ko-KR" dirty="0"/>
              <a:t>Normally you will do the speaking test with another candidate. The two of you will meet two examiners. One of the examiners will talk to you, the other does not participate in the conversations.</a:t>
            </a:r>
          </a:p>
          <a:p>
            <a:pPr marL="285750" indent="-285750" algn="just" defTabSz="914400">
              <a:spcAft>
                <a:spcPts val="600"/>
              </a:spcAft>
              <a:buClr>
                <a:schemeClr val="accent2"/>
              </a:buClr>
              <a:buFont typeface="Arial" panose="020B0604020202020204" pitchFamily="34" charset="0"/>
              <a:buChar char="•"/>
            </a:pPr>
            <a:r>
              <a:rPr lang="en-US" altLang="ko-KR" dirty="0"/>
              <a:t>There are two parts to the speaking test:</a:t>
            </a:r>
          </a:p>
          <a:p>
            <a:pPr algn="just" defTabSz="914400">
              <a:spcAft>
                <a:spcPts val="600"/>
              </a:spcAft>
              <a:buClr>
                <a:schemeClr val="accent2"/>
              </a:buClr>
            </a:pPr>
            <a:r>
              <a:rPr lang="en-US" altLang="ko-KR" dirty="0"/>
              <a:t>Speaking part 1: short questions and answers between you and the examiner.</a:t>
            </a:r>
          </a:p>
          <a:p>
            <a:pPr algn="just" defTabSz="914400">
              <a:spcAft>
                <a:spcPts val="600"/>
              </a:spcAft>
              <a:buClr>
                <a:schemeClr val="accent2"/>
              </a:buClr>
            </a:pPr>
            <a:r>
              <a:rPr lang="en-US" altLang="ko-KR" dirty="0"/>
              <a:t>Speaking part 2: the examiner gives you some information or a card with some ideas for questions. You have to talk with the other candidate and ask or answer questions.</a:t>
            </a:r>
          </a:p>
          <a:p>
            <a:pPr defTabSz="914400">
              <a:spcAft>
                <a:spcPts val="600"/>
              </a:spcAft>
              <a:buClr>
                <a:schemeClr val="accent2"/>
              </a:buClr>
            </a:pPr>
            <a:r>
              <a:rPr lang="en-US" altLang="ko-KR" b="1" dirty="0"/>
              <a:t>Scoring</a:t>
            </a:r>
            <a:r>
              <a:rPr lang="en-US" altLang="ko-KR" dirty="0"/>
              <a:t/>
            </a:r>
            <a:br>
              <a:rPr lang="en-US" altLang="ko-KR" dirty="0"/>
            </a:br>
            <a:r>
              <a:rPr lang="en-US" altLang="ko-KR" dirty="0"/>
              <a:t>The Speaking section is worth 25% of the total score for the exam.</a:t>
            </a:r>
          </a:p>
          <a:p>
            <a:pPr defTabSz="914400">
              <a:spcAft>
                <a:spcPts val="600"/>
              </a:spcAft>
              <a:buClr>
                <a:schemeClr val="accent2"/>
              </a:buClr>
            </a:pPr>
            <a:r>
              <a:rPr lang="en-US" altLang="ko-KR" b="1" dirty="0"/>
              <a:t>How to prepare for KET Speaking:</a:t>
            </a:r>
          </a:p>
          <a:p>
            <a:pPr marL="285750" indent="-285750" algn="just" defTabSz="914400">
              <a:spcAft>
                <a:spcPts val="600"/>
              </a:spcAft>
              <a:buClr>
                <a:schemeClr val="accent2"/>
              </a:buClr>
              <a:buFont typeface="Arial" panose="020B0604020202020204" pitchFamily="34" charset="0"/>
              <a:buChar char="•"/>
            </a:pPr>
            <a:r>
              <a:rPr lang="en-US" altLang="ko-KR" dirty="0"/>
              <a:t>Speak as much as you can, with your friends</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asking and answering questions about daily life</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giving information about yourself</a:t>
            </a:r>
          </a:p>
        </p:txBody>
      </p:sp>
    </p:spTree>
    <p:extLst>
      <p:ext uri="{BB962C8B-B14F-4D97-AF65-F5344CB8AC3E}">
        <p14:creationId xmlns:p14="http://schemas.microsoft.com/office/powerpoint/2010/main" val="1095533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4FED3B73-CF89-479C-B15F-F30CF2E10D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Image result for house vocabulary">
            <a:extLst>
              <a:ext uri="{FF2B5EF4-FFF2-40B4-BE49-F238E27FC236}">
                <a16:creationId xmlns:a16="http://schemas.microsoft.com/office/drawing/2014/main" id="{33FB357E-26C5-48F2-B0E6-61008DEEE8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2253" y="1070953"/>
            <a:ext cx="3501699" cy="4716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Image result for house vocabulary">
            <a:extLst>
              <a:ext uri="{FF2B5EF4-FFF2-40B4-BE49-F238E27FC236}">
                <a16:creationId xmlns:a16="http://schemas.microsoft.com/office/drawing/2014/main" id="{0E7BC85F-8A5E-4C40-86AA-03898E99F04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1908048" y="1070953"/>
            <a:ext cx="3690343" cy="471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42717"/>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61657BD-3333-446A-A16A-CBDC77C8E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52CAFF06-4D3A-42A5-8614-B1FA47EA0F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mage result for there are usage">
            <a:extLst>
              <a:ext uri="{FF2B5EF4-FFF2-40B4-BE49-F238E27FC236}">
                <a16:creationId xmlns:a16="http://schemas.microsoft.com/office/drawing/2014/main" id="{64AA3C25-FA3F-47FB-A42B-F3B69FEE7639}"/>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7665" b="15969"/>
          <a:stretch/>
        </p:blipFill>
        <p:spPr bwMode="auto">
          <a:xfrm>
            <a:off x="1238111" y="804333"/>
            <a:ext cx="9715775"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99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5840A-C7C2-40A2-927F-E28C34E792EB}"/>
              </a:ext>
            </a:extLst>
          </p:cNvPr>
          <p:cNvSpPr>
            <a:spLocks noGrp="1"/>
          </p:cNvSpPr>
          <p:nvPr>
            <p:ph type="title"/>
          </p:nvPr>
        </p:nvSpPr>
        <p:spPr>
          <a:xfrm>
            <a:off x="643468" y="643467"/>
            <a:ext cx="3415612" cy="5571066"/>
          </a:xfrm>
        </p:spPr>
        <p:txBody>
          <a:bodyPr>
            <a:normAutofit/>
          </a:bodyPr>
          <a:lstStyle/>
          <a:p>
            <a:r>
              <a:rPr lang="en-US" sz="4300">
                <a:solidFill>
                  <a:srgbClr val="FFFFFF"/>
                </a:solidFill>
              </a:rPr>
              <a:t>USEFUL VOCABULARY</a:t>
            </a:r>
          </a:p>
        </p:txBody>
      </p:sp>
      <p:graphicFrame>
        <p:nvGraphicFramePr>
          <p:cNvPr id="10" name="Content Placeholder 9">
            <a:extLst>
              <a:ext uri="{FF2B5EF4-FFF2-40B4-BE49-F238E27FC236}">
                <a16:creationId xmlns:a16="http://schemas.microsoft.com/office/drawing/2014/main" id="{4F13A9E2-5305-4088-8597-E7728AC34FD4}"/>
              </a:ext>
            </a:extLst>
          </p:cNvPr>
          <p:cNvGraphicFramePr>
            <a:graphicFrameLocks noGrp="1"/>
          </p:cNvGraphicFramePr>
          <p:nvPr>
            <p:ph idx="1"/>
            <p:extLst>
              <p:ext uri="{D42A27DB-BD31-4B8C-83A1-F6EECF244321}">
                <p14:modId xmlns:p14="http://schemas.microsoft.com/office/powerpoint/2010/main" val="103381012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964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4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Rectangle 44">
            <a:extLst>
              <a:ext uri="{FF2B5EF4-FFF2-40B4-BE49-F238E27FC236}">
                <a16:creationId xmlns:a16="http://schemas.microsoft.com/office/drawing/2014/main" id="{462F97DB-9183-4E6E-8155-7BC67242D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97104-66FA-45CA-B012-2B7A51367A8C}"/>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3400" cap="none" spc="200" dirty="0"/>
              <a:t>What are the advantages of living in a house compared to an apartment?</a:t>
            </a:r>
          </a:p>
        </p:txBody>
      </p:sp>
      <p:cxnSp>
        <p:nvCxnSpPr>
          <p:cNvPr id="52" name="Straight Connector 46">
            <a:extLst>
              <a:ext uri="{FF2B5EF4-FFF2-40B4-BE49-F238E27FC236}">
                <a16:creationId xmlns:a16="http://schemas.microsoft.com/office/drawing/2014/main" id="{731ADB2A-A571-40A6-AC59-21025129400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living room filled with furniture and a fireplace&#10;&#10;Description automatically generated">
            <a:extLst>
              <a:ext uri="{FF2B5EF4-FFF2-40B4-BE49-F238E27FC236}">
                <a16:creationId xmlns:a16="http://schemas.microsoft.com/office/drawing/2014/main" id="{088D4916-13BF-40AA-A3CF-43E04FEA06FA}"/>
              </a:ext>
            </a:extLst>
          </p:cNvPr>
          <p:cNvPicPr>
            <a:picLocks noChangeAspect="1"/>
          </p:cNvPicPr>
          <p:nvPr/>
        </p:nvPicPr>
        <p:blipFill rotWithShape="1">
          <a:blip r:embed="rId2">
            <a:extLst>
              <a:ext uri="{28A0092B-C50C-407E-A947-70E740481C1C}">
                <a14:useLocalDpi xmlns:a14="http://schemas.microsoft.com/office/drawing/2010/main" val="0"/>
              </a:ext>
            </a:extLst>
          </a:blip>
          <a:srcRect t="20417" b="7669"/>
          <a:stretch/>
        </p:blipFill>
        <p:spPr>
          <a:xfrm>
            <a:off x="4654984" y="975"/>
            <a:ext cx="7533742" cy="6858000"/>
          </a:xfrm>
          <a:prstGeom prst="rect">
            <a:avLst/>
          </a:prstGeom>
        </p:spPr>
      </p:pic>
    </p:spTree>
    <p:extLst>
      <p:ext uri="{BB962C8B-B14F-4D97-AF65-F5344CB8AC3E}">
        <p14:creationId xmlns:p14="http://schemas.microsoft.com/office/powerpoint/2010/main" val="571166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17"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3318"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beautiful homes">
            <a:extLst>
              <a:ext uri="{FF2B5EF4-FFF2-40B4-BE49-F238E27FC236}">
                <a16:creationId xmlns:a16="http://schemas.microsoft.com/office/drawing/2014/main" id="{CDC36E45-BBFB-4735-BC72-032CA3E79E11}"/>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1418" r="-1" b="1429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09FCF2-7F15-430E-84B8-4B879FC27238}"/>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4800" cap="none" spc="0" dirty="0">
                <a:solidFill>
                  <a:schemeClr val="tx1"/>
                </a:solidFill>
              </a:rPr>
              <a:t>What do you think living spaces will be like in the future?</a:t>
            </a:r>
          </a:p>
        </p:txBody>
      </p:sp>
      <p:cxnSp>
        <p:nvCxnSpPr>
          <p:cNvPr id="13319"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974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4" descr="Image result for beautiful homes">
            <a:extLst>
              <a:ext uri="{FF2B5EF4-FFF2-40B4-BE49-F238E27FC236}">
                <a16:creationId xmlns:a16="http://schemas.microsoft.com/office/drawing/2014/main" id="{AD58D0C6-BAFD-4ECA-9EA1-E43A8AB16FB4}"/>
              </a:ext>
            </a:extLst>
          </p:cNvPr>
          <p:cNvPicPr>
            <a:picLocks noChangeAspect="1" noChangeArrowheads="1"/>
          </p:cNvPicPr>
          <p:nvPr/>
        </p:nvPicPr>
        <p:blipFill rotWithShape="1">
          <a:blip r:embed="rId3">
            <a:duotone>
              <a:schemeClr val="bg2">
                <a:shade val="45000"/>
                <a:satMod val="135000"/>
              </a:schemeClr>
              <a:prstClr val="white"/>
            </a:duotone>
            <a:alphaModFix amt="20000"/>
            <a:extLst>
              <a:ext uri="{28A0092B-C50C-407E-A947-70E740481C1C}">
                <a14:useLocalDpi xmlns:a14="http://schemas.microsoft.com/office/drawing/2010/main" val="0"/>
              </a:ext>
            </a:extLst>
          </a:blip>
          <a:srcRect t="21500" b="22250"/>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B81C26-5A5D-4AA8-B834-2FEEE85CA5BF}"/>
              </a:ext>
            </a:extLst>
          </p:cNvPr>
          <p:cNvSpPr>
            <a:spLocks noGrp="1"/>
          </p:cNvSpPr>
          <p:nvPr>
            <p:ph type="title"/>
          </p:nvPr>
        </p:nvSpPr>
        <p:spPr>
          <a:xfrm>
            <a:off x="1024128" y="585216"/>
            <a:ext cx="9720072" cy="1499616"/>
          </a:xfrm>
        </p:spPr>
        <p:txBody>
          <a:bodyPr>
            <a:normAutofit/>
          </a:bodyPr>
          <a:lstStyle/>
          <a:p>
            <a:r>
              <a:rPr lang="en-US" cap="none" dirty="0"/>
              <a:t>Talk about a home you have visited that you really liked. </a:t>
            </a:r>
          </a:p>
        </p:txBody>
      </p:sp>
      <p:cxnSp>
        <p:nvCxnSpPr>
          <p:cNvPr id="81" name="Straight Connector 80">
            <a:extLst>
              <a:ext uri="{FF2B5EF4-FFF2-40B4-BE49-F238E27FC236}">
                <a16:creationId xmlns:a16="http://schemas.microsoft.com/office/drawing/2014/main" id="{3CEB095E-D776-4087-A910-2658B2951D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4">
            <a:extLst>
              <a:ext uri="{FF2B5EF4-FFF2-40B4-BE49-F238E27FC236}">
                <a16:creationId xmlns:a16="http://schemas.microsoft.com/office/drawing/2014/main" id="{CB433E5E-BCF5-4B8F-8CC8-DD6674850151}"/>
              </a:ext>
            </a:extLst>
          </p:cNvPr>
          <p:cNvGraphicFramePr>
            <a:graphicFrameLocks noGrp="1"/>
          </p:cNvGraphicFramePr>
          <p:nvPr>
            <p:ph idx="1"/>
            <p:extLst>
              <p:ext uri="{D42A27DB-BD31-4B8C-83A1-F6EECF244321}">
                <p14:modId xmlns:p14="http://schemas.microsoft.com/office/powerpoint/2010/main" val="787069197"/>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016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1E7C082-5B81-400A-A1DE-7CA9F26ED8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08D54232-CDE1-4B53-B430-AB82206F6B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C0648FB-4388-443C-8D4E-4A9FF0336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8D762E-DA8D-419A-BA44-68B93D3D9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4606E1-C935-45DD-9524-F62D7D005DA4}"/>
              </a:ext>
            </a:extLst>
          </p:cNvPr>
          <p:cNvSpPr>
            <a:spLocks noGrp="1"/>
          </p:cNvSpPr>
          <p:nvPr>
            <p:ph type="title"/>
          </p:nvPr>
        </p:nvSpPr>
        <p:spPr>
          <a:xfrm>
            <a:off x="1286933" y="977048"/>
            <a:ext cx="9618133" cy="2960980"/>
          </a:xfrm>
        </p:spPr>
        <p:txBody>
          <a:bodyPr vert="horz" lIns="91440" tIns="45720" rIns="91440" bIns="45720" rtlCol="0" anchor="b">
            <a:normAutofit/>
          </a:bodyPr>
          <a:lstStyle/>
          <a:p>
            <a:r>
              <a:rPr lang="en-US" sz="6600" spc="200" dirty="0">
                <a:solidFill>
                  <a:srgbClr val="FFFFFF"/>
                </a:solidFill>
              </a:rPr>
              <a:t>SPEAKING PART 2</a:t>
            </a:r>
          </a:p>
        </p:txBody>
      </p:sp>
      <p:sp>
        <p:nvSpPr>
          <p:cNvPr id="3" name="Content Placeholder 2">
            <a:extLst>
              <a:ext uri="{FF2B5EF4-FFF2-40B4-BE49-F238E27FC236}">
                <a16:creationId xmlns:a16="http://schemas.microsoft.com/office/drawing/2014/main" id="{542175AD-FD93-46AD-9616-52B771F12F96}"/>
              </a:ext>
            </a:extLst>
          </p:cNvPr>
          <p:cNvSpPr>
            <a:spLocks noGrp="1"/>
          </p:cNvSpPr>
          <p:nvPr>
            <p:ph idx="1"/>
          </p:nvPr>
        </p:nvSpPr>
        <p:spPr>
          <a:xfrm>
            <a:off x="1286933" y="4960137"/>
            <a:ext cx="9980335" cy="1333087"/>
          </a:xfrm>
        </p:spPr>
        <p:txBody>
          <a:bodyPr vert="horz" lIns="91440" tIns="45720" rIns="91440" bIns="45720" rtlCol="0" anchor="t">
            <a:normAutofit/>
          </a:bodyPr>
          <a:lstStyle/>
          <a:p>
            <a:pPr marL="0" indent="0">
              <a:lnSpc>
                <a:spcPct val="100000"/>
              </a:lnSpc>
              <a:spcBef>
                <a:spcPts val="0"/>
              </a:spcBef>
              <a:buNone/>
            </a:pPr>
            <a:r>
              <a:rPr lang="en-US" sz="3200" dirty="0">
                <a:solidFill>
                  <a:schemeClr val="tx1">
                    <a:lumMod val="90000"/>
                    <a:lumOff val="10000"/>
                  </a:schemeClr>
                </a:solidFill>
              </a:rPr>
              <a:t>Asking and answering questions using these prompt cards</a:t>
            </a:r>
          </a:p>
        </p:txBody>
      </p:sp>
    </p:spTree>
    <p:extLst>
      <p:ext uri="{BB962C8B-B14F-4D97-AF65-F5344CB8AC3E}">
        <p14:creationId xmlns:p14="http://schemas.microsoft.com/office/powerpoint/2010/main" val="2263358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91667E-6 2.22222E-6 L -2.91667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A507F1-2EB5-4798-A15F-A7C34A0A66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24F53817-DA39-4DCE-ADDC-F84A3650E8E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B31C874-8769-4064-AD85-F705E356E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634276" y="640080"/>
            <a:ext cx="4973818" cy="3034857"/>
          </a:xfrm>
        </p:spPr>
        <p:txBody>
          <a:bodyPr vert="horz" lIns="91440" tIns="45720" rIns="91440" bIns="45720" rtlCol="0" anchor="b">
            <a:normAutofit/>
          </a:bodyPr>
          <a:lstStyle/>
          <a:p>
            <a:pPr algn="r"/>
            <a:r>
              <a:rPr lang="en-US" spc="200">
                <a:solidFill>
                  <a:schemeClr val="tx1"/>
                </a:solidFill>
              </a:rPr>
              <a:t>Ask and answer</a:t>
            </a:r>
          </a:p>
        </p:txBody>
      </p:sp>
      <p:cxnSp>
        <p:nvCxnSpPr>
          <p:cNvPr id="26" name="Straight Connector 25">
            <a:extLst>
              <a:ext uri="{FF2B5EF4-FFF2-40B4-BE49-F238E27FC236}">
                <a16:creationId xmlns:a16="http://schemas.microsoft.com/office/drawing/2014/main" id="{819EE63D-1989-47AB-89F0-EA9453C0F7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09" y="3765314"/>
            <a:ext cx="46634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C5FBC4B-FD70-41B2-8F8B-BF8D4AF3C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DD8A4C-7176-4014-8ECB-952DAD3A38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562B67-734D-48F0-AD38-B296E969AA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2181" y="802533"/>
            <a:ext cx="3814582" cy="2622525"/>
          </a:xfrm>
          <a:prstGeom prst="rect">
            <a:avLst/>
          </a:prstGeom>
        </p:spPr>
      </p:pic>
      <p:sp>
        <p:nvSpPr>
          <p:cNvPr id="32" name="Rectangle 31">
            <a:extLst>
              <a:ext uri="{FF2B5EF4-FFF2-40B4-BE49-F238E27FC236}">
                <a16:creationId xmlns:a16="http://schemas.microsoft.com/office/drawing/2014/main" id="{D4A741E9-061E-4AA9-B288-AB25D35B7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AF466FE-FFD6-4F71-99F8-D74BE00B37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A3B93F-25CE-4759-A5FD-FE33A272A3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3F6F419-0E77-42D3-A9A0-A6F813BACB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19613" y="4279200"/>
            <a:ext cx="3106567" cy="2079689"/>
          </a:xfrm>
          <a:prstGeom prst="rect">
            <a:avLst/>
          </a:prstGeom>
        </p:spPr>
      </p:pic>
      <p:sp>
        <p:nvSpPr>
          <p:cNvPr id="23" name="Arrow: Pentagon 22">
            <a:extLst>
              <a:ext uri="{FF2B5EF4-FFF2-40B4-BE49-F238E27FC236}">
                <a16:creationId xmlns:a16="http://schemas.microsoft.com/office/drawing/2014/main" id="{E9D9B7D2-4A80-436E-A118-B9458BA4968C}"/>
              </a:ext>
            </a:extLst>
          </p:cNvPr>
          <p:cNvSpPr/>
          <p:nvPr/>
        </p:nvSpPr>
        <p:spPr>
          <a:xfrm>
            <a:off x="804609" y="4070675"/>
            <a:ext cx="4816100" cy="1233714"/>
          </a:xfrm>
          <a:prstGeom prst="homePlate">
            <a:avLst>
              <a:gd name="adj" fmla="val 54782"/>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Ask and answer questions using the words given. </a:t>
            </a:r>
          </a:p>
        </p:txBody>
      </p:sp>
    </p:spTree>
    <p:extLst>
      <p:ext uri="{BB962C8B-B14F-4D97-AF65-F5344CB8AC3E}">
        <p14:creationId xmlns:p14="http://schemas.microsoft.com/office/powerpoint/2010/main" val="41703405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E5E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1136FD-BBB2-4EB4-A240-3E21EECF7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1024129" y="585216"/>
            <a:ext cx="3779085" cy="1499616"/>
          </a:xfrm>
        </p:spPr>
        <p:txBody>
          <a:bodyPr vert="horz" lIns="91440" tIns="45720" rIns="91440" bIns="45720" rtlCol="0">
            <a:normAutofit/>
          </a:bodyPr>
          <a:lstStyle/>
          <a:p>
            <a:r>
              <a:rPr lang="en-US" spc="200">
                <a:solidFill>
                  <a:srgbClr val="FFFFFF"/>
                </a:solidFill>
              </a:rPr>
              <a:t>Ask and answer</a:t>
            </a:r>
            <a:endParaRPr lang="en-US" spc="200" dirty="0">
              <a:solidFill>
                <a:srgbClr val="FFFFFF"/>
              </a:solidFill>
            </a:endParaRPr>
          </a:p>
        </p:txBody>
      </p:sp>
      <p:cxnSp>
        <p:nvCxnSpPr>
          <p:cNvPr id="27" name="Straight Connector 26">
            <a:extLst>
              <a:ext uri="{FF2B5EF4-FFF2-40B4-BE49-F238E27FC236}">
                <a16:creationId xmlns:a16="http://schemas.microsoft.com/office/drawing/2014/main" id="{C6826B28-36B0-4CC1-8EC8-EF9B88B3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8FB11B8-08DD-4145-84CA-64728891018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323542" y="126803"/>
            <a:ext cx="4809392" cy="3306457"/>
          </a:xfrm>
          <a:prstGeom prst="rect">
            <a:avLst/>
          </a:prstGeom>
        </p:spPr>
      </p:pic>
      <p:pic>
        <p:nvPicPr>
          <p:cNvPr id="22" name="Picture 21">
            <a:extLst>
              <a:ext uri="{FF2B5EF4-FFF2-40B4-BE49-F238E27FC236}">
                <a16:creationId xmlns:a16="http://schemas.microsoft.com/office/drawing/2014/main" id="{D895258C-C3AB-471F-9DDB-B87DA26E68F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23542" y="3569529"/>
            <a:ext cx="4809392" cy="3135185"/>
          </a:xfrm>
          <a:prstGeom prst="rect">
            <a:avLst/>
          </a:prstGeom>
        </p:spPr>
      </p:pic>
      <p:sp>
        <p:nvSpPr>
          <p:cNvPr id="11" name="Rectangle 10">
            <a:extLst>
              <a:ext uri="{FF2B5EF4-FFF2-40B4-BE49-F238E27FC236}">
                <a16:creationId xmlns:a16="http://schemas.microsoft.com/office/drawing/2014/main" id="{0A6FCE67-6FAB-42DE-91EE-B10F2340F8CE}"/>
              </a:ext>
            </a:extLst>
          </p:cNvPr>
          <p:cNvSpPr/>
          <p:nvPr/>
        </p:nvSpPr>
        <p:spPr>
          <a:xfrm>
            <a:off x="629145" y="2182896"/>
            <a:ext cx="4365856" cy="1569660"/>
          </a:xfrm>
          <a:prstGeom prst="rect">
            <a:avLst/>
          </a:prstGeom>
        </p:spPr>
        <p:txBody>
          <a:bodyPr wrap="square">
            <a:spAutoFit/>
          </a:bodyPr>
          <a:lstStyle/>
          <a:p>
            <a:pPr marL="457200" lvl="0" indent="-457200">
              <a:buFont typeface="Arial" panose="020B0604020202020204" pitchFamily="34" charset="0"/>
              <a:buChar char="•"/>
            </a:pPr>
            <a:r>
              <a:rPr lang="en-US" sz="2400" dirty="0">
                <a:solidFill>
                  <a:schemeClr val="bg1"/>
                </a:solidFill>
              </a:rPr>
              <a:t>Ask and answer questions using the words given.</a:t>
            </a:r>
          </a:p>
          <a:p>
            <a:pPr marL="457200" lvl="0" indent="-457200" algn="just">
              <a:buFont typeface="Arial" panose="020B0604020202020204" pitchFamily="34" charset="0"/>
              <a:buChar char="•"/>
            </a:pPr>
            <a:r>
              <a:rPr lang="en-US" sz="2400" dirty="0">
                <a:solidFill>
                  <a:schemeClr val="bg1"/>
                </a:solidFill>
              </a:rPr>
              <a:t>What are other questions and answers you can think of?</a:t>
            </a:r>
          </a:p>
        </p:txBody>
      </p:sp>
    </p:spTree>
    <p:extLst>
      <p:ext uri="{BB962C8B-B14F-4D97-AF65-F5344CB8AC3E}">
        <p14:creationId xmlns:p14="http://schemas.microsoft.com/office/powerpoint/2010/main" val="1742855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C215-6B40-415C-B9AF-637F8FB87A92}"/>
              </a:ext>
            </a:extLst>
          </p:cNvPr>
          <p:cNvSpPr>
            <a:spLocks noGrp="1"/>
          </p:cNvSpPr>
          <p:nvPr>
            <p:ph type="title"/>
          </p:nvPr>
        </p:nvSpPr>
        <p:spPr>
          <a:xfrm>
            <a:off x="362857" y="640080"/>
            <a:ext cx="3652047" cy="3034857"/>
          </a:xfrm>
        </p:spPr>
        <p:txBody>
          <a:bodyPr vert="horz" lIns="91440" tIns="45720" rIns="91440" bIns="45720" rtlCol="0" anchor="b">
            <a:normAutofit/>
          </a:bodyPr>
          <a:lstStyle/>
          <a:p>
            <a:pPr algn="r"/>
            <a:r>
              <a:rPr lang="en-US" sz="3700" cap="none" spc="0" dirty="0"/>
              <a:t>Based on the given information, talk about </a:t>
            </a:r>
            <a:r>
              <a:rPr lang="en-US" sz="3700" b="1" cap="none" spc="0" dirty="0"/>
              <a:t>Ride on the Mountain Train.</a:t>
            </a:r>
          </a:p>
        </p:txBody>
      </p:sp>
      <p:cxnSp>
        <p:nvCxnSpPr>
          <p:cNvPr id="15" name="Straight Connector 14">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talking png">
            <a:extLst>
              <a:ext uri="{FF2B5EF4-FFF2-40B4-BE49-F238E27FC236}">
                <a16:creationId xmlns:a16="http://schemas.microsoft.com/office/drawing/2014/main" id="{FA08DCBF-26DE-4921-9552-1B4FDC9D6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23" y="3806459"/>
            <a:ext cx="2841062" cy="2915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8A0BC7-29DA-4BE8-8F3B-C8A3F51002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77662" y="1295065"/>
            <a:ext cx="7226484" cy="4968208"/>
          </a:xfrm>
          <a:prstGeom prst="rect">
            <a:avLst/>
          </a:prstGeom>
        </p:spPr>
      </p:pic>
      <p:pic>
        <p:nvPicPr>
          <p:cNvPr id="2052" name="Picture 4" descr="Image result for talking png">
            <a:extLst>
              <a:ext uri="{FF2B5EF4-FFF2-40B4-BE49-F238E27FC236}">
                <a16:creationId xmlns:a16="http://schemas.microsoft.com/office/drawing/2014/main" id="{A9524B74-0C3E-44FD-AFC1-2C95AFC8892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68658" y="44366"/>
            <a:ext cx="1233000" cy="142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49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4A66AC"/>
                                        </p:clrVal>
                                      </p:to>
                                    </p:set>
                                    <p:set>
                                      <p:cBhvr>
                                        <p:cTn id="7" dur="500" fill="hold"/>
                                        <p:tgtEl>
                                          <p:spTgt spid="2"/>
                                        </p:tgtEl>
                                        <p:attrNameLst>
                                          <p:attrName>fillcolor</p:attrName>
                                        </p:attrNameLst>
                                      </p:cBhvr>
                                      <p:to>
                                        <p:clrVal>
                                          <a:srgbClr val="4A66AC"/>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5B4CB47-421B-48DB-BF70-41F5E9E2C45B}"/>
              </a:ext>
            </a:extLst>
          </p:cNvPr>
          <p:cNvSpPr/>
          <p:nvPr/>
        </p:nvSpPr>
        <p:spPr>
          <a:xfrm>
            <a:off x="457200" y="4960137"/>
            <a:ext cx="77724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b="1" cap="all" spc="200" dirty="0">
                <a:solidFill>
                  <a:schemeClr val="tx1">
                    <a:lumMod val="90000"/>
                    <a:lumOff val="10000"/>
                  </a:schemeClr>
                </a:solidFill>
                <a:latin typeface="+mj-lt"/>
                <a:ea typeface="+mj-ea"/>
                <a:cs typeface="+mj-cs"/>
              </a:rPr>
              <a:t>KEY ENGLISH TEST 5</a:t>
            </a:r>
          </a:p>
          <a:p>
            <a:pPr algn="r" defTabSz="914400">
              <a:lnSpc>
                <a:spcPct val="80000"/>
              </a:lnSpc>
              <a:spcBef>
                <a:spcPct val="0"/>
              </a:spcBef>
              <a:spcAft>
                <a:spcPts val="600"/>
              </a:spcAft>
            </a:pPr>
            <a:r>
              <a:rPr lang="en-US" sz="5000" cap="all" spc="200" dirty="0">
                <a:solidFill>
                  <a:schemeClr val="accent1"/>
                </a:solidFill>
                <a:latin typeface="+mj-lt"/>
                <a:ea typeface="+mj-ea"/>
                <a:cs typeface="+mj-cs"/>
              </a:rPr>
              <a:t>Test 3 - Speaking</a:t>
            </a:r>
          </a:p>
        </p:txBody>
      </p:sp>
      <p:pic>
        <p:nvPicPr>
          <p:cNvPr id="1026" name="Picture 2" descr="Related image">
            <a:extLst>
              <a:ext uri="{FF2B5EF4-FFF2-40B4-BE49-F238E27FC236}">
                <a16:creationId xmlns:a16="http://schemas.microsoft.com/office/drawing/2014/main" id="{6882A273-39B4-493B-B273-6CD2A321C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99" b="31501"/>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4600" dirty="0">
                <a:solidFill>
                  <a:srgbClr val="FFFFFF"/>
                </a:solidFill>
              </a:rPr>
              <a:t>Part 1: </a:t>
            </a:r>
            <a:br>
              <a:rPr lang="en-US" sz="4600" dirty="0">
                <a:solidFill>
                  <a:srgbClr val="FFFFFF"/>
                </a:solidFill>
              </a:rPr>
            </a:br>
            <a:r>
              <a:rPr lang="en-US" sz="4600" cap="none" dirty="0">
                <a:solidFill>
                  <a:srgbClr val="FFFFFF"/>
                </a:solidFill>
              </a:rPr>
              <a:t>Student – examiner interaction</a:t>
            </a:r>
            <a:endParaRPr lang="en-US" sz="4600" dirty="0">
              <a:solidFill>
                <a:srgbClr val="FFFFFF"/>
              </a:solidFill>
            </a:endParaRPr>
          </a:p>
        </p:txBody>
      </p:sp>
      <p:pic>
        <p:nvPicPr>
          <p:cNvPr id="2050" name="Picture 2" descr="Image result for asking">
            <a:extLst>
              <a:ext uri="{FF2B5EF4-FFF2-40B4-BE49-F238E27FC236}">
                <a16:creationId xmlns:a16="http://schemas.microsoft.com/office/drawing/2014/main" id="{5434E74A-2A8C-43E2-B9AE-D4A0FB1F6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52"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9BDFEB-C750-4853-BC8A-4528FA904446}"/>
              </a:ext>
            </a:extLst>
          </p:cNvPr>
          <p:cNvSpPr/>
          <p:nvPr/>
        </p:nvSpPr>
        <p:spPr>
          <a:xfrm>
            <a:off x="7709471" y="1650353"/>
            <a:ext cx="4281889" cy="2185691"/>
          </a:xfrm>
          <a:prstGeom prst="rect">
            <a:avLst/>
          </a:prstGeom>
        </p:spPr>
        <p:txBody>
          <a:bodyPr vert="horz" lIns="45720" tIns="45720" rIns="45720" bIns="45720" rtlCol="0" anchor="ctr">
            <a:normAutofit/>
          </a:bodyPr>
          <a:lstStyle/>
          <a:p>
            <a:pPr marL="45720" lvl="0" indent="0" algn="just" defTabSz="914400">
              <a:lnSpc>
                <a:spcPct val="90000"/>
              </a:lnSpc>
              <a:spcAft>
                <a:spcPts val="600"/>
              </a:spcAft>
              <a:buClr>
                <a:schemeClr val="accent2"/>
              </a:buClr>
              <a:buNone/>
            </a:pPr>
            <a:r>
              <a:rPr lang="en-US" sz="2800" dirty="0">
                <a:solidFill>
                  <a:srgbClr val="FFFFFF"/>
                </a:solidFill>
              </a:rPr>
              <a:t>Section 1: </a:t>
            </a:r>
          </a:p>
          <a:p>
            <a:pPr marL="45720" lvl="0" indent="0" algn="just" defTabSz="914400">
              <a:lnSpc>
                <a:spcPct val="90000"/>
              </a:lnSpc>
              <a:spcAft>
                <a:spcPts val="600"/>
              </a:spcAft>
              <a:buClr>
                <a:schemeClr val="accent2"/>
              </a:buClr>
              <a:buNone/>
            </a:pPr>
            <a:r>
              <a:rPr lang="en-US" sz="2800" dirty="0">
                <a:solidFill>
                  <a:srgbClr val="FFFFFF"/>
                </a:solidFill>
              </a:rPr>
              <a:t>The examiner will ask you:</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Your name</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Where you come from?</a:t>
            </a:r>
          </a:p>
        </p:txBody>
      </p:sp>
      <p:sp>
        <p:nvSpPr>
          <p:cNvPr id="8" name="Rectangle: Diagonal Corners Snipped 7">
            <a:extLst>
              <a:ext uri="{FF2B5EF4-FFF2-40B4-BE49-F238E27FC236}">
                <a16:creationId xmlns:a16="http://schemas.microsoft.com/office/drawing/2014/main" id="{6EE113FF-C7D5-48F8-AAB7-AA69B9A73E08}"/>
              </a:ext>
            </a:extLst>
          </p:cNvPr>
          <p:cNvSpPr/>
          <p:nvPr/>
        </p:nvSpPr>
        <p:spPr>
          <a:xfrm>
            <a:off x="7852879" y="4003963"/>
            <a:ext cx="3699163" cy="11360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Provide full-sentence answers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44D45E3-4DF6-4B95-8451-5D797F9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24128" y="459317"/>
            <a:ext cx="4389120" cy="1749552"/>
          </a:xfrm>
        </p:spPr>
        <p:txBody>
          <a:bodyPr vert="horz" lIns="91440" tIns="45720" rIns="91440" bIns="45720" rtlCol="0" anchor="ctr">
            <a:normAutofit/>
          </a:bodyPr>
          <a:lstStyle/>
          <a:p>
            <a:r>
              <a:rPr lang="en-US" sz="3400" b="1" dirty="0"/>
              <a:t>Part 1: </a:t>
            </a:r>
            <a:br>
              <a:rPr lang="en-US" sz="3400" b="1" dirty="0"/>
            </a:br>
            <a:r>
              <a:rPr lang="en-US" sz="3400" b="1" dirty="0"/>
              <a:t>Student – examiner interaction</a:t>
            </a:r>
          </a:p>
        </p:txBody>
      </p:sp>
      <p:cxnSp>
        <p:nvCxnSpPr>
          <p:cNvPr id="76" name="Straight Connector 75">
            <a:extLst>
              <a:ext uri="{FF2B5EF4-FFF2-40B4-BE49-F238E27FC236}">
                <a16:creationId xmlns:a16="http://schemas.microsoft.com/office/drawing/2014/main" id="{68AE05E3-7F45-43EE-A365-CFFF658DEE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EB0447-AA92-4C1D-8E02-F95A2BA7B09F}"/>
              </a:ext>
            </a:extLst>
          </p:cNvPr>
          <p:cNvSpPr/>
          <p:nvPr/>
        </p:nvSpPr>
        <p:spPr>
          <a:xfrm>
            <a:off x="1024129" y="2286000"/>
            <a:ext cx="4389120" cy="3931920"/>
          </a:xfrm>
          <a:prstGeom prst="rect">
            <a:avLst/>
          </a:prstGeom>
        </p:spPr>
        <p:txBody>
          <a:bodyPr vert="horz" lIns="45720" tIns="45720" rIns="45720" bIns="45720" rtlCol="0">
            <a:normAutofit/>
          </a:bodyPr>
          <a:lstStyle/>
          <a:p>
            <a:pPr marL="45720" lvl="0" indent="0" defTabSz="914400">
              <a:lnSpc>
                <a:spcPct val="90000"/>
              </a:lnSpc>
              <a:spcAft>
                <a:spcPts val="600"/>
              </a:spcAft>
              <a:buClr>
                <a:schemeClr val="accent2"/>
              </a:buClr>
              <a:buNone/>
            </a:pPr>
            <a:r>
              <a:rPr lang="en-US" sz="2800" dirty="0"/>
              <a:t>Section 2: You will be asked some questions that require longer answers. For example:</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Why you like something</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Details about a hobby…</a:t>
            </a:r>
          </a:p>
        </p:txBody>
      </p:sp>
      <p:pic>
        <p:nvPicPr>
          <p:cNvPr id="1026" name="Picture 2" descr="Image result for asking">
            <a:extLst>
              <a:ext uri="{FF2B5EF4-FFF2-40B4-BE49-F238E27FC236}">
                <a16:creationId xmlns:a16="http://schemas.microsoft.com/office/drawing/2014/main" id="{0411D5F9-9D25-4B63-9CBF-8C112A46E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484" b="-1"/>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76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3C4263D5-8098-4EB6-964C-83A0E23F56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A8421D91-74B0-4049-948E-92CCA3A6F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D1F94B-D383-4240-8259-92EEEAB530F8}"/>
              </a:ext>
            </a:extLst>
          </p:cNvPr>
          <p:cNvSpPr/>
          <p:nvPr/>
        </p:nvSpPr>
        <p:spPr>
          <a:xfrm>
            <a:off x="8187269"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rgbClr val="FFFFFF"/>
                </a:solidFill>
                <a:latin typeface="+mj-lt"/>
                <a:ea typeface="+mj-ea"/>
                <a:cs typeface="+mj-cs"/>
              </a:rPr>
              <a:t>Popular topic</a:t>
            </a:r>
          </a:p>
        </p:txBody>
      </p:sp>
      <p:graphicFrame>
        <p:nvGraphicFramePr>
          <p:cNvPr id="5" name="Diagram 4">
            <a:extLst>
              <a:ext uri="{FF2B5EF4-FFF2-40B4-BE49-F238E27FC236}">
                <a16:creationId xmlns:a16="http://schemas.microsoft.com/office/drawing/2014/main" id="{1C321803-F01C-4A0E-86ED-FE035E09AA2B}"/>
              </a:ext>
            </a:extLst>
          </p:cNvPr>
          <p:cNvGraphicFramePr/>
          <p:nvPr>
            <p:extLst>
              <p:ext uri="{D42A27DB-BD31-4B8C-83A1-F6EECF244321}">
                <p14:modId xmlns:p14="http://schemas.microsoft.com/office/powerpoint/2010/main" val="1076993326"/>
              </p:ext>
            </p:extLst>
          </p:nvPr>
        </p:nvGraphicFramePr>
        <p:xfrm>
          <a:off x="904876" y="809890"/>
          <a:ext cx="5734050" cy="523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17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880BE9B-2849-495A-AB0E-E80D71B32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0786" y="640080"/>
            <a:ext cx="4069936" cy="5613236"/>
          </a:xfrm>
        </p:spPr>
        <p:txBody>
          <a:bodyPr anchor="ctr">
            <a:normAutofit/>
          </a:bodyPr>
          <a:lstStyle/>
          <a:p>
            <a:r>
              <a:rPr lang="en-US" sz="4800" cap="none" spc="0" dirty="0">
                <a:solidFill>
                  <a:srgbClr val="FFFFFF"/>
                </a:solidFill>
              </a:rPr>
              <a:t>PART 2: </a:t>
            </a:r>
            <a:r>
              <a:rPr lang="en-US" sz="4000" cap="none" spc="0" dirty="0">
                <a:solidFill>
                  <a:srgbClr val="FFFFFF"/>
                </a:solidFill>
              </a:rPr>
              <a:t/>
            </a:r>
            <a:br>
              <a:rPr lang="en-US" sz="4000" cap="none" spc="0" dirty="0">
                <a:solidFill>
                  <a:srgbClr val="FFFFFF"/>
                </a:solidFill>
              </a:rPr>
            </a:br>
            <a:r>
              <a:rPr lang="en-US" sz="4000" cap="none" spc="0" dirty="0">
                <a:solidFill>
                  <a:srgbClr val="FFFFFF"/>
                </a:solidFill>
              </a:rPr>
              <a:t>Student – student interaction</a:t>
            </a:r>
          </a:p>
        </p:txBody>
      </p:sp>
      <p:sp>
        <p:nvSpPr>
          <p:cNvPr id="2" name="Content Placeholder 1"/>
          <p:cNvSpPr>
            <a:spLocks noGrp="1"/>
          </p:cNvSpPr>
          <p:nvPr>
            <p:ph idx="4294967295"/>
          </p:nvPr>
        </p:nvSpPr>
        <p:spPr>
          <a:xfrm>
            <a:off x="4699818" y="640081"/>
            <a:ext cx="7172138" cy="1036320"/>
          </a:xfrm>
          <a:prstGeom prst="rect">
            <a:avLst/>
          </a:prstGeom>
        </p:spPr>
        <p:txBody>
          <a:bodyPr>
            <a:normAutofit/>
          </a:bodyPr>
          <a:lstStyle/>
          <a:p>
            <a:pPr marL="45720" lvl="0" indent="0">
              <a:lnSpc>
                <a:spcPct val="100000"/>
              </a:lnSpc>
              <a:buNone/>
            </a:pPr>
            <a:r>
              <a:rPr lang="en-US" sz="2400" b="1" dirty="0"/>
              <a:t>Ask and answer questions based on the cue cards</a:t>
            </a:r>
          </a:p>
          <a:p>
            <a:pPr marL="45720" lvl="0" indent="0">
              <a:lnSpc>
                <a:spcPct val="100000"/>
              </a:lnSpc>
              <a:buNone/>
            </a:pPr>
            <a:r>
              <a:rPr lang="en-US" sz="2400" b="1" dirty="0"/>
              <a:t>For example:</a:t>
            </a:r>
          </a:p>
        </p:txBody>
      </p:sp>
      <p:pic>
        <p:nvPicPr>
          <p:cNvPr id="4" name="Picture 3">
            <a:extLst>
              <a:ext uri="{FF2B5EF4-FFF2-40B4-BE49-F238E27FC236}">
                <a16:creationId xmlns:a16="http://schemas.microsoft.com/office/drawing/2014/main" id="{67273949-DF44-437E-9B53-0BCD4E68C723}"/>
              </a:ext>
            </a:extLst>
          </p:cNvPr>
          <p:cNvPicPr>
            <a:picLocks noChangeAspect="1"/>
          </p:cNvPicPr>
          <p:nvPr/>
        </p:nvPicPr>
        <p:blipFill rotWithShape="1">
          <a:blip r:embed="rId2"/>
          <a:srcRect l="6002"/>
          <a:stretch/>
        </p:blipFill>
        <p:spPr>
          <a:xfrm>
            <a:off x="4475269" y="1676401"/>
            <a:ext cx="7311395" cy="2916860"/>
          </a:xfrm>
          <a:prstGeom prst="rect">
            <a:avLst/>
          </a:prstGeom>
        </p:spPr>
      </p:pic>
      <p:sp>
        <p:nvSpPr>
          <p:cNvPr id="8" name="Rectangle: Rounded Corners 7">
            <a:extLst>
              <a:ext uri="{FF2B5EF4-FFF2-40B4-BE49-F238E27FC236}">
                <a16:creationId xmlns:a16="http://schemas.microsoft.com/office/drawing/2014/main" id="{CCD16734-5AA0-4BF6-B405-75CF5661E85F}"/>
              </a:ext>
            </a:extLst>
          </p:cNvPr>
          <p:cNvSpPr/>
          <p:nvPr/>
        </p:nvSpPr>
        <p:spPr>
          <a:xfrm>
            <a:off x="4620402" y="4813688"/>
            <a:ext cx="7021127" cy="1191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 not just read from the cards. Answer in full sentences.</a:t>
            </a:r>
          </a:p>
          <a:p>
            <a:pPr algn="ctr"/>
            <a:r>
              <a:rPr lang="en-US" sz="2400" b="1" dirty="0"/>
              <a:t>Pay attention to the grammar.</a:t>
            </a:r>
          </a:p>
        </p:txBody>
      </p:sp>
    </p:spTree>
    <p:extLst>
      <p:ext uri="{BB962C8B-B14F-4D97-AF65-F5344CB8AC3E}">
        <p14:creationId xmlns:p14="http://schemas.microsoft.com/office/powerpoint/2010/main" val="215916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9BA91A36-C44A-43DA-BC45-5EB0E9EE7692}"/>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30018" r="-1" b="1044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92697E-9A06-4957-8E00-D96191BF195E}"/>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a:solidFill>
                  <a:schemeClr val="tx1"/>
                </a:solidFill>
              </a:rPr>
              <a:t>SPEAKING</a:t>
            </a:r>
            <a:br>
              <a:rPr lang="en-US" sz="6600" spc="200">
                <a:solidFill>
                  <a:schemeClr val="tx1"/>
                </a:solidFill>
              </a:rPr>
            </a:br>
            <a:r>
              <a:rPr lang="en-US" sz="6600" spc="200">
                <a:solidFill>
                  <a:schemeClr val="tx1"/>
                </a:solidFill>
              </a:rPr>
              <a:t>PART 1</a:t>
            </a:r>
          </a:p>
        </p:txBody>
      </p:sp>
      <p:cxnSp>
        <p:nvCxnSpPr>
          <p:cNvPr id="77"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8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house">
            <a:extLst>
              <a:ext uri="{FF2B5EF4-FFF2-40B4-BE49-F238E27FC236}">
                <a16:creationId xmlns:a16="http://schemas.microsoft.com/office/drawing/2014/main" id="{441CA7F8-1176-483A-A3D6-085E9DEE8100}"/>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803231-9B69-48C3-8E10-6D50EA22EFAA}"/>
              </a:ext>
            </a:extLst>
          </p:cNvPr>
          <p:cNvSpPr>
            <a:spLocks noGrp="1"/>
          </p:cNvSpPr>
          <p:nvPr>
            <p:ph type="title"/>
          </p:nvPr>
        </p:nvSpPr>
        <p:spPr>
          <a:xfrm>
            <a:off x="1024128" y="585216"/>
            <a:ext cx="9720072" cy="1499616"/>
          </a:xfrm>
        </p:spPr>
        <p:txBody>
          <a:bodyPr>
            <a:normAutofit/>
          </a:bodyPr>
          <a:lstStyle/>
          <a:p>
            <a:r>
              <a:rPr lang="en-US">
                <a:solidFill>
                  <a:srgbClr val="FFFFFF"/>
                </a:solidFill>
              </a:rPr>
              <a:t>Part 1</a:t>
            </a:r>
          </a:p>
        </p:txBody>
      </p:sp>
      <p:cxnSp>
        <p:nvCxnSpPr>
          <p:cNvPr id="71" name="Straight Connector 70">
            <a:extLst>
              <a:ext uri="{FF2B5EF4-FFF2-40B4-BE49-F238E27FC236}">
                <a16:creationId xmlns:a16="http://schemas.microsoft.com/office/drawing/2014/main" id="{E79B4DA2-E806-489F-80F1-ADC1F33388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18">
            <a:extLst>
              <a:ext uri="{FF2B5EF4-FFF2-40B4-BE49-F238E27FC236}">
                <a16:creationId xmlns:a16="http://schemas.microsoft.com/office/drawing/2014/main" id="{FCC9A410-8203-41DA-9467-C2D9C8CFDD69}"/>
              </a:ext>
            </a:extLst>
          </p:cNvPr>
          <p:cNvGraphicFramePr>
            <a:graphicFrameLocks noGrp="1"/>
          </p:cNvGraphicFramePr>
          <p:nvPr>
            <p:ph idx="1"/>
            <p:extLst>
              <p:ext uri="{D42A27DB-BD31-4B8C-83A1-F6EECF244321}">
                <p14:modId xmlns:p14="http://schemas.microsoft.com/office/powerpoint/2010/main" val="698030925"/>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5318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ED3B73-CF89-479C-B15F-F30CF2E10D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house vocabulary">
            <a:extLst>
              <a:ext uri="{FF2B5EF4-FFF2-40B4-BE49-F238E27FC236}">
                <a16:creationId xmlns:a16="http://schemas.microsoft.com/office/drawing/2014/main" id="{18CD4B59-EF5D-4AC0-89D9-DD633C12A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467"/>
          <a:stretch/>
        </p:blipFill>
        <p:spPr bwMode="auto">
          <a:xfrm>
            <a:off x="1054776" y="1546894"/>
            <a:ext cx="4876631" cy="3772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ouse vocabulary">
            <a:extLst>
              <a:ext uri="{FF2B5EF4-FFF2-40B4-BE49-F238E27FC236}">
                <a16:creationId xmlns:a16="http://schemas.microsoft.com/office/drawing/2014/main" id="{13A767A3-D8C1-4F32-80A1-DCF4CD3218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933" b="6267"/>
          <a:stretch/>
        </p:blipFill>
        <p:spPr bwMode="auto">
          <a:xfrm>
            <a:off x="6256866" y="1968144"/>
            <a:ext cx="4876632" cy="292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485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366</Words>
  <Application>Microsoft Office PowerPoint</Application>
  <PresentationFormat>Widescreen</PresentationFormat>
  <Paragraphs>68</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맑은 고딕</vt:lpstr>
      <vt:lpstr>Arial</vt:lpstr>
      <vt:lpstr>Calibri</vt:lpstr>
      <vt:lpstr>Calibri Light</vt:lpstr>
      <vt:lpstr>Tw Cen MT</vt:lpstr>
      <vt:lpstr>Wingdings 3</vt:lpstr>
      <vt:lpstr>Integral</vt:lpstr>
      <vt:lpstr>PowerPoint Presentation</vt:lpstr>
      <vt:lpstr>PowerPoint Presentation</vt:lpstr>
      <vt:lpstr>Part 1:  Student – examiner interaction</vt:lpstr>
      <vt:lpstr>Part 1:  Student – examiner interaction</vt:lpstr>
      <vt:lpstr>PowerPoint Presentation</vt:lpstr>
      <vt:lpstr>PART 2:  Student – student interaction</vt:lpstr>
      <vt:lpstr>SPEAKING PART 1</vt:lpstr>
      <vt:lpstr>Part 1</vt:lpstr>
      <vt:lpstr>PowerPoint Presentation</vt:lpstr>
      <vt:lpstr>PowerPoint Presentation</vt:lpstr>
      <vt:lpstr>PowerPoint Presentation</vt:lpstr>
      <vt:lpstr>USEFUL VOCABULARY</vt:lpstr>
      <vt:lpstr>What are the advantages of living in a house compared to an apartment?</vt:lpstr>
      <vt:lpstr>What do you think living spaces will be like in the future?</vt:lpstr>
      <vt:lpstr>Talk about a home you have visited that you really liked. </vt:lpstr>
      <vt:lpstr>SPEAKING PART 2</vt:lpstr>
      <vt:lpstr>Ask and answer</vt:lpstr>
      <vt:lpstr>Ask and answer</vt:lpstr>
      <vt:lpstr>Based on the given information, talk about Ride on the Mountain Train.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Bamboo Trang</dc:creator>
  <cp:lastModifiedBy>Windows User</cp:lastModifiedBy>
  <cp:revision>3</cp:revision>
  <dcterms:created xsi:type="dcterms:W3CDTF">2019-11-15T12:15:26Z</dcterms:created>
  <dcterms:modified xsi:type="dcterms:W3CDTF">2022-04-07T02:39:36Z</dcterms:modified>
</cp:coreProperties>
</file>