
<file path=[Content_Types].xml><?xml version="1.0" encoding="utf-8"?>
<Types xmlns="http://schemas.openxmlformats.org/package/2006/content-types">
  <Default Extension="png" ContentType="image/png"/>
  <Default Extension="bin" ContentType="application/vnd.openxmlformats-officedocument.oleObject"/>
  <Default Extension="mp3" ContentType="audio/mpeg"/>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52"/>
  </p:notesMasterIdLst>
  <p:sldIdLst>
    <p:sldId id="25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58" r:id="rId20"/>
    <p:sldId id="273" r:id="rId21"/>
    <p:sldId id="274" r:id="rId22"/>
    <p:sldId id="275" r:id="rId23"/>
    <p:sldId id="276" r:id="rId24"/>
    <p:sldId id="277" r:id="rId25"/>
    <p:sldId id="278" r:id="rId26"/>
    <p:sldId id="279" r:id="rId27"/>
    <p:sldId id="281" r:id="rId28"/>
    <p:sldId id="280" r:id="rId29"/>
    <p:sldId id="282" r:id="rId30"/>
    <p:sldId id="285" r:id="rId31"/>
    <p:sldId id="286" r:id="rId32"/>
    <p:sldId id="287" r:id="rId33"/>
    <p:sldId id="284" r:id="rId34"/>
    <p:sldId id="283"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userDrawn="1">
          <p15:clr>
            <a:srgbClr val="A4A3A4"/>
          </p15:clr>
        </p15:guide>
        <p15:guide id="2" pos="7296" userDrawn="1">
          <p15:clr>
            <a:srgbClr val="A4A3A4"/>
          </p15:clr>
        </p15:guide>
        <p15:guide id="3" orient="horz" pos="648" userDrawn="1">
          <p15:clr>
            <a:srgbClr val="A4A3A4"/>
          </p15:clr>
        </p15:guide>
        <p15:guide id="4" orient="horz" pos="712" userDrawn="1">
          <p15:clr>
            <a:srgbClr val="A4A3A4"/>
          </p15:clr>
        </p15:guide>
        <p15:guide id="5" orient="horz" pos="3928" userDrawn="1">
          <p15:clr>
            <a:srgbClr val="A4A3A4"/>
          </p15:clr>
        </p15:guide>
        <p15:guide id="6" orient="horz"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showGuides="1">
      <p:cViewPr varScale="1">
        <p:scale>
          <a:sx n="64" d="100"/>
          <a:sy n="64" d="100"/>
        </p:scale>
        <p:origin x="72" y="456"/>
      </p:cViewPr>
      <p:guideLst>
        <p:guide pos="416"/>
        <p:guide pos="7296"/>
        <p:guide orient="horz" pos="648"/>
        <p:guide orient="horz" pos="712"/>
        <p:guide orient="horz" pos="3928"/>
        <p:guide orient="horz"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4545C7-9979-4D80-A381-A38D385BDCB8}" type="datetimeFigureOut">
              <a:rPr lang="en-US" smtClean="0"/>
              <a:t>10/2/2022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E37E97-52C0-40B5-BDB3-06E2F326DB5A}" type="slidenum">
              <a:rPr lang="en-US" smtClean="0"/>
              <a:t>‹#›</a:t>
            </a:fld>
            <a:endParaRPr lang="en-US"/>
          </a:p>
        </p:txBody>
      </p:sp>
    </p:spTree>
    <p:extLst>
      <p:ext uri="{BB962C8B-B14F-4D97-AF65-F5344CB8AC3E}">
        <p14:creationId xmlns:p14="http://schemas.microsoft.com/office/powerpoint/2010/main" val="2254956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2292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97705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37304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5556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22122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69837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0E1918B-EE71-41C3-9DA3-38D66C5F46F5}"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0836875-0A8E-4BD4-B744-DD7C9DDF73E1}"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24389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A1018AB-437D-4C44-A72E-942FD56D8BC4}"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7401A3D-C002-4B10-A497-544C579AE564}"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81170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5D98CFA-A1FA-4111-954F-9585009A8C79}"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083B9BF-F88A-4D11-A671-764CDB3B02D6}"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08941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10/2/2022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3180066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10/2/2022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2211333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10/2/2022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190660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10/2/2022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87950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10/2/2022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941409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10/2/2022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34675204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10/2/2022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26508818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10/2/2022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2522189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FAC6867-DF76-499D-89FE-52DAF6729898}"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C7996B5-82D5-479D-93FE-E884DEB63A59}"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27515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10/2/2022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22762668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10/2/2022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24635087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10/2/2022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24810627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10/2/2022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444018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10/2/2022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24997056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10/2/2022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18299097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10/2/2022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17287141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10/2/2022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24522198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10/2/2022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24230419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10/2/2022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1690065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919B6F9-9AB0-4987-9B56-BEB847C31206}"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7F6547F-72E9-4D6A-92C7-B3CFB170C611}"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416090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10/2/2022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3838795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10/2/2022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33564520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10/2/2022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34592354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10/2/2022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33190199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695C171-E6B2-4CD5-BCA5-F9BCCEEF308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10/2/2022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07329D-F979-40D9-8B45-4FDB2271051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8790524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695C171-E6B2-4CD5-BCA5-F9BCCEEF308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10/2/2022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07329D-F979-40D9-8B45-4FDB2271051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34447515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695C171-E6B2-4CD5-BCA5-F9BCCEEF308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10/2/2022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07329D-F979-40D9-8B45-4FDB2271051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31658263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695C171-E6B2-4CD5-BCA5-F9BCCEEF308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10/2/2022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07329D-F979-40D9-8B45-4FDB2271051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35536963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695C171-E6B2-4CD5-BCA5-F9BCCEEF308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10/2/2022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07329D-F979-40D9-8B45-4FDB2271051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34175891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695C171-E6B2-4CD5-BCA5-F9BCCEEF308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10/2/2022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07329D-F979-40D9-8B45-4FDB2271051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828150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49D4A31-1E06-49AB-8717-AAF3FF9B5441}"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87265D2-1C64-4F0F-81C1-A738DADF35C9}"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995373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695C171-E6B2-4CD5-BCA5-F9BCCEEF308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10/2/2022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07329D-F979-40D9-8B45-4FDB2271051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1954511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695C171-E6B2-4CD5-BCA5-F9BCCEEF308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10/2/2022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07329D-F979-40D9-8B45-4FDB2271051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23831685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695C171-E6B2-4CD5-BCA5-F9BCCEEF308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10/2/2022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07329D-F979-40D9-8B45-4FDB2271051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29675703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695C171-E6B2-4CD5-BCA5-F9BCCEEF308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10/2/2022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07329D-F979-40D9-8B45-4FDB2271051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25155442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695C171-E6B2-4CD5-BCA5-F9BCCEEF308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10/2/2022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07329D-F979-40D9-8B45-4FDB2271051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1415390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6590FD-9F77-4F67-8CC0-5D9925428E5E}"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8CC9132-FA4F-4403-AC59-0836EA4188AD}"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43127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E98A717-7FB4-4E5F-940B-87DBDA44075F}"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E052BAC-52C1-4D59-A73D-C464564C36C2}"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625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D14FFD9-FDBA-4EB7-AEF4-19ED640287CE}"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A771E8C-98A7-4866-AD30-5FCB05C7A622}"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75996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7755A1F-103A-4A37-A639-DF7030A8FA5D}"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9F11082-4981-4499-BC89-DA9543BC7914}"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44116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9FF4AF2-77B8-45D8-9FCA-C26A7748651C}"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56CC4E4-BE97-4B56-88A2-30EDC2CEA64D}"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22377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2F627D8-A302-4E31-92E2-3CE6F0C136C4}"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E5D6B60-0D08-42CE-95EF-4A995DE48313}"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887046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10/2/2022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18357056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10/2/2022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10258224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695C171-E6B2-4CD5-BCA5-F9BCCEEF308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10/2/2022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E07329D-F979-40D9-8B45-4FDB2271051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147073499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hyperlink" Target="https://www.elle.vn/bi-quyet-song/cau-noi-bao-ve-moi-truong/attachment/cau-noi-hay-ve-moi-truong-3" TargetMode="External"/><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audio" Target="../media/audio1.wav"/><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audio" Target="../media/audio1.wav"/><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35.xml"/><Relationship Id="rId4" Type="http://schemas.openxmlformats.org/officeDocument/2006/relationships/image" Target="../media/image20.wmf"/></Relationships>
</file>

<file path=ppt/slides/_rels/slide13.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audio" Target="../media/audio1.wav"/><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4.xml"/><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audio" Target="../media/audio1.wav"/><Relationship Id="rId7" Type="http://schemas.openxmlformats.org/officeDocument/2006/relationships/image" Target="../media/image19.png"/><Relationship Id="rId2" Type="http://schemas.openxmlformats.org/officeDocument/2006/relationships/slideLayout" Target="../slideLayouts/slideLayout34.xml"/><Relationship Id="rId1" Type="http://schemas.openxmlformats.org/officeDocument/2006/relationships/themeOverride" Target="../theme/themeOverride2.xml"/><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audio" Target="../media/audio1.wav"/><Relationship Id="rId7" Type="http://schemas.openxmlformats.org/officeDocument/2006/relationships/image" Target="../media/image19.png"/><Relationship Id="rId2" Type="http://schemas.openxmlformats.org/officeDocument/2006/relationships/slideLayout" Target="../slideLayouts/slideLayout34.xml"/><Relationship Id="rId1" Type="http://schemas.openxmlformats.org/officeDocument/2006/relationships/themeOverride" Target="../theme/themeOverride3.xml"/><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media" Target="../media/media2.mp3"/><Relationship Id="rId7" Type="http://schemas.openxmlformats.org/officeDocument/2006/relationships/image" Target="../media/image13.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slideLayout" Target="../slideLayouts/slideLayout40.xml"/><Relationship Id="rId10" Type="http://schemas.openxmlformats.org/officeDocument/2006/relationships/image" Target="../media/image16.png"/><Relationship Id="rId4" Type="http://schemas.openxmlformats.org/officeDocument/2006/relationships/audio" Target="../media/media2.mp3"/><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audio" Target="../media/audio1.wav"/><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audio" Target="../media/audio1.wav"/><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audio" Target="../media/audio1.wav"/><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audio" Target="../media/audio1.wav"/><Relationship Id="rId7" Type="http://schemas.openxmlformats.org/officeDocument/2006/relationships/image" Target="../media/image19.png"/><Relationship Id="rId2" Type="http://schemas.openxmlformats.org/officeDocument/2006/relationships/slideLayout" Target="../slideLayouts/slideLayout34.xml"/><Relationship Id="rId1" Type="http://schemas.openxmlformats.org/officeDocument/2006/relationships/themeOverride" Target="../theme/themeOverride1.xml"/><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278077" y="252015"/>
            <a:ext cx="7913923" cy="6622353"/>
          </a:xfrm>
          <a:prstGeom prst="rect">
            <a:avLst/>
          </a:prstGeom>
        </p:spPr>
      </p:pic>
      <p:sp>
        <p:nvSpPr>
          <p:cNvPr id="4" name="Rectangle 3"/>
          <p:cNvSpPr/>
          <p:nvPr/>
        </p:nvSpPr>
        <p:spPr>
          <a:xfrm>
            <a:off x="0" y="0"/>
            <a:ext cx="4357688" cy="6858000"/>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Oval 20"/>
          <p:cNvSpPr/>
          <p:nvPr/>
        </p:nvSpPr>
        <p:spPr>
          <a:xfrm>
            <a:off x="660400" y="1771650"/>
            <a:ext cx="2982913" cy="2586038"/>
          </a:xfrm>
          <a:prstGeom prst="ellipse">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NGỮ VĂN 6</a:t>
            </a:r>
            <a:endPar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2" name="Rounded Rectangle 21"/>
          <p:cNvSpPr/>
          <p:nvPr/>
        </p:nvSpPr>
        <p:spPr>
          <a:xfrm>
            <a:off x="660400" y="4686300"/>
            <a:ext cx="3225800" cy="785813"/>
          </a:xfrm>
          <a:prstGeom prst="round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CHÂN TRỜI SÁNG TẠO</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8" name="Freeform 27"/>
          <p:cNvSpPr/>
          <p:nvPr/>
        </p:nvSpPr>
        <p:spPr>
          <a:xfrm>
            <a:off x="8014234" y="2668865"/>
            <a:ext cx="2074286" cy="1443397"/>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blipFill>
            <a:blip r:embed="rId6"/>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050" tIns="438741" rIns="398050" bIns="438741" numCol="1" spcCol="1270" anchor="ctr" anchorCtr="0">
            <a:noAutofit/>
          </a:bodyPr>
          <a:lstStyle/>
          <a:p>
            <a:pPr marL="0" marR="0" lvl="0" indent="0" algn="ctr" defTabSz="1466850" rtl="0" eaLnBrk="1" fontAlgn="base" latinLnBrk="0" hangingPunct="1">
              <a:lnSpc>
                <a:spcPct val="90000"/>
              </a:lnSpc>
              <a:spcBef>
                <a:spcPct val="0"/>
              </a:spcBef>
              <a:spcAft>
                <a:spcPct val="3500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GIỮA</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0" name="Freeform 29"/>
          <p:cNvSpPr/>
          <p:nvPr/>
        </p:nvSpPr>
        <p:spPr>
          <a:xfrm>
            <a:off x="6183314" y="2620536"/>
            <a:ext cx="1792313" cy="1540057"/>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blipFill>
            <a:blip r:embed="rId6"/>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marL="0" marR="0" lvl="0" indent="0" algn="ctr" defTabSz="1600200" rtl="0" eaLnBrk="1" fontAlgn="base" latinLnBrk="0" hangingPunct="1">
              <a:lnSpc>
                <a:spcPct val="90000"/>
              </a:lnSpc>
              <a:spcBef>
                <a:spcPct val="0"/>
              </a:spcBef>
              <a:spcAft>
                <a:spcPct val="3500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TẬP</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1" name="Picture 30"/>
          <p:cNvPicPr>
            <a:picLocks noChangeAspect="1"/>
          </p:cNvPicPr>
          <p:nvPr/>
        </p:nvPicPr>
        <p:blipFill>
          <a:blip r:embed="rId7"/>
          <a:srcRect l="-137" t="1293" r="100000" b="98478"/>
          <a:stretch>
            <a:fillRect/>
          </a:stretch>
        </p:blipFill>
        <p:spPr>
          <a:xfrm>
            <a:off x="4357688" y="3357563"/>
            <a:ext cx="10728" cy="8108"/>
          </a:xfrm>
          <a:custGeom>
            <a:avLst/>
            <a:gdLst>
              <a:gd name="connsiteX0" fmla="*/ 0 w 10728"/>
              <a:gd name="connsiteY0" fmla="*/ 0 h 8108"/>
              <a:gd name="connsiteX1" fmla="*/ 10728 w 10728"/>
              <a:gd name="connsiteY1" fmla="*/ 367 h 8108"/>
              <a:gd name="connsiteX2" fmla="*/ 10728 w 10728"/>
              <a:gd name="connsiteY2" fmla="*/ 8108 h 8108"/>
              <a:gd name="connsiteX3" fmla="*/ 0 w 10728"/>
              <a:gd name="connsiteY3" fmla="*/ 0 h 8108"/>
            </a:gdLst>
            <a:ahLst/>
            <a:cxnLst>
              <a:cxn ang="0">
                <a:pos x="connsiteX0" y="connsiteY0"/>
              </a:cxn>
              <a:cxn ang="0">
                <a:pos x="connsiteX1" y="connsiteY1"/>
              </a:cxn>
              <a:cxn ang="0">
                <a:pos x="connsiteX2" y="connsiteY2"/>
              </a:cxn>
              <a:cxn ang="0">
                <a:pos x="connsiteX3" y="connsiteY3"/>
              </a:cxn>
            </a:cxnLst>
            <a:rect l="l" t="t" r="r" b="b"/>
            <a:pathLst>
              <a:path w="10728" h="8108">
                <a:moveTo>
                  <a:pt x="0" y="0"/>
                </a:moveTo>
                <a:lnTo>
                  <a:pt x="10728" y="367"/>
                </a:lnTo>
                <a:lnTo>
                  <a:pt x="10728" y="8108"/>
                </a:lnTo>
                <a:lnTo>
                  <a:pt x="0" y="0"/>
                </a:lnTo>
                <a:close/>
              </a:path>
            </a:pathLst>
          </a:custGeom>
        </p:spPr>
      </p:pic>
      <p:pic>
        <p:nvPicPr>
          <p:cNvPr id="24" name="Picture 23"/>
          <p:cNvPicPr>
            <a:picLocks noChangeAspect="1"/>
          </p:cNvPicPr>
          <p:nvPr/>
        </p:nvPicPr>
        <p:blipFill>
          <a:blip r:embed="rId7"/>
          <a:srcRect l="100000" t="8829" r="-1769" b="87387"/>
          <a:stretch>
            <a:fillRect/>
          </a:stretch>
        </p:blipFill>
        <p:spPr>
          <a:xfrm>
            <a:off x="12177713" y="3624794"/>
            <a:ext cx="138113" cy="134201"/>
          </a:xfrm>
          <a:custGeom>
            <a:avLst/>
            <a:gdLst>
              <a:gd name="connsiteX0" fmla="*/ 0 w 138113"/>
              <a:gd name="connsiteY0" fmla="*/ 0 h 134201"/>
              <a:gd name="connsiteX1" fmla="*/ 123826 w 138113"/>
              <a:gd name="connsiteY1" fmla="*/ 4231 h 134201"/>
              <a:gd name="connsiteX2" fmla="*/ 138113 w 138113"/>
              <a:gd name="connsiteY2" fmla="*/ 132819 h 134201"/>
              <a:gd name="connsiteX3" fmla="*/ 0 w 138113"/>
              <a:gd name="connsiteY3" fmla="*/ 134201 h 134201"/>
              <a:gd name="connsiteX4" fmla="*/ 0 w 138113"/>
              <a:gd name="connsiteY4" fmla="*/ 0 h 134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13" h="134201">
                <a:moveTo>
                  <a:pt x="0" y="0"/>
                </a:moveTo>
                <a:lnTo>
                  <a:pt x="123826" y="4231"/>
                </a:lnTo>
                <a:cubicBezTo>
                  <a:pt x="123826" y="76063"/>
                  <a:pt x="121477" y="33001"/>
                  <a:pt x="138113" y="132819"/>
                </a:cubicBezTo>
                <a:lnTo>
                  <a:pt x="0" y="134201"/>
                </a:lnTo>
                <a:lnTo>
                  <a:pt x="0" y="0"/>
                </a:lnTo>
                <a:close/>
              </a:path>
            </a:pathLst>
          </a:custGeom>
        </p:spPr>
      </p:pic>
      <p:sp>
        <p:nvSpPr>
          <p:cNvPr id="20" name="Freeform 19"/>
          <p:cNvSpPr/>
          <p:nvPr/>
        </p:nvSpPr>
        <p:spPr>
          <a:xfrm>
            <a:off x="4431214" y="388998"/>
            <a:ext cx="2240" cy="4563"/>
          </a:xfrm>
          <a:custGeom>
            <a:avLst/>
            <a:gdLst>
              <a:gd name="connsiteX0" fmla="*/ 2240 w 2240"/>
              <a:gd name="connsiteY0" fmla="*/ 4 h 4563"/>
              <a:gd name="connsiteX1" fmla="*/ 0 w 2240"/>
              <a:gd name="connsiteY1" fmla="*/ 4563 h 4563"/>
              <a:gd name="connsiteX2" fmla="*/ 193 w 2240"/>
              <a:gd name="connsiteY2" fmla="*/ 3942 h 4563"/>
              <a:gd name="connsiteX3" fmla="*/ 2240 w 2240"/>
              <a:gd name="connsiteY3" fmla="*/ 4 h 4563"/>
            </a:gdLst>
            <a:ahLst/>
            <a:cxnLst>
              <a:cxn ang="0">
                <a:pos x="connsiteX0" y="connsiteY0"/>
              </a:cxn>
              <a:cxn ang="0">
                <a:pos x="connsiteX1" y="connsiteY1"/>
              </a:cxn>
              <a:cxn ang="0">
                <a:pos x="connsiteX2" y="connsiteY2"/>
              </a:cxn>
              <a:cxn ang="0">
                <a:pos x="connsiteX3" y="connsiteY3"/>
              </a:cxn>
            </a:cxnLst>
            <a:rect l="l" t="t" r="r" b="b"/>
            <a:pathLst>
              <a:path w="2240" h="4563">
                <a:moveTo>
                  <a:pt x="2240" y="4"/>
                </a:moveTo>
                <a:lnTo>
                  <a:pt x="0" y="4563"/>
                </a:lnTo>
                <a:lnTo>
                  <a:pt x="193" y="3942"/>
                </a:lnTo>
                <a:cubicBezTo>
                  <a:pt x="1210" y="1630"/>
                  <a:pt x="2179" y="-88"/>
                  <a:pt x="2240" y="4"/>
                </a:cubicBezTo>
                <a:close/>
              </a:path>
            </a:pathLst>
          </a:cu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Freeform 17"/>
          <p:cNvSpPr/>
          <p:nvPr/>
        </p:nvSpPr>
        <p:spPr>
          <a:xfrm>
            <a:off x="6927369" y="124706"/>
            <a:ext cx="10753" cy="2603"/>
          </a:xfrm>
          <a:custGeom>
            <a:avLst/>
            <a:gdLst>
              <a:gd name="connsiteX0" fmla="*/ 1181 w 10753"/>
              <a:gd name="connsiteY0" fmla="*/ 309 h 2603"/>
              <a:gd name="connsiteX1" fmla="*/ 2684 w 10753"/>
              <a:gd name="connsiteY1" fmla="*/ 626 h 2603"/>
              <a:gd name="connsiteX2" fmla="*/ 10753 w 10753"/>
              <a:gd name="connsiteY2" fmla="*/ 2603 h 2603"/>
              <a:gd name="connsiteX3" fmla="*/ 10308 w 10753"/>
              <a:gd name="connsiteY3" fmla="*/ 2505 h 2603"/>
              <a:gd name="connsiteX4" fmla="*/ 1181 w 10753"/>
              <a:gd name="connsiteY4" fmla="*/ 309 h 2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3" h="2603">
                <a:moveTo>
                  <a:pt x="1181" y="309"/>
                </a:moveTo>
                <a:cubicBezTo>
                  <a:pt x="-588" y="-134"/>
                  <a:pt x="-586" y="-159"/>
                  <a:pt x="2684" y="626"/>
                </a:cubicBezTo>
                <a:lnTo>
                  <a:pt x="10753" y="2603"/>
                </a:lnTo>
                <a:lnTo>
                  <a:pt x="10308" y="2505"/>
                </a:lnTo>
                <a:cubicBezTo>
                  <a:pt x="6492" y="1614"/>
                  <a:pt x="2951" y="752"/>
                  <a:pt x="1181" y="309"/>
                </a:cubicBezTo>
                <a:close/>
              </a:path>
            </a:pathLst>
          </a:cu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Freeform 16"/>
          <p:cNvSpPr/>
          <p:nvPr/>
        </p:nvSpPr>
        <p:spPr>
          <a:xfrm>
            <a:off x="4960678" y="349116"/>
            <a:ext cx="1535" cy="2811"/>
          </a:xfrm>
          <a:custGeom>
            <a:avLst/>
            <a:gdLst>
              <a:gd name="connsiteX0" fmla="*/ 0 w 1535"/>
              <a:gd name="connsiteY0" fmla="*/ 0 h 2811"/>
              <a:gd name="connsiteX1" fmla="*/ 357 w 1535"/>
              <a:gd name="connsiteY1" fmla="*/ 582 h 2811"/>
              <a:gd name="connsiteX2" fmla="*/ 1107 w 1535"/>
              <a:gd name="connsiteY2" fmla="*/ 2189 h 2811"/>
              <a:gd name="connsiteX3" fmla="*/ 0 w 1535"/>
              <a:gd name="connsiteY3" fmla="*/ 0 h 2811"/>
            </a:gdLst>
            <a:ahLst/>
            <a:cxnLst>
              <a:cxn ang="0">
                <a:pos x="connsiteX0" y="connsiteY0"/>
              </a:cxn>
              <a:cxn ang="0">
                <a:pos x="connsiteX1" y="connsiteY1"/>
              </a:cxn>
              <a:cxn ang="0">
                <a:pos x="connsiteX2" y="connsiteY2"/>
              </a:cxn>
              <a:cxn ang="0">
                <a:pos x="connsiteX3" y="connsiteY3"/>
              </a:cxn>
            </a:cxnLst>
            <a:rect l="l" t="t" r="r" b="b"/>
            <a:pathLst>
              <a:path w="1535" h="2811">
                <a:moveTo>
                  <a:pt x="0" y="0"/>
                </a:moveTo>
                <a:lnTo>
                  <a:pt x="357" y="582"/>
                </a:lnTo>
                <a:cubicBezTo>
                  <a:pt x="1775" y="3059"/>
                  <a:pt x="1765" y="3275"/>
                  <a:pt x="1107" y="2189"/>
                </a:cubicBezTo>
                <a:lnTo>
                  <a:pt x="0" y="0"/>
                </a:lnTo>
                <a:close/>
              </a:path>
            </a:pathLst>
          </a:cu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Freeform 14"/>
          <p:cNvSpPr/>
          <p:nvPr/>
        </p:nvSpPr>
        <p:spPr>
          <a:xfrm>
            <a:off x="12267636" y="571252"/>
            <a:ext cx="19615" cy="386"/>
          </a:xfrm>
          <a:custGeom>
            <a:avLst/>
            <a:gdLst>
              <a:gd name="connsiteX0" fmla="*/ 0 w 19615"/>
              <a:gd name="connsiteY0" fmla="*/ 0 h 386"/>
              <a:gd name="connsiteX1" fmla="*/ 19615 w 19615"/>
              <a:gd name="connsiteY1" fmla="*/ 248 h 386"/>
              <a:gd name="connsiteX2" fmla="*/ 9535 w 19615"/>
              <a:gd name="connsiteY2" fmla="*/ 384 h 386"/>
              <a:gd name="connsiteX3" fmla="*/ 0 w 19615"/>
              <a:gd name="connsiteY3" fmla="*/ 0 h 386"/>
            </a:gdLst>
            <a:ahLst/>
            <a:cxnLst>
              <a:cxn ang="0">
                <a:pos x="connsiteX0" y="connsiteY0"/>
              </a:cxn>
              <a:cxn ang="0">
                <a:pos x="connsiteX1" y="connsiteY1"/>
              </a:cxn>
              <a:cxn ang="0">
                <a:pos x="connsiteX2" y="connsiteY2"/>
              </a:cxn>
              <a:cxn ang="0">
                <a:pos x="connsiteX3" y="connsiteY3"/>
              </a:cxn>
            </a:cxnLst>
            <a:rect l="l" t="t" r="r" b="b"/>
            <a:pathLst>
              <a:path w="19615" h="386">
                <a:moveTo>
                  <a:pt x="0" y="0"/>
                </a:moveTo>
                <a:lnTo>
                  <a:pt x="19615" y="248"/>
                </a:lnTo>
                <a:cubicBezTo>
                  <a:pt x="19615" y="248"/>
                  <a:pt x="15731" y="407"/>
                  <a:pt x="9535" y="384"/>
                </a:cubicBezTo>
                <a:lnTo>
                  <a:pt x="0" y="0"/>
                </a:lnTo>
                <a:close/>
              </a:path>
            </a:pathLst>
          </a:cu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0" name="Picture 39"/>
          <p:cNvPicPr>
            <a:picLocks noChangeAspect="1"/>
          </p:cNvPicPr>
          <p:nvPr/>
        </p:nvPicPr>
        <p:blipFill>
          <a:blip r:embed="rId8"/>
          <a:srcRect l="49296" t="-632" r="45542" b="100000"/>
          <a:stretch>
            <a:fillRect/>
          </a:stretch>
        </p:blipFill>
        <p:spPr>
          <a:xfrm>
            <a:off x="8207324" y="3671888"/>
            <a:ext cx="403148" cy="20006"/>
          </a:xfrm>
          <a:custGeom>
            <a:avLst/>
            <a:gdLst>
              <a:gd name="connsiteX0" fmla="*/ 236589 w 403148"/>
              <a:gd name="connsiteY0" fmla="*/ 0 h 20006"/>
              <a:gd name="connsiteX1" fmla="*/ 379464 w 403148"/>
              <a:gd name="connsiteY1" fmla="*/ 14287 h 20006"/>
              <a:gd name="connsiteX2" fmla="*/ 403148 w 403148"/>
              <a:gd name="connsiteY2" fmla="*/ 20006 h 20006"/>
              <a:gd name="connsiteX3" fmla="*/ 0 w 403148"/>
              <a:gd name="connsiteY3" fmla="*/ 20006 h 20006"/>
              <a:gd name="connsiteX4" fmla="*/ 423 w 403148"/>
              <a:gd name="connsiteY4" fmla="*/ 19830 h 20006"/>
              <a:gd name="connsiteX5" fmla="*/ 22276 w 403148"/>
              <a:gd name="connsiteY5" fmla="*/ 14287 h 20006"/>
              <a:gd name="connsiteX6" fmla="*/ 236589 w 403148"/>
              <a:gd name="connsiteY6" fmla="*/ 0 h 2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148" h="20006">
                <a:moveTo>
                  <a:pt x="236589" y="0"/>
                </a:moveTo>
                <a:cubicBezTo>
                  <a:pt x="284214" y="4762"/>
                  <a:pt x="332083" y="7518"/>
                  <a:pt x="379464" y="14287"/>
                </a:cubicBezTo>
                <a:lnTo>
                  <a:pt x="403148" y="20006"/>
                </a:lnTo>
                <a:lnTo>
                  <a:pt x="0" y="20006"/>
                </a:lnTo>
                <a:lnTo>
                  <a:pt x="423" y="19830"/>
                </a:lnTo>
                <a:cubicBezTo>
                  <a:pt x="7537" y="17207"/>
                  <a:pt x="14792" y="15118"/>
                  <a:pt x="22276" y="14287"/>
                </a:cubicBezTo>
                <a:cubicBezTo>
                  <a:pt x="93434" y="6381"/>
                  <a:pt x="165151" y="4762"/>
                  <a:pt x="236589" y="0"/>
                </a:cubicBezTo>
                <a:close/>
              </a:path>
            </a:pathLst>
          </a:custGeom>
        </p:spPr>
      </p:pic>
      <p:pic>
        <p:nvPicPr>
          <p:cNvPr id="39" name="Picture 38"/>
          <p:cNvPicPr>
            <a:picLocks noChangeAspect="1"/>
          </p:cNvPicPr>
          <p:nvPr/>
        </p:nvPicPr>
        <p:blipFill>
          <a:blip r:embed="rId8"/>
          <a:srcRect r="50704" b="76264"/>
          <a:stretch>
            <a:fillRect/>
          </a:stretch>
        </p:blipFill>
        <p:spPr>
          <a:xfrm>
            <a:off x="21067" y="-6116"/>
            <a:ext cx="3849636" cy="751519"/>
          </a:xfrm>
          <a:custGeom>
            <a:avLst/>
            <a:gdLst>
              <a:gd name="connsiteX0" fmla="*/ 0 w 3849636"/>
              <a:gd name="connsiteY0" fmla="*/ 0 h 751519"/>
              <a:gd name="connsiteX1" fmla="*/ 3849636 w 3849636"/>
              <a:gd name="connsiteY1" fmla="*/ 0 h 751519"/>
              <a:gd name="connsiteX2" fmla="*/ 3829050 w 3849636"/>
              <a:gd name="connsiteY2" fmla="*/ 8569 h 751519"/>
              <a:gd name="connsiteX3" fmla="*/ 3729037 w 3849636"/>
              <a:gd name="connsiteY3" fmla="*/ 65719 h 751519"/>
              <a:gd name="connsiteX4" fmla="*/ 3643312 w 3849636"/>
              <a:gd name="connsiteY4" fmla="*/ 137156 h 751519"/>
              <a:gd name="connsiteX5" fmla="*/ 3586162 w 3849636"/>
              <a:gd name="connsiteY5" fmla="*/ 151444 h 751519"/>
              <a:gd name="connsiteX6" fmla="*/ 3543300 w 3849636"/>
              <a:gd name="connsiteY6" fmla="*/ 165731 h 751519"/>
              <a:gd name="connsiteX7" fmla="*/ 3114675 w 3849636"/>
              <a:gd name="connsiteY7" fmla="*/ 180019 h 751519"/>
              <a:gd name="connsiteX8" fmla="*/ 2971800 w 3849636"/>
              <a:gd name="connsiteY8" fmla="*/ 137156 h 751519"/>
              <a:gd name="connsiteX9" fmla="*/ 2928937 w 3849636"/>
              <a:gd name="connsiteY9" fmla="*/ 108581 h 751519"/>
              <a:gd name="connsiteX10" fmla="*/ 2786062 w 3849636"/>
              <a:gd name="connsiteY10" fmla="*/ 51431 h 751519"/>
              <a:gd name="connsiteX11" fmla="*/ 2586037 w 3849636"/>
              <a:gd name="connsiteY11" fmla="*/ 37144 h 751519"/>
              <a:gd name="connsiteX12" fmla="*/ 2500312 w 3849636"/>
              <a:gd name="connsiteY12" fmla="*/ 65719 h 751519"/>
              <a:gd name="connsiteX13" fmla="*/ 2414587 w 3849636"/>
              <a:gd name="connsiteY13" fmla="*/ 137156 h 751519"/>
              <a:gd name="connsiteX14" fmla="*/ 2357437 w 3849636"/>
              <a:gd name="connsiteY14" fmla="*/ 165731 h 751519"/>
              <a:gd name="connsiteX15" fmla="*/ 2314575 w 3849636"/>
              <a:gd name="connsiteY15" fmla="*/ 194306 h 751519"/>
              <a:gd name="connsiteX16" fmla="*/ 2257425 w 3849636"/>
              <a:gd name="connsiteY16" fmla="*/ 237169 h 751519"/>
              <a:gd name="connsiteX17" fmla="*/ 2143125 w 3849636"/>
              <a:gd name="connsiteY17" fmla="*/ 308606 h 751519"/>
              <a:gd name="connsiteX18" fmla="*/ 2100262 w 3849636"/>
              <a:gd name="connsiteY18" fmla="*/ 351469 h 751519"/>
              <a:gd name="connsiteX19" fmla="*/ 1943100 w 3849636"/>
              <a:gd name="connsiteY19" fmla="*/ 451481 h 751519"/>
              <a:gd name="connsiteX20" fmla="*/ 1643062 w 3849636"/>
              <a:gd name="connsiteY20" fmla="*/ 494344 h 751519"/>
              <a:gd name="connsiteX21" fmla="*/ 1571625 w 3849636"/>
              <a:gd name="connsiteY21" fmla="*/ 480056 h 751519"/>
              <a:gd name="connsiteX22" fmla="*/ 1500187 w 3849636"/>
              <a:gd name="connsiteY22" fmla="*/ 451481 h 751519"/>
              <a:gd name="connsiteX23" fmla="*/ 1414462 w 3849636"/>
              <a:gd name="connsiteY23" fmla="*/ 422906 h 751519"/>
              <a:gd name="connsiteX24" fmla="*/ 1328737 w 3849636"/>
              <a:gd name="connsiteY24" fmla="*/ 365756 h 751519"/>
              <a:gd name="connsiteX25" fmla="*/ 1257300 w 3849636"/>
              <a:gd name="connsiteY25" fmla="*/ 308606 h 751519"/>
              <a:gd name="connsiteX26" fmla="*/ 1215320 w 3849636"/>
              <a:gd name="connsiteY26" fmla="*/ 296519 h 751519"/>
              <a:gd name="connsiteX27" fmla="*/ 1217350 w 3849636"/>
              <a:gd name="connsiteY27" fmla="*/ 300532 h 751519"/>
              <a:gd name="connsiteX28" fmla="*/ 1208400 w 3849636"/>
              <a:gd name="connsiteY28" fmla="*/ 285945 h 751519"/>
              <a:gd name="connsiteX29" fmla="*/ 1185862 w 3849636"/>
              <a:gd name="connsiteY29" fmla="*/ 251456 h 751519"/>
              <a:gd name="connsiteX30" fmla="*/ 1071562 w 3849636"/>
              <a:gd name="connsiteY30" fmla="*/ 180019 h 751519"/>
              <a:gd name="connsiteX31" fmla="*/ 1014412 w 3849636"/>
              <a:gd name="connsiteY31" fmla="*/ 137156 h 751519"/>
              <a:gd name="connsiteX32" fmla="*/ 957262 w 3849636"/>
              <a:gd name="connsiteY32" fmla="*/ 108581 h 751519"/>
              <a:gd name="connsiteX33" fmla="*/ 928687 w 3849636"/>
              <a:gd name="connsiteY33" fmla="*/ 65719 h 751519"/>
              <a:gd name="connsiteX34" fmla="*/ 814387 w 3849636"/>
              <a:gd name="connsiteY34" fmla="*/ 37144 h 751519"/>
              <a:gd name="connsiteX35" fmla="*/ 728662 w 3849636"/>
              <a:gd name="connsiteY35" fmla="*/ 80006 h 751519"/>
              <a:gd name="connsiteX36" fmla="*/ 685800 w 3849636"/>
              <a:gd name="connsiteY36" fmla="*/ 94294 h 751519"/>
              <a:gd name="connsiteX37" fmla="*/ 657225 w 3849636"/>
              <a:gd name="connsiteY37" fmla="*/ 137156 h 751519"/>
              <a:gd name="connsiteX38" fmla="*/ 571500 w 3849636"/>
              <a:gd name="connsiteY38" fmla="*/ 194306 h 751519"/>
              <a:gd name="connsiteX39" fmla="*/ 514350 w 3849636"/>
              <a:gd name="connsiteY39" fmla="*/ 237169 h 751519"/>
              <a:gd name="connsiteX40" fmla="*/ 471487 w 3849636"/>
              <a:gd name="connsiteY40" fmla="*/ 265744 h 751519"/>
              <a:gd name="connsiteX41" fmla="*/ 428625 w 3849636"/>
              <a:gd name="connsiteY41" fmla="*/ 294319 h 751519"/>
              <a:gd name="connsiteX42" fmla="*/ 257175 w 3849636"/>
              <a:gd name="connsiteY42" fmla="*/ 437194 h 751519"/>
              <a:gd name="connsiteX43" fmla="*/ 214312 w 3849636"/>
              <a:gd name="connsiteY43" fmla="*/ 465769 h 751519"/>
              <a:gd name="connsiteX44" fmla="*/ 185737 w 3849636"/>
              <a:gd name="connsiteY44" fmla="*/ 508631 h 751519"/>
              <a:gd name="connsiteX45" fmla="*/ 142875 w 3849636"/>
              <a:gd name="connsiteY45" fmla="*/ 551494 h 751519"/>
              <a:gd name="connsiteX46" fmla="*/ 114300 w 3849636"/>
              <a:gd name="connsiteY46" fmla="*/ 594356 h 751519"/>
              <a:gd name="connsiteX47" fmla="*/ 0 w 3849636"/>
              <a:gd name="connsiteY47" fmla="*/ 751519 h 751519"/>
              <a:gd name="connsiteX48" fmla="*/ 0 w 3849636"/>
              <a:gd name="connsiteY48" fmla="*/ 0 h 75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849636" h="751519">
                <a:moveTo>
                  <a:pt x="0" y="0"/>
                </a:moveTo>
                <a:lnTo>
                  <a:pt x="3849636" y="0"/>
                </a:lnTo>
                <a:lnTo>
                  <a:pt x="3829050" y="8569"/>
                </a:lnTo>
                <a:cubicBezTo>
                  <a:pt x="3800280" y="20899"/>
                  <a:pt x="3754358" y="44618"/>
                  <a:pt x="3729037" y="65719"/>
                </a:cubicBezTo>
                <a:cubicBezTo>
                  <a:pt x="3619027" y="157393"/>
                  <a:pt x="3749733" y="66209"/>
                  <a:pt x="3643312" y="137156"/>
                </a:cubicBezTo>
                <a:cubicBezTo>
                  <a:pt x="3624262" y="141919"/>
                  <a:pt x="3605043" y="146049"/>
                  <a:pt x="3586162" y="151444"/>
                </a:cubicBezTo>
                <a:cubicBezTo>
                  <a:pt x="3571681" y="155581"/>
                  <a:pt x="3558333" y="164820"/>
                  <a:pt x="3543300" y="165731"/>
                </a:cubicBezTo>
                <a:cubicBezTo>
                  <a:pt x="3400607" y="174379"/>
                  <a:pt x="3257550" y="175256"/>
                  <a:pt x="3114675" y="180019"/>
                </a:cubicBezTo>
                <a:cubicBezTo>
                  <a:pt x="3067180" y="168145"/>
                  <a:pt x="3016521" y="157032"/>
                  <a:pt x="2971800" y="137156"/>
                </a:cubicBezTo>
                <a:cubicBezTo>
                  <a:pt x="2956108" y="130182"/>
                  <a:pt x="2943846" y="117100"/>
                  <a:pt x="2928937" y="108581"/>
                </a:cubicBezTo>
                <a:cubicBezTo>
                  <a:pt x="2891684" y="87294"/>
                  <a:pt x="2825754" y="57385"/>
                  <a:pt x="2786062" y="51431"/>
                </a:cubicBezTo>
                <a:cubicBezTo>
                  <a:pt x="2719957" y="41515"/>
                  <a:pt x="2652712" y="41906"/>
                  <a:pt x="2586037" y="37144"/>
                </a:cubicBezTo>
                <a:cubicBezTo>
                  <a:pt x="2586037" y="37144"/>
                  <a:pt x="2527837" y="53486"/>
                  <a:pt x="2500312" y="65719"/>
                </a:cubicBezTo>
                <a:cubicBezTo>
                  <a:pt x="2440291" y="92395"/>
                  <a:pt x="2470001" y="97575"/>
                  <a:pt x="2414587" y="137156"/>
                </a:cubicBezTo>
                <a:cubicBezTo>
                  <a:pt x="2397256" y="149535"/>
                  <a:pt x="2375929" y="155164"/>
                  <a:pt x="2357437" y="165731"/>
                </a:cubicBezTo>
                <a:cubicBezTo>
                  <a:pt x="2342528" y="174250"/>
                  <a:pt x="2328548" y="184325"/>
                  <a:pt x="2314575" y="194306"/>
                </a:cubicBezTo>
                <a:cubicBezTo>
                  <a:pt x="2295198" y="208147"/>
                  <a:pt x="2277238" y="223960"/>
                  <a:pt x="2257425" y="237169"/>
                </a:cubicBezTo>
                <a:cubicBezTo>
                  <a:pt x="2243474" y="246470"/>
                  <a:pt x="2164442" y="290842"/>
                  <a:pt x="2143125" y="308606"/>
                </a:cubicBezTo>
                <a:cubicBezTo>
                  <a:pt x="2127603" y="321541"/>
                  <a:pt x="2114550" y="337181"/>
                  <a:pt x="2100262" y="351469"/>
                </a:cubicBezTo>
                <a:cubicBezTo>
                  <a:pt x="2092832" y="358899"/>
                  <a:pt x="1961993" y="443609"/>
                  <a:pt x="1943100" y="451481"/>
                </a:cubicBezTo>
                <a:cubicBezTo>
                  <a:pt x="1841130" y="493968"/>
                  <a:pt x="1757530" y="486167"/>
                  <a:pt x="1643062" y="494344"/>
                </a:cubicBezTo>
                <a:cubicBezTo>
                  <a:pt x="1619250" y="489581"/>
                  <a:pt x="1594885" y="487034"/>
                  <a:pt x="1571625" y="480056"/>
                </a:cubicBezTo>
                <a:cubicBezTo>
                  <a:pt x="1547060" y="472686"/>
                  <a:pt x="1524000" y="461006"/>
                  <a:pt x="1500187" y="451481"/>
                </a:cubicBezTo>
                <a:cubicBezTo>
                  <a:pt x="1472221" y="440295"/>
                  <a:pt x="1443037" y="432431"/>
                  <a:pt x="1414462" y="422906"/>
                </a:cubicBezTo>
                <a:cubicBezTo>
                  <a:pt x="1381881" y="412046"/>
                  <a:pt x="1357312" y="384806"/>
                  <a:pt x="1328737" y="365756"/>
                </a:cubicBezTo>
                <a:cubicBezTo>
                  <a:pt x="1221001" y="329845"/>
                  <a:pt x="1349624" y="382464"/>
                  <a:pt x="1257300" y="308606"/>
                </a:cubicBezTo>
                <a:cubicBezTo>
                  <a:pt x="1208006" y="269171"/>
                  <a:pt x="1210619" y="285593"/>
                  <a:pt x="1215320" y="296519"/>
                </a:cubicBezTo>
                <a:lnTo>
                  <a:pt x="1217350" y="300532"/>
                </a:lnTo>
                <a:lnTo>
                  <a:pt x="1208400" y="285945"/>
                </a:lnTo>
                <a:cubicBezTo>
                  <a:pt x="1203352" y="277988"/>
                  <a:pt x="1196099" y="266811"/>
                  <a:pt x="1185862" y="251456"/>
                </a:cubicBezTo>
                <a:cubicBezTo>
                  <a:pt x="1185862" y="251456"/>
                  <a:pt x="1108945" y="204941"/>
                  <a:pt x="1071562" y="180019"/>
                </a:cubicBezTo>
                <a:cubicBezTo>
                  <a:pt x="1051749" y="166810"/>
                  <a:pt x="1034605" y="149777"/>
                  <a:pt x="1014412" y="137156"/>
                </a:cubicBezTo>
                <a:cubicBezTo>
                  <a:pt x="996351" y="125868"/>
                  <a:pt x="973624" y="122216"/>
                  <a:pt x="957262" y="108581"/>
                </a:cubicBezTo>
                <a:cubicBezTo>
                  <a:pt x="944071" y="97588"/>
                  <a:pt x="942095" y="76446"/>
                  <a:pt x="928687" y="65719"/>
                </a:cubicBezTo>
                <a:cubicBezTo>
                  <a:pt x="914040" y="54002"/>
                  <a:pt x="817948" y="37856"/>
                  <a:pt x="814387" y="37144"/>
                </a:cubicBezTo>
                <a:cubicBezTo>
                  <a:pt x="706660" y="73052"/>
                  <a:pt x="839441" y="24616"/>
                  <a:pt x="728662" y="80006"/>
                </a:cubicBezTo>
                <a:cubicBezTo>
                  <a:pt x="715192" y="86741"/>
                  <a:pt x="697560" y="84886"/>
                  <a:pt x="685800" y="94294"/>
                </a:cubicBezTo>
                <a:cubicBezTo>
                  <a:pt x="672392" y="105021"/>
                  <a:pt x="666750" y="122869"/>
                  <a:pt x="657225" y="137156"/>
                </a:cubicBezTo>
                <a:cubicBezTo>
                  <a:pt x="657225" y="137156"/>
                  <a:pt x="599635" y="174612"/>
                  <a:pt x="571500" y="194306"/>
                </a:cubicBezTo>
                <a:cubicBezTo>
                  <a:pt x="551992" y="207962"/>
                  <a:pt x="533400" y="222881"/>
                  <a:pt x="514350" y="237169"/>
                </a:cubicBezTo>
                <a:cubicBezTo>
                  <a:pt x="500613" y="247472"/>
                  <a:pt x="485775" y="256219"/>
                  <a:pt x="471487" y="265744"/>
                </a:cubicBezTo>
                <a:lnTo>
                  <a:pt x="428625" y="294319"/>
                </a:lnTo>
                <a:cubicBezTo>
                  <a:pt x="262527" y="405051"/>
                  <a:pt x="422193" y="290511"/>
                  <a:pt x="257175" y="437194"/>
                </a:cubicBezTo>
                <a:cubicBezTo>
                  <a:pt x="244341" y="448602"/>
                  <a:pt x="226454" y="453627"/>
                  <a:pt x="214312" y="465769"/>
                </a:cubicBezTo>
                <a:cubicBezTo>
                  <a:pt x="202170" y="477911"/>
                  <a:pt x="196730" y="495440"/>
                  <a:pt x="185737" y="508631"/>
                </a:cubicBezTo>
                <a:cubicBezTo>
                  <a:pt x="172802" y="524153"/>
                  <a:pt x="157162" y="537206"/>
                  <a:pt x="142875" y="551494"/>
                </a:cubicBezTo>
                <a:cubicBezTo>
                  <a:pt x="130733" y="563636"/>
                  <a:pt x="123825" y="580069"/>
                  <a:pt x="114300" y="594356"/>
                </a:cubicBezTo>
                <a:cubicBezTo>
                  <a:pt x="40233" y="705457"/>
                  <a:pt x="78605" y="653262"/>
                  <a:pt x="0" y="751519"/>
                </a:cubicBezTo>
                <a:lnTo>
                  <a:pt x="0" y="0"/>
                </a:lnTo>
                <a:close/>
              </a:path>
            </a:pathLst>
          </a:custGeom>
        </p:spPr>
      </p:pic>
      <p:pic>
        <p:nvPicPr>
          <p:cNvPr id="38" name="Picture 37"/>
          <p:cNvPicPr>
            <a:picLocks noChangeAspect="1"/>
          </p:cNvPicPr>
          <p:nvPr/>
        </p:nvPicPr>
        <p:blipFill>
          <a:blip r:embed="rId8"/>
          <a:srcRect l="54458" b="72316"/>
          <a:stretch>
            <a:fillRect/>
          </a:stretch>
        </p:blipFill>
        <p:spPr>
          <a:xfrm rot="10800000">
            <a:off x="-10728" y="6007597"/>
            <a:ext cx="3556513" cy="876498"/>
          </a:xfrm>
          <a:custGeom>
            <a:avLst/>
            <a:gdLst>
              <a:gd name="connsiteX0" fmla="*/ 0 w 3556513"/>
              <a:gd name="connsiteY0" fmla="*/ 0 h 876498"/>
              <a:gd name="connsiteX1" fmla="*/ 3556513 w 3556513"/>
              <a:gd name="connsiteY1" fmla="*/ 0 h 876498"/>
              <a:gd name="connsiteX2" fmla="*/ 3556513 w 3556513"/>
              <a:gd name="connsiteY2" fmla="*/ 876498 h 876498"/>
              <a:gd name="connsiteX3" fmla="*/ 3548191 w 3556513"/>
              <a:gd name="connsiteY3" fmla="*/ 851531 h 876498"/>
              <a:gd name="connsiteX4" fmla="*/ 3533903 w 3556513"/>
              <a:gd name="connsiteY4" fmla="*/ 780094 h 876498"/>
              <a:gd name="connsiteX5" fmla="*/ 3491041 w 3556513"/>
              <a:gd name="connsiteY5" fmla="*/ 751519 h 876498"/>
              <a:gd name="connsiteX6" fmla="*/ 3405316 w 3556513"/>
              <a:gd name="connsiteY6" fmla="*/ 794381 h 876498"/>
              <a:gd name="connsiteX7" fmla="*/ 3362453 w 3556513"/>
              <a:gd name="connsiteY7" fmla="*/ 780094 h 876498"/>
              <a:gd name="connsiteX8" fmla="*/ 3333878 w 3556513"/>
              <a:gd name="connsiteY8" fmla="*/ 737231 h 876498"/>
              <a:gd name="connsiteX9" fmla="*/ 3319591 w 3556513"/>
              <a:gd name="connsiteY9" fmla="*/ 694369 h 876498"/>
              <a:gd name="connsiteX10" fmla="*/ 3276728 w 3556513"/>
              <a:gd name="connsiteY10" fmla="*/ 680081 h 876498"/>
              <a:gd name="connsiteX11" fmla="*/ 3248153 w 3556513"/>
              <a:gd name="connsiteY11" fmla="*/ 722944 h 876498"/>
              <a:gd name="connsiteX12" fmla="*/ 3162428 w 3556513"/>
              <a:gd name="connsiteY12" fmla="*/ 665794 h 876498"/>
              <a:gd name="connsiteX13" fmla="*/ 3133853 w 3556513"/>
              <a:gd name="connsiteY13" fmla="*/ 622931 h 876498"/>
              <a:gd name="connsiteX14" fmla="*/ 3119566 w 3556513"/>
              <a:gd name="connsiteY14" fmla="*/ 580069 h 876498"/>
              <a:gd name="connsiteX15" fmla="*/ 2919541 w 3556513"/>
              <a:gd name="connsiteY15" fmla="*/ 508631 h 876498"/>
              <a:gd name="connsiteX16" fmla="*/ 2705228 w 3556513"/>
              <a:gd name="connsiteY16" fmla="*/ 608644 h 876498"/>
              <a:gd name="connsiteX17" fmla="*/ 2590928 w 3556513"/>
              <a:gd name="connsiteY17" fmla="*/ 651506 h 876498"/>
              <a:gd name="connsiteX18" fmla="*/ 2562353 w 3556513"/>
              <a:gd name="connsiteY18" fmla="*/ 608644 h 876498"/>
              <a:gd name="connsiteX19" fmla="*/ 2519491 w 3556513"/>
              <a:gd name="connsiteY19" fmla="*/ 580069 h 876498"/>
              <a:gd name="connsiteX20" fmla="*/ 2433766 w 3556513"/>
              <a:gd name="connsiteY20" fmla="*/ 508631 h 876498"/>
              <a:gd name="connsiteX21" fmla="*/ 2348041 w 3556513"/>
              <a:gd name="connsiteY21" fmla="*/ 622931 h 876498"/>
              <a:gd name="connsiteX22" fmla="*/ 2305178 w 3556513"/>
              <a:gd name="connsiteY22" fmla="*/ 637219 h 876498"/>
              <a:gd name="connsiteX23" fmla="*/ 2248028 w 3556513"/>
              <a:gd name="connsiteY23" fmla="*/ 551494 h 876498"/>
              <a:gd name="connsiteX24" fmla="*/ 2176591 w 3556513"/>
              <a:gd name="connsiteY24" fmla="*/ 422906 h 876498"/>
              <a:gd name="connsiteX25" fmla="*/ 2148016 w 3556513"/>
              <a:gd name="connsiteY25" fmla="*/ 508631 h 876498"/>
              <a:gd name="connsiteX26" fmla="*/ 2133728 w 3556513"/>
              <a:gd name="connsiteY26" fmla="*/ 565781 h 876498"/>
              <a:gd name="connsiteX27" fmla="*/ 2105153 w 3556513"/>
              <a:gd name="connsiteY27" fmla="*/ 608644 h 876498"/>
              <a:gd name="connsiteX28" fmla="*/ 2090866 w 3556513"/>
              <a:gd name="connsiteY28" fmla="*/ 651506 h 876498"/>
              <a:gd name="connsiteX29" fmla="*/ 2048003 w 3556513"/>
              <a:gd name="connsiteY29" fmla="*/ 665794 h 876498"/>
              <a:gd name="connsiteX30" fmla="*/ 2019428 w 3556513"/>
              <a:gd name="connsiteY30" fmla="*/ 622931 h 876498"/>
              <a:gd name="connsiteX31" fmla="*/ 1990853 w 3556513"/>
              <a:gd name="connsiteY31" fmla="*/ 565781 h 876498"/>
              <a:gd name="connsiteX32" fmla="*/ 1919416 w 3556513"/>
              <a:gd name="connsiteY32" fmla="*/ 422906 h 876498"/>
              <a:gd name="connsiteX33" fmla="*/ 1847978 w 3556513"/>
              <a:gd name="connsiteY33" fmla="*/ 351469 h 876498"/>
              <a:gd name="connsiteX34" fmla="*/ 1833691 w 3556513"/>
              <a:gd name="connsiteY34" fmla="*/ 394331 h 876498"/>
              <a:gd name="connsiteX35" fmla="*/ 1790828 w 3556513"/>
              <a:gd name="connsiteY35" fmla="*/ 408619 h 876498"/>
              <a:gd name="connsiteX36" fmla="*/ 1747966 w 3556513"/>
              <a:gd name="connsiteY36" fmla="*/ 322894 h 876498"/>
              <a:gd name="connsiteX37" fmla="*/ 1676528 w 3556513"/>
              <a:gd name="connsiteY37" fmla="*/ 237169 h 876498"/>
              <a:gd name="connsiteX38" fmla="*/ 1633666 w 3556513"/>
              <a:gd name="connsiteY38" fmla="*/ 222881 h 876498"/>
              <a:gd name="connsiteX39" fmla="*/ 1590803 w 3556513"/>
              <a:gd name="connsiteY39" fmla="*/ 251456 h 876498"/>
              <a:gd name="connsiteX40" fmla="*/ 1490791 w 3556513"/>
              <a:gd name="connsiteY40" fmla="*/ 408619 h 876498"/>
              <a:gd name="connsiteX41" fmla="*/ 1433641 w 3556513"/>
              <a:gd name="connsiteY41" fmla="*/ 422906 h 876498"/>
              <a:gd name="connsiteX42" fmla="*/ 1362203 w 3556513"/>
              <a:gd name="connsiteY42" fmla="*/ 337181 h 876498"/>
              <a:gd name="connsiteX43" fmla="*/ 1333628 w 3556513"/>
              <a:gd name="connsiteY43" fmla="*/ 294319 h 876498"/>
              <a:gd name="connsiteX44" fmla="*/ 1305053 w 3556513"/>
              <a:gd name="connsiteY44" fmla="*/ 208594 h 876498"/>
              <a:gd name="connsiteX45" fmla="*/ 1162178 w 3556513"/>
              <a:gd name="connsiteY45" fmla="*/ 194306 h 876498"/>
              <a:gd name="connsiteX46" fmla="*/ 1105028 w 3556513"/>
              <a:gd name="connsiteY46" fmla="*/ 222881 h 876498"/>
              <a:gd name="connsiteX47" fmla="*/ 1090741 w 3556513"/>
              <a:gd name="connsiteY47" fmla="*/ 265744 h 876498"/>
              <a:gd name="connsiteX48" fmla="*/ 1019303 w 3556513"/>
              <a:gd name="connsiteY48" fmla="*/ 337181 h 876498"/>
              <a:gd name="connsiteX49" fmla="*/ 962153 w 3556513"/>
              <a:gd name="connsiteY49" fmla="*/ 251456 h 876498"/>
              <a:gd name="connsiteX50" fmla="*/ 947866 w 3556513"/>
              <a:gd name="connsiteY50" fmla="*/ 208594 h 876498"/>
              <a:gd name="connsiteX51" fmla="*/ 876428 w 3556513"/>
              <a:gd name="connsiteY51" fmla="*/ 280031 h 876498"/>
              <a:gd name="connsiteX52" fmla="*/ 847853 w 3556513"/>
              <a:gd name="connsiteY52" fmla="*/ 194306 h 876498"/>
              <a:gd name="connsiteX53" fmla="*/ 804991 w 3556513"/>
              <a:gd name="connsiteY53" fmla="*/ 80006 h 876498"/>
              <a:gd name="connsiteX54" fmla="*/ 762128 w 3556513"/>
              <a:gd name="connsiteY54" fmla="*/ 108581 h 876498"/>
              <a:gd name="connsiteX55" fmla="*/ 704978 w 3556513"/>
              <a:gd name="connsiteY55" fmla="*/ 80006 h 876498"/>
              <a:gd name="connsiteX56" fmla="*/ 647828 w 3556513"/>
              <a:gd name="connsiteY56" fmla="*/ 65719 h 876498"/>
              <a:gd name="connsiteX57" fmla="*/ 547816 w 3556513"/>
              <a:gd name="connsiteY57" fmla="*/ 65719 h 876498"/>
              <a:gd name="connsiteX58" fmla="*/ 533528 w 3556513"/>
              <a:gd name="connsiteY58" fmla="*/ 22856 h 876498"/>
              <a:gd name="connsiteX59" fmla="*/ 490666 w 3556513"/>
              <a:gd name="connsiteY59" fmla="*/ 8569 h 876498"/>
              <a:gd name="connsiteX60" fmla="*/ 447803 w 3556513"/>
              <a:gd name="connsiteY60" fmla="*/ 37144 h 876498"/>
              <a:gd name="connsiteX61" fmla="*/ 404941 w 3556513"/>
              <a:gd name="connsiteY61" fmla="*/ 51431 h 876498"/>
              <a:gd name="connsiteX62" fmla="*/ 119191 w 3556513"/>
              <a:gd name="connsiteY62" fmla="*/ 51431 h 876498"/>
              <a:gd name="connsiteX63" fmla="*/ 76328 w 3556513"/>
              <a:gd name="connsiteY63" fmla="*/ 22856 h 876498"/>
              <a:gd name="connsiteX64" fmla="*/ 26645 w 3556513"/>
              <a:gd name="connsiteY64" fmla="*/ 6434 h 876498"/>
              <a:gd name="connsiteX65" fmla="*/ 0 w 3556513"/>
              <a:gd name="connsiteY65" fmla="*/ 0 h 876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556513" h="876498">
                <a:moveTo>
                  <a:pt x="0" y="0"/>
                </a:moveTo>
                <a:lnTo>
                  <a:pt x="3556513" y="0"/>
                </a:lnTo>
                <a:lnTo>
                  <a:pt x="3556513" y="876498"/>
                </a:lnTo>
                <a:lnTo>
                  <a:pt x="3548191" y="851531"/>
                </a:lnTo>
                <a:cubicBezTo>
                  <a:pt x="3542301" y="827972"/>
                  <a:pt x="3538666" y="803906"/>
                  <a:pt x="3533903" y="780094"/>
                </a:cubicBezTo>
                <a:cubicBezTo>
                  <a:pt x="3519616" y="770569"/>
                  <a:pt x="3507979" y="754342"/>
                  <a:pt x="3491041" y="751519"/>
                </a:cubicBezTo>
                <a:cubicBezTo>
                  <a:pt x="3467378" y="747575"/>
                  <a:pt x="3420244" y="784429"/>
                  <a:pt x="3405316" y="794381"/>
                </a:cubicBezTo>
                <a:cubicBezTo>
                  <a:pt x="3391028" y="789619"/>
                  <a:pt x="3374213" y="789502"/>
                  <a:pt x="3362453" y="780094"/>
                </a:cubicBezTo>
                <a:cubicBezTo>
                  <a:pt x="3349044" y="769367"/>
                  <a:pt x="3341557" y="752590"/>
                  <a:pt x="3333878" y="737231"/>
                </a:cubicBezTo>
                <a:cubicBezTo>
                  <a:pt x="3327143" y="723761"/>
                  <a:pt x="3330240" y="705018"/>
                  <a:pt x="3319591" y="694369"/>
                </a:cubicBezTo>
                <a:cubicBezTo>
                  <a:pt x="3308942" y="683720"/>
                  <a:pt x="3290711" y="674488"/>
                  <a:pt x="3276728" y="680081"/>
                </a:cubicBezTo>
                <a:cubicBezTo>
                  <a:pt x="3260785" y="686458"/>
                  <a:pt x="3257678" y="708656"/>
                  <a:pt x="3248153" y="722944"/>
                </a:cubicBezTo>
                <a:cubicBezTo>
                  <a:pt x="3248153" y="722944"/>
                  <a:pt x="3188274" y="688409"/>
                  <a:pt x="3162428" y="665794"/>
                </a:cubicBezTo>
                <a:cubicBezTo>
                  <a:pt x="3149505" y="654486"/>
                  <a:pt x="3141532" y="638290"/>
                  <a:pt x="3133853" y="622931"/>
                </a:cubicBezTo>
                <a:cubicBezTo>
                  <a:pt x="3127118" y="609461"/>
                  <a:pt x="3126301" y="593539"/>
                  <a:pt x="3119566" y="580069"/>
                </a:cubicBezTo>
                <a:cubicBezTo>
                  <a:pt x="3075411" y="491758"/>
                  <a:pt x="3052061" y="530718"/>
                  <a:pt x="2919541" y="508631"/>
                </a:cubicBezTo>
                <a:cubicBezTo>
                  <a:pt x="2728176" y="526028"/>
                  <a:pt x="2791557" y="479150"/>
                  <a:pt x="2705228" y="608644"/>
                </a:cubicBezTo>
                <a:cubicBezTo>
                  <a:pt x="2673994" y="629467"/>
                  <a:pt x="2634184" y="663865"/>
                  <a:pt x="2590928" y="651506"/>
                </a:cubicBezTo>
                <a:cubicBezTo>
                  <a:pt x="2574417" y="646789"/>
                  <a:pt x="2571878" y="622931"/>
                  <a:pt x="2562353" y="608644"/>
                </a:cubicBezTo>
                <a:cubicBezTo>
                  <a:pt x="2548066" y="599119"/>
                  <a:pt x="2532682" y="591062"/>
                  <a:pt x="2519491" y="580069"/>
                </a:cubicBezTo>
                <a:cubicBezTo>
                  <a:pt x="2409482" y="488395"/>
                  <a:pt x="2540183" y="579577"/>
                  <a:pt x="2433766" y="508631"/>
                </a:cubicBezTo>
                <a:cubicBezTo>
                  <a:pt x="2433766" y="508631"/>
                  <a:pt x="2381717" y="589255"/>
                  <a:pt x="2348041" y="622931"/>
                </a:cubicBezTo>
                <a:cubicBezTo>
                  <a:pt x="2337392" y="633580"/>
                  <a:pt x="2319466" y="632456"/>
                  <a:pt x="2305178" y="637219"/>
                </a:cubicBezTo>
                <a:cubicBezTo>
                  <a:pt x="2305178" y="637219"/>
                  <a:pt x="2264473" y="581643"/>
                  <a:pt x="2248028" y="551494"/>
                </a:cubicBezTo>
                <a:cubicBezTo>
                  <a:pt x="2160716" y="391421"/>
                  <a:pt x="2281165" y="562340"/>
                  <a:pt x="2176591" y="422906"/>
                </a:cubicBezTo>
                <a:cubicBezTo>
                  <a:pt x="2176591" y="422906"/>
                  <a:pt x="2156671" y="479781"/>
                  <a:pt x="2148016" y="508631"/>
                </a:cubicBezTo>
                <a:cubicBezTo>
                  <a:pt x="2142373" y="527439"/>
                  <a:pt x="2138491" y="546731"/>
                  <a:pt x="2133728" y="565781"/>
                </a:cubicBezTo>
                <a:cubicBezTo>
                  <a:pt x="2124203" y="580069"/>
                  <a:pt x="2112832" y="593285"/>
                  <a:pt x="2105153" y="608644"/>
                </a:cubicBezTo>
                <a:cubicBezTo>
                  <a:pt x="2098418" y="622114"/>
                  <a:pt x="2101515" y="640857"/>
                  <a:pt x="2090866" y="651506"/>
                </a:cubicBezTo>
                <a:cubicBezTo>
                  <a:pt x="2080217" y="662155"/>
                  <a:pt x="2062291" y="661031"/>
                  <a:pt x="2048003" y="665794"/>
                </a:cubicBezTo>
                <a:lnTo>
                  <a:pt x="2019428" y="622931"/>
                </a:lnTo>
                <a:cubicBezTo>
                  <a:pt x="2007614" y="605209"/>
                  <a:pt x="2000378" y="584831"/>
                  <a:pt x="1990853" y="565781"/>
                </a:cubicBezTo>
                <a:cubicBezTo>
                  <a:pt x="1967041" y="518156"/>
                  <a:pt x="1944660" y="469788"/>
                  <a:pt x="1919416" y="422906"/>
                </a:cubicBezTo>
                <a:cubicBezTo>
                  <a:pt x="1912635" y="410313"/>
                  <a:pt x="1873809" y="345012"/>
                  <a:pt x="1847978" y="351469"/>
                </a:cubicBezTo>
                <a:cubicBezTo>
                  <a:pt x="1833367" y="355121"/>
                  <a:pt x="1838453" y="380044"/>
                  <a:pt x="1833691" y="394331"/>
                </a:cubicBezTo>
                <a:cubicBezTo>
                  <a:pt x="1819403" y="399094"/>
                  <a:pt x="1804811" y="414212"/>
                  <a:pt x="1790828" y="408619"/>
                </a:cubicBezTo>
                <a:cubicBezTo>
                  <a:pt x="1769523" y="400097"/>
                  <a:pt x="1753981" y="340938"/>
                  <a:pt x="1747966" y="322894"/>
                </a:cubicBezTo>
                <a:cubicBezTo>
                  <a:pt x="1599700" y="224051"/>
                  <a:pt x="1821537" y="382180"/>
                  <a:pt x="1676528" y="237169"/>
                </a:cubicBezTo>
                <a:cubicBezTo>
                  <a:pt x="1665879" y="226520"/>
                  <a:pt x="1647953" y="227644"/>
                  <a:pt x="1633666" y="222881"/>
                </a:cubicBezTo>
                <a:cubicBezTo>
                  <a:pt x="1619378" y="232406"/>
                  <a:pt x="1601978" y="238418"/>
                  <a:pt x="1590803" y="251456"/>
                </a:cubicBezTo>
                <a:cubicBezTo>
                  <a:pt x="1552216" y="296474"/>
                  <a:pt x="1536207" y="368880"/>
                  <a:pt x="1490791" y="408619"/>
                </a:cubicBezTo>
                <a:cubicBezTo>
                  <a:pt x="1476013" y="421550"/>
                  <a:pt x="1452691" y="418144"/>
                  <a:pt x="1433641" y="422906"/>
                </a:cubicBezTo>
                <a:cubicBezTo>
                  <a:pt x="1362695" y="316489"/>
                  <a:pt x="1453877" y="447190"/>
                  <a:pt x="1362203" y="337181"/>
                </a:cubicBezTo>
                <a:cubicBezTo>
                  <a:pt x="1351210" y="323990"/>
                  <a:pt x="1343153" y="308606"/>
                  <a:pt x="1333628" y="294319"/>
                </a:cubicBezTo>
                <a:cubicBezTo>
                  <a:pt x="1316920" y="269257"/>
                  <a:pt x="1331071" y="223771"/>
                  <a:pt x="1305053" y="208594"/>
                </a:cubicBezTo>
                <a:lnTo>
                  <a:pt x="1162178" y="194306"/>
                </a:lnTo>
                <a:cubicBezTo>
                  <a:pt x="1143128" y="203831"/>
                  <a:pt x="1120088" y="207821"/>
                  <a:pt x="1105028" y="222881"/>
                </a:cubicBezTo>
                <a:cubicBezTo>
                  <a:pt x="1094379" y="233530"/>
                  <a:pt x="1097476" y="252273"/>
                  <a:pt x="1090741" y="265744"/>
                </a:cubicBezTo>
                <a:cubicBezTo>
                  <a:pt x="1066929" y="313368"/>
                  <a:pt x="1062165" y="308607"/>
                  <a:pt x="1019303" y="337181"/>
                </a:cubicBezTo>
                <a:cubicBezTo>
                  <a:pt x="1019303" y="337181"/>
                  <a:pt x="978831" y="281477"/>
                  <a:pt x="962153" y="251456"/>
                </a:cubicBezTo>
                <a:cubicBezTo>
                  <a:pt x="954839" y="238291"/>
                  <a:pt x="962477" y="212246"/>
                  <a:pt x="947866" y="208594"/>
                </a:cubicBezTo>
                <a:cubicBezTo>
                  <a:pt x="920651" y="201791"/>
                  <a:pt x="884593" y="267784"/>
                  <a:pt x="876428" y="280031"/>
                </a:cubicBezTo>
                <a:cubicBezTo>
                  <a:pt x="876428" y="280031"/>
                  <a:pt x="855778" y="223365"/>
                  <a:pt x="847853" y="194306"/>
                </a:cubicBezTo>
                <a:cubicBezTo>
                  <a:pt x="819333" y="89733"/>
                  <a:pt x="854719" y="154599"/>
                  <a:pt x="804991" y="80006"/>
                </a:cubicBezTo>
                <a:cubicBezTo>
                  <a:pt x="790703" y="89531"/>
                  <a:pt x="779300" y="108581"/>
                  <a:pt x="762128" y="108581"/>
                </a:cubicBezTo>
                <a:cubicBezTo>
                  <a:pt x="740829" y="108581"/>
                  <a:pt x="724920" y="87484"/>
                  <a:pt x="704978" y="80006"/>
                </a:cubicBezTo>
                <a:cubicBezTo>
                  <a:pt x="686592" y="73111"/>
                  <a:pt x="666878" y="70481"/>
                  <a:pt x="647828" y="65719"/>
                </a:cubicBezTo>
                <a:cubicBezTo>
                  <a:pt x="618828" y="72969"/>
                  <a:pt x="576511" y="94414"/>
                  <a:pt x="547816" y="65719"/>
                </a:cubicBezTo>
                <a:cubicBezTo>
                  <a:pt x="537167" y="55070"/>
                  <a:pt x="538291" y="37144"/>
                  <a:pt x="533528" y="22856"/>
                </a:cubicBezTo>
                <a:cubicBezTo>
                  <a:pt x="519241" y="18094"/>
                  <a:pt x="505521" y="6093"/>
                  <a:pt x="490666" y="8569"/>
                </a:cubicBezTo>
                <a:cubicBezTo>
                  <a:pt x="473728" y="11392"/>
                  <a:pt x="463162" y="29465"/>
                  <a:pt x="447803" y="37144"/>
                </a:cubicBezTo>
                <a:cubicBezTo>
                  <a:pt x="434333" y="43879"/>
                  <a:pt x="419228" y="46669"/>
                  <a:pt x="404941" y="51431"/>
                </a:cubicBezTo>
                <a:cubicBezTo>
                  <a:pt x="339421" y="55285"/>
                  <a:pt x="203265" y="93469"/>
                  <a:pt x="119191" y="51431"/>
                </a:cubicBezTo>
                <a:cubicBezTo>
                  <a:pt x="103832" y="43752"/>
                  <a:pt x="90616" y="32381"/>
                  <a:pt x="76328" y="22856"/>
                </a:cubicBezTo>
                <a:cubicBezTo>
                  <a:pt x="61064" y="17768"/>
                  <a:pt x="43908" y="11745"/>
                  <a:pt x="26645" y="6434"/>
                </a:cubicBezTo>
                <a:lnTo>
                  <a:pt x="0" y="0"/>
                </a:lnTo>
                <a:close/>
              </a:path>
            </a:pathLst>
          </a:custGeom>
        </p:spPr>
      </p:pic>
      <p:pic>
        <p:nvPicPr>
          <p:cNvPr id="37" name="Picture 36"/>
          <p:cNvPicPr>
            <a:picLocks noChangeAspect="1"/>
          </p:cNvPicPr>
          <p:nvPr/>
        </p:nvPicPr>
        <p:blipFill>
          <a:blip r:embed="rId8"/>
          <a:srcRect l="15588" t="9492" r="84392" b="90419"/>
          <a:stretch>
            <a:fillRect/>
          </a:stretch>
        </p:blipFill>
        <p:spPr>
          <a:xfrm>
            <a:off x="5575038" y="3992427"/>
            <a:ext cx="1536" cy="2815"/>
          </a:xfrm>
          <a:custGeom>
            <a:avLst/>
            <a:gdLst>
              <a:gd name="connsiteX0" fmla="*/ 0 w 1536"/>
              <a:gd name="connsiteY0" fmla="*/ 0 h 2815"/>
              <a:gd name="connsiteX1" fmla="*/ 358 w 1536"/>
              <a:gd name="connsiteY1" fmla="*/ 585 h 2815"/>
              <a:gd name="connsiteX2" fmla="*/ 1108 w 1536"/>
              <a:gd name="connsiteY2" fmla="*/ 2193 h 2815"/>
              <a:gd name="connsiteX3" fmla="*/ 0 w 1536"/>
              <a:gd name="connsiteY3" fmla="*/ 0 h 2815"/>
            </a:gdLst>
            <a:ahLst/>
            <a:cxnLst>
              <a:cxn ang="0">
                <a:pos x="connsiteX0" y="connsiteY0"/>
              </a:cxn>
              <a:cxn ang="0">
                <a:pos x="connsiteX1" y="connsiteY1"/>
              </a:cxn>
              <a:cxn ang="0">
                <a:pos x="connsiteX2" y="connsiteY2"/>
              </a:cxn>
              <a:cxn ang="0">
                <a:pos x="connsiteX3" y="connsiteY3"/>
              </a:cxn>
            </a:cxnLst>
            <a:rect l="l" t="t" r="r" b="b"/>
            <a:pathLst>
              <a:path w="1536" h="2815">
                <a:moveTo>
                  <a:pt x="0" y="0"/>
                </a:moveTo>
                <a:lnTo>
                  <a:pt x="358" y="585"/>
                </a:lnTo>
                <a:cubicBezTo>
                  <a:pt x="1775" y="3063"/>
                  <a:pt x="1766" y="3279"/>
                  <a:pt x="1108" y="2193"/>
                </a:cubicBezTo>
                <a:lnTo>
                  <a:pt x="0" y="0"/>
                </a:lnTo>
                <a:close/>
              </a:path>
            </a:pathLst>
          </a:custGeom>
        </p:spPr>
      </p:pic>
      <p:pic>
        <p:nvPicPr>
          <p:cNvPr id="35" name="Picture 34"/>
          <p:cNvPicPr>
            <a:picLocks noChangeAspect="1"/>
          </p:cNvPicPr>
          <p:nvPr/>
        </p:nvPicPr>
        <p:blipFill>
          <a:blip r:embed="rId8"/>
          <a:srcRect l="100000" t="27684" r="-10" b="72242"/>
          <a:stretch>
            <a:fillRect/>
          </a:stretch>
        </p:blipFill>
        <p:spPr>
          <a:xfrm>
            <a:off x="12166985" y="4568393"/>
            <a:ext cx="786" cy="2359"/>
          </a:xfrm>
          <a:custGeom>
            <a:avLst/>
            <a:gdLst>
              <a:gd name="connsiteX0" fmla="*/ 0 w 786"/>
              <a:gd name="connsiteY0" fmla="*/ 0 h 2359"/>
              <a:gd name="connsiteX1" fmla="*/ 786 w 786"/>
              <a:gd name="connsiteY1" fmla="*/ 2359 h 2359"/>
              <a:gd name="connsiteX2" fmla="*/ 0 w 786"/>
              <a:gd name="connsiteY2" fmla="*/ 2346 h 2359"/>
              <a:gd name="connsiteX3" fmla="*/ 0 w 786"/>
              <a:gd name="connsiteY3" fmla="*/ 0 h 2359"/>
            </a:gdLst>
            <a:ahLst/>
            <a:cxnLst>
              <a:cxn ang="0">
                <a:pos x="connsiteX0" y="connsiteY0"/>
              </a:cxn>
              <a:cxn ang="0">
                <a:pos x="connsiteX1" y="connsiteY1"/>
              </a:cxn>
              <a:cxn ang="0">
                <a:pos x="connsiteX2" y="connsiteY2"/>
              </a:cxn>
              <a:cxn ang="0">
                <a:pos x="connsiteX3" y="connsiteY3"/>
              </a:cxn>
            </a:cxnLst>
            <a:rect l="l" t="t" r="r" b="b"/>
            <a:pathLst>
              <a:path w="786" h="2359">
                <a:moveTo>
                  <a:pt x="0" y="0"/>
                </a:moveTo>
                <a:lnTo>
                  <a:pt x="786" y="2359"/>
                </a:lnTo>
                <a:lnTo>
                  <a:pt x="0" y="2346"/>
                </a:lnTo>
                <a:lnTo>
                  <a:pt x="0" y="0"/>
                </a:lnTo>
                <a:close/>
              </a:path>
            </a:pathLst>
          </a:custGeom>
        </p:spPr>
      </p:pic>
      <p:pic>
        <p:nvPicPr>
          <p:cNvPr id="34" name="Picture 33"/>
          <p:cNvPicPr>
            <a:picLocks noChangeAspect="1"/>
          </p:cNvPicPr>
          <p:nvPr/>
        </p:nvPicPr>
        <p:blipFill>
          <a:blip r:embed="rId8"/>
          <a:srcRect l="100010" t="27758" r="-991" b="71256"/>
          <a:stretch>
            <a:fillRect/>
          </a:stretch>
        </p:blipFill>
        <p:spPr>
          <a:xfrm>
            <a:off x="12167771" y="4570751"/>
            <a:ext cx="76617" cy="31214"/>
          </a:xfrm>
          <a:custGeom>
            <a:avLst/>
            <a:gdLst>
              <a:gd name="connsiteX0" fmla="*/ 0 w 76617"/>
              <a:gd name="connsiteY0" fmla="*/ 0 h 31214"/>
              <a:gd name="connsiteX1" fmla="*/ 76617 w 76617"/>
              <a:gd name="connsiteY1" fmla="*/ 1249 h 31214"/>
              <a:gd name="connsiteX2" fmla="*/ 48042 w 76617"/>
              <a:gd name="connsiteY2" fmla="*/ 29824 h 31214"/>
              <a:gd name="connsiteX3" fmla="*/ 5179 w 76617"/>
              <a:gd name="connsiteY3" fmla="*/ 15537 h 31214"/>
              <a:gd name="connsiteX4" fmla="*/ 0 w 76617"/>
              <a:gd name="connsiteY4" fmla="*/ 0 h 31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617" h="31214">
                <a:moveTo>
                  <a:pt x="0" y="0"/>
                </a:moveTo>
                <a:lnTo>
                  <a:pt x="76617" y="1249"/>
                </a:lnTo>
                <a:cubicBezTo>
                  <a:pt x="67092" y="10774"/>
                  <a:pt x="61251" y="27182"/>
                  <a:pt x="48042" y="29824"/>
                </a:cubicBezTo>
                <a:cubicBezTo>
                  <a:pt x="25363" y="34360"/>
                  <a:pt x="12889" y="27330"/>
                  <a:pt x="5179" y="15537"/>
                </a:cubicBezTo>
                <a:lnTo>
                  <a:pt x="0" y="0"/>
                </a:lnTo>
                <a:close/>
              </a:path>
            </a:pathLst>
          </a:custGeom>
        </p:spPr>
      </p:pic>
      <p:sp>
        <p:nvSpPr>
          <p:cNvPr id="2" name="Rectangle 1"/>
          <p:cNvSpPr/>
          <p:nvPr/>
        </p:nvSpPr>
        <p:spPr>
          <a:xfrm>
            <a:off x="4357688" y="0"/>
            <a:ext cx="7834312" cy="388998"/>
          </a:xfrm>
          <a:prstGeom prst="rect">
            <a:avLst/>
          </a:prstGeom>
          <a:blipFill>
            <a:blip r:embed="rId9"/>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Oval 4"/>
          <p:cNvSpPr/>
          <p:nvPr/>
        </p:nvSpPr>
        <p:spPr>
          <a:xfrm>
            <a:off x="3901993" y="6007597"/>
            <a:ext cx="752168" cy="6862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Oval 31"/>
          <p:cNvSpPr/>
          <p:nvPr/>
        </p:nvSpPr>
        <p:spPr>
          <a:xfrm>
            <a:off x="3901993" y="1641614"/>
            <a:ext cx="752168" cy="6862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Oval 32"/>
          <p:cNvSpPr/>
          <p:nvPr/>
        </p:nvSpPr>
        <p:spPr>
          <a:xfrm>
            <a:off x="3901993" y="4552270"/>
            <a:ext cx="752168" cy="6862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Oval 41"/>
          <p:cNvSpPr/>
          <p:nvPr/>
        </p:nvSpPr>
        <p:spPr>
          <a:xfrm>
            <a:off x="3901993" y="3096942"/>
            <a:ext cx="752168" cy="6862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Oval 42"/>
          <p:cNvSpPr/>
          <p:nvPr/>
        </p:nvSpPr>
        <p:spPr>
          <a:xfrm>
            <a:off x="3901993" y="186286"/>
            <a:ext cx="752168" cy="6862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Round Diagonal Corner Rectangle 43"/>
          <p:cNvSpPr/>
          <p:nvPr/>
        </p:nvSpPr>
        <p:spPr>
          <a:xfrm>
            <a:off x="5419030" y="4790245"/>
            <a:ext cx="5238750" cy="1790700"/>
          </a:xfrm>
          <a:prstGeom prst="round2DiagRect">
            <a:avLst/>
          </a:prstGeom>
          <a:noFill/>
          <a:ln w="12700" cap="flat" cmpd="sng" algn="ctr">
            <a:solidFill>
              <a:schemeClr val="bg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15000"/>
              </a:lnSpc>
              <a:spcBef>
                <a:spcPts val="0"/>
              </a:spcBef>
              <a:spcAft>
                <a:spcPts val="0"/>
              </a:spcAft>
              <a:buClrTx/>
              <a:buSzTx/>
              <a:buFontTx/>
              <a:buNone/>
              <a:tabLst>
                <a:tab pos="57150" algn="l"/>
              </a:tabLst>
              <a:defRPr/>
            </a:pPr>
            <a:r>
              <a:rPr kumimoji="0" lang="en-US" sz="1200" b="1" i="0" u="none" strike="noStrike" kern="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endPar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a:p>
            <a:pPr marL="457200" marR="0" lvl="0" indent="-228600" algn="l" defTabSz="914400" rtl="0" eaLnBrk="1" fontAlgn="auto" latinLnBrk="0" hangingPunct="1">
              <a:lnSpc>
                <a:spcPct val="100000"/>
              </a:lnSpc>
              <a:spcBef>
                <a:spcPts val="0"/>
              </a:spcBef>
              <a:spcAft>
                <a:spcPts val="0"/>
              </a:spcAft>
              <a:buClrTx/>
              <a:buSzTx/>
              <a:buFontTx/>
              <a:buNone/>
              <a:tabLst/>
              <a:defRPr/>
            </a:pPr>
            <a:r>
              <a:rPr kumimoji="0" lang="vi-VN" sz="1400" b="0" i="1"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“Môi trường là nơi chúng ta gặp nhau, là nơi đem lại lợi ích cho mọi người, là điều mà tất cả chúng ta đều chia sẻ”- </a:t>
            </a:r>
            <a:r>
              <a:rPr kumimoji="0" lang="en-US" sz="1400" b="0" i="1"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Lady Bird Johnson</a:t>
            </a:r>
            <a:endPar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457200" marR="0" lvl="0" indent="-22860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a:t>
            </a:r>
            <a:r>
              <a:rPr kumimoji="0" lang="vi-VN" sz="1400" b="0" i="1"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Trong mỗi bước đi cùng với thiên nhiên, chúng ta nhận được nhiều hơn những gì ta tìm kiếm” – John Mu</a:t>
            </a:r>
            <a:r>
              <a:rPr kumimoji="0" lang="en-US" sz="1400" b="0" i="1"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i</a:t>
            </a:r>
            <a:r>
              <a:rPr kumimoji="0" lang="vi-VN" sz="1400" b="0" i="1"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r</a:t>
            </a:r>
            <a:endPar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15000"/>
              </a:lnSpc>
              <a:spcBef>
                <a:spcPts val="0"/>
              </a:spcBef>
              <a:spcAft>
                <a:spcPts val="0"/>
              </a:spcAft>
              <a:buClrTx/>
              <a:buSzTx/>
              <a:buFontTx/>
              <a:buNone/>
              <a:tabLst>
                <a:tab pos="57150" algn="l"/>
              </a:tabLst>
              <a:defRPr/>
            </a:pPr>
            <a:r>
              <a:rPr kumimoji="0" lang="en-US" sz="1300" b="0" i="0" u="none" strike="noStrike" kern="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hlinkClick r:id="rId10"/>
              </a:rPr>
              <a:t/>
            </a:r>
            <a:br>
              <a:rPr kumimoji="0" lang="en-US" sz="1300" b="0" i="0" u="none" strike="noStrike" kern="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hlinkClick r:id="rId10"/>
              </a:rPr>
            </a:br>
            <a:r>
              <a:rPr kumimoji="0" lang="en-US" sz="135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Albert Schweitzer</a:t>
            </a:r>
            <a:endPar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p>
        </p:txBody>
      </p:sp>
      <p:sp>
        <p:nvSpPr>
          <p:cNvPr id="36" name="Freeform 35"/>
          <p:cNvSpPr/>
          <p:nvPr/>
        </p:nvSpPr>
        <p:spPr>
          <a:xfrm>
            <a:off x="10088519" y="2640783"/>
            <a:ext cx="1951933" cy="1443397"/>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blipFill>
            <a:blip r:embed="rId6"/>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050" tIns="438741" rIns="398050" bIns="438741" numCol="1" spcCol="1270" anchor="ctr" anchorCtr="0">
            <a:noAutofit/>
          </a:bodyPr>
          <a:lstStyle/>
          <a:p>
            <a:pPr marL="0" marR="0" lvl="0" indent="0" algn="ctr" defTabSz="1466850" rtl="0" eaLnBrk="1" fontAlgn="base" latinLnBrk="0" hangingPunct="1">
              <a:lnSpc>
                <a:spcPct val="90000"/>
              </a:lnSpc>
              <a:spcBef>
                <a:spcPct val="0"/>
              </a:spcBef>
              <a:spcAft>
                <a:spcPct val="3500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HKII</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1" name="Freeform 40"/>
          <p:cNvSpPr/>
          <p:nvPr/>
        </p:nvSpPr>
        <p:spPr>
          <a:xfrm>
            <a:off x="4313008" y="2606248"/>
            <a:ext cx="1845510" cy="1540057"/>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blipFill>
            <a:blip r:embed="rId6"/>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marL="0" marR="0" lvl="0" indent="0" algn="ctr" defTabSz="1600200" rtl="0" eaLnBrk="1" fontAlgn="base" latinLnBrk="0" hangingPunct="1">
              <a:lnSpc>
                <a:spcPct val="90000"/>
              </a:lnSpc>
              <a:spcBef>
                <a:spcPct val="0"/>
              </a:spcBef>
              <a:spcAft>
                <a:spcPct val="35000"/>
              </a:spcAft>
              <a:buClrTx/>
              <a:buSzTx/>
              <a:buFontTx/>
              <a:buNone/>
              <a:tabLst/>
              <a:defRPr/>
            </a:pPr>
            <a:r>
              <a:rPr lang="en-US" sz="3600" b="1" noProof="0" dirty="0" smtClean="0">
                <a:solidFill>
                  <a:prstClr val="white"/>
                </a:solidFill>
                <a:latin typeface="Times New Roman" panose="02020603050405020304" pitchFamily="18" charset="0"/>
                <a:cs typeface="Times New Roman" panose="02020603050405020304" pitchFamily="18" charset="0"/>
              </a:rPr>
              <a:t>ÔN</a:t>
            </a:r>
            <a:r>
              <a:rPr kumimoji="0" lang="en-US" sz="3600" b="1"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835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0-#ppt_w/2"/>
                                          </p:val>
                                        </p:tav>
                                        <p:tav tm="100000">
                                          <p:val>
                                            <p:strVal val="#ppt_x"/>
                                          </p:val>
                                        </p:tav>
                                      </p:tavLst>
                                    </p:anim>
                                    <p:anim calcmode="lin" valueType="num">
                                      <p:cBhvr additive="base">
                                        <p:cTn id="16" dur="500" fill="hold"/>
                                        <p:tgtEl>
                                          <p:spTgt spid="36"/>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0-#ppt_w/2"/>
                                          </p:val>
                                        </p:tav>
                                        <p:tav tm="100000">
                                          <p:val>
                                            <p:strVal val="#ppt_x"/>
                                          </p:val>
                                        </p:tav>
                                      </p:tavLst>
                                    </p:anim>
                                    <p:anim calcmode="lin" valueType="num">
                                      <p:cBhvr additive="base">
                                        <p:cTn id="20"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6" grpId="0" animBg="1"/>
      <p:bldP spid="4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58587" y="1719255"/>
            <a:ext cx="954107" cy="1015663"/>
          </a:xfrm>
          <a:prstGeom prst="rect">
            <a:avLst/>
          </a:prstGeom>
          <a:noFill/>
        </p:spPr>
        <p:txBody>
          <a:bodyPr wrap="none" rtlCol="0">
            <a:spAutoFit/>
          </a:bodyPr>
          <a:lstStyle>
            <a:defPPr>
              <a:defRPr lang="en-US"/>
            </a:defPPr>
            <a:lvl1pPr algn="ctr">
              <a:defRPr sz="6000" b="1">
                <a:solidFill>
                  <a:schemeClr val="bg1"/>
                </a:solidFill>
                <a:effectLst>
                  <a:glow rad="101600">
                    <a:schemeClr val="accent5">
                      <a:satMod val="175000"/>
                      <a:alpha val="40000"/>
                    </a:schemeClr>
                  </a:glow>
                  <a:outerShdw blurRad="38100" dist="38100" dir="2700000" algn="tl">
                    <a:srgbClr val="000000">
                      <a:alpha val="43137"/>
                    </a:srgbClr>
                  </a:outerShdw>
                </a:effectLst>
                <a:latin typeface="UTM Swiss Condensed" panose="020005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smtClean="0">
                <a:ln>
                  <a:noFill/>
                </a:ln>
                <a:solidFill>
                  <a:prstClr val="white"/>
                </a:solidFill>
                <a:effectLst>
                  <a:glow rad="101600">
                    <a:srgbClr val="4472C4">
                      <a:satMod val="175000"/>
                      <a:alpha val="40000"/>
                    </a:srgbClr>
                  </a:glow>
                  <a:outerShdw blurRad="38100" dist="38100" dir="2700000" algn="tl">
                    <a:srgbClr val="000000">
                      <a:alpha val="43137"/>
                    </a:srgbClr>
                  </a:outerShdw>
                </a:effectLst>
                <a:uLnTx/>
                <a:uFillTx/>
                <a:latin typeface="UTM Swiss Condensed" panose="02000500000000000000" pitchFamily="2" charset="0"/>
                <a:ea typeface="+mn-ea"/>
                <a:cs typeface="Arial"/>
                <a:sym typeface="Arial"/>
              </a:rPr>
              <a:t>0</a:t>
            </a:r>
            <a:r>
              <a:rPr kumimoji="0" lang="en-US" sz="6000" b="1" i="0" u="none" strike="noStrike" kern="1200" cap="none" spc="0" normalizeH="0" baseline="0" noProof="0" dirty="0">
                <a:ln>
                  <a:noFill/>
                </a:ln>
                <a:solidFill>
                  <a:prstClr val="white"/>
                </a:solidFill>
                <a:effectLst>
                  <a:glow rad="101600">
                    <a:srgbClr val="4472C4">
                      <a:satMod val="175000"/>
                      <a:alpha val="40000"/>
                    </a:srgbClr>
                  </a:glow>
                  <a:outerShdw blurRad="38100" dist="38100" dir="2700000" algn="tl">
                    <a:srgbClr val="000000">
                      <a:alpha val="43137"/>
                    </a:srgbClr>
                  </a:outerShdw>
                </a:effectLst>
                <a:uLnTx/>
                <a:uFillTx/>
                <a:latin typeface="UTM Swiss Condensed" panose="02000500000000000000" pitchFamily="2" charset="0"/>
                <a:ea typeface="+mn-ea"/>
                <a:cs typeface="Arial"/>
                <a:sym typeface="Arial"/>
              </a:rPr>
              <a:t>5</a:t>
            </a:r>
          </a:p>
        </p:txBody>
      </p:sp>
      <p:pic>
        <p:nvPicPr>
          <p:cNvPr id="12" name="Picture 11" descr="A close up of a logo&#10;&#10;Description generated with high confidence">
            <a:extLst>
              <a:ext uri="{FF2B5EF4-FFF2-40B4-BE49-F238E27FC236}">
                <a16:creationId xmlns:a16="http://schemas.microsoft.com/office/drawing/2014/main" id="{8359ED9B-1E1E-47DB-ABCE-B0A8E89B90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49743" y="193580"/>
            <a:ext cx="1153923" cy="1165462"/>
          </a:xfrm>
          <a:prstGeom prst="rect">
            <a:avLst/>
          </a:prstGeom>
        </p:spPr>
      </p:pic>
      <p:pic>
        <p:nvPicPr>
          <p:cNvPr id="13" name="Picture 12" descr="A picture containing fireworks, outdoor object&#10;&#10;Description generated with very high confidence">
            <a:extLst>
              <a:ext uri="{FF2B5EF4-FFF2-40B4-BE49-F238E27FC236}">
                <a16:creationId xmlns:a16="http://schemas.microsoft.com/office/drawing/2014/main" id="{41187DC0-86B3-4928-AF43-38F8C12059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8352" y="451572"/>
            <a:ext cx="3318812" cy="649479"/>
          </a:xfrm>
          <a:prstGeom prst="rect">
            <a:avLst/>
          </a:prstGeom>
        </p:spPr>
      </p:pic>
      <p:pic>
        <p:nvPicPr>
          <p:cNvPr id="14" name="Picture 13" descr="A close up of a logo&#10;&#10;Description generated with high confidence">
            <a:extLst>
              <a:ext uri="{FF2B5EF4-FFF2-40B4-BE49-F238E27FC236}">
                <a16:creationId xmlns:a16="http://schemas.microsoft.com/office/drawing/2014/main" id="{AE42EC13-2D7C-4AA0-ADFC-CCC68D10A4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95699">
            <a:off x="8504149" y="396198"/>
            <a:ext cx="642590" cy="775111"/>
          </a:xfrm>
          <a:prstGeom prst="rect">
            <a:avLst/>
          </a:prstGeom>
        </p:spPr>
      </p:pic>
      <p:pic>
        <p:nvPicPr>
          <p:cNvPr id="15" name="Picture 14" descr="A close up of a logo&#10;&#10;Description generated with high confidence">
            <a:extLst>
              <a:ext uri="{FF2B5EF4-FFF2-40B4-BE49-F238E27FC236}">
                <a16:creationId xmlns:a16="http://schemas.microsoft.com/office/drawing/2014/main" id="{DC787198-ADB0-47EE-A01D-437E15E2EE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0514" y="221937"/>
            <a:ext cx="1153923" cy="1165462"/>
          </a:xfrm>
          <a:prstGeom prst="rect">
            <a:avLst/>
          </a:prstGeom>
        </p:spPr>
      </p:pic>
      <p:pic>
        <p:nvPicPr>
          <p:cNvPr id="16" name="Picture 15" descr="A picture containing fireworks, outdoor object&#10;&#10;Description generated with very high confidence">
            <a:extLst>
              <a:ext uri="{FF2B5EF4-FFF2-40B4-BE49-F238E27FC236}">
                <a16:creationId xmlns:a16="http://schemas.microsoft.com/office/drawing/2014/main" id="{9ADA4627-2E65-42C9-9488-0D93B9A3FD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60384" y="345239"/>
            <a:ext cx="3318812" cy="649479"/>
          </a:xfrm>
          <a:prstGeom prst="rect">
            <a:avLst/>
          </a:prstGeom>
        </p:spPr>
      </p:pic>
      <p:pic>
        <p:nvPicPr>
          <p:cNvPr id="17" name="Picture 16" descr="A close up of a logo&#10;&#10;Description generated with high confidence">
            <a:extLst>
              <a:ext uri="{FF2B5EF4-FFF2-40B4-BE49-F238E27FC236}">
                <a16:creationId xmlns:a16="http://schemas.microsoft.com/office/drawing/2014/main" id="{771FE0F0-5D6C-4DB6-9208-E6ED7CAB078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95699">
            <a:off x="3726181" y="289865"/>
            <a:ext cx="642590" cy="775111"/>
          </a:xfrm>
          <a:prstGeom prst="rect">
            <a:avLst/>
          </a:prstGeom>
        </p:spPr>
      </p:pic>
      <p:pic>
        <p:nvPicPr>
          <p:cNvPr id="21" name="Picture 115" descr="ALRMCLO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10727" y="4644189"/>
            <a:ext cx="10080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176"/>
          <p:cNvSpPr>
            <a:spLocks noChangeArrowheads="1"/>
          </p:cNvSpPr>
          <p:nvPr/>
        </p:nvSpPr>
        <p:spPr bwMode="auto">
          <a:xfrm>
            <a:off x="5839327" y="5025189"/>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15</a:t>
            </a:r>
          </a:p>
        </p:txBody>
      </p:sp>
      <p:sp>
        <p:nvSpPr>
          <p:cNvPr id="23" name="Oval 176"/>
          <p:cNvSpPr>
            <a:spLocks noChangeArrowheads="1"/>
          </p:cNvSpPr>
          <p:nvPr/>
        </p:nvSpPr>
        <p:spPr bwMode="auto">
          <a:xfrm>
            <a:off x="5839327" y="5025189"/>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14</a:t>
            </a:r>
          </a:p>
        </p:txBody>
      </p:sp>
      <p:sp>
        <p:nvSpPr>
          <p:cNvPr id="24" name="Oval 176"/>
          <p:cNvSpPr>
            <a:spLocks noChangeArrowheads="1"/>
          </p:cNvSpPr>
          <p:nvPr/>
        </p:nvSpPr>
        <p:spPr bwMode="auto">
          <a:xfrm>
            <a:off x="5839327" y="5025189"/>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13</a:t>
            </a:r>
          </a:p>
        </p:txBody>
      </p:sp>
      <p:sp>
        <p:nvSpPr>
          <p:cNvPr id="25" name="Oval 176"/>
          <p:cNvSpPr>
            <a:spLocks noChangeArrowheads="1"/>
          </p:cNvSpPr>
          <p:nvPr/>
        </p:nvSpPr>
        <p:spPr bwMode="auto">
          <a:xfrm>
            <a:off x="5839327" y="5025189"/>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12</a:t>
            </a:r>
          </a:p>
        </p:txBody>
      </p:sp>
      <p:sp>
        <p:nvSpPr>
          <p:cNvPr id="26" name="Oval 176"/>
          <p:cNvSpPr>
            <a:spLocks noChangeArrowheads="1"/>
          </p:cNvSpPr>
          <p:nvPr/>
        </p:nvSpPr>
        <p:spPr bwMode="auto">
          <a:xfrm>
            <a:off x="5839327" y="5025189"/>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11</a:t>
            </a:r>
          </a:p>
        </p:txBody>
      </p:sp>
      <p:sp>
        <p:nvSpPr>
          <p:cNvPr id="27" name="Oval 176"/>
          <p:cNvSpPr>
            <a:spLocks noChangeArrowheads="1"/>
          </p:cNvSpPr>
          <p:nvPr/>
        </p:nvSpPr>
        <p:spPr bwMode="auto">
          <a:xfrm>
            <a:off x="5839327" y="5025189"/>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10</a:t>
            </a:r>
          </a:p>
        </p:txBody>
      </p:sp>
      <p:sp>
        <p:nvSpPr>
          <p:cNvPr id="28" name="Oval 176"/>
          <p:cNvSpPr>
            <a:spLocks noChangeArrowheads="1"/>
          </p:cNvSpPr>
          <p:nvPr/>
        </p:nvSpPr>
        <p:spPr bwMode="auto">
          <a:xfrm>
            <a:off x="5839327" y="5025189"/>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9</a:t>
            </a:r>
          </a:p>
        </p:txBody>
      </p:sp>
      <p:sp>
        <p:nvSpPr>
          <p:cNvPr id="29" name="Oval 176"/>
          <p:cNvSpPr>
            <a:spLocks noChangeArrowheads="1"/>
          </p:cNvSpPr>
          <p:nvPr/>
        </p:nvSpPr>
        <p:spPr bwMode="auto">
          <a:xfrm>
            <a:off x="5839327" y="5025189"/>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8</a:t>
            </a:r>
          </a:p>
        </p:txBody>
      </p:sp>
      <p:sp>
        <p:nvSpPr>
          <p:cNvPr id="30" name="Oval 176"/>
          <p:cNvSpPr>
            <a:spLocks noChangeArrowheads="1"/>
          </p:cNvSpPr>
          <p:nvPr/>
        </p:nvSpPr>
        <p:spPr bwMode="auto">
          <a:xfrm>
            <a:off x="5839327" y="5025189"/>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7</a:t>
            </a:r>
          </a:p>
        </p:txBody>
      </p:sp>
      <p:sp>
        <p:nvSpPr>
          <p:cNvPr id="31" name="Oval 176"/>
          <p:cNvSpPr>
            <a:spLocks noChangeArrowheads="1"/>
          </p:cNvSpPr>
          <p:nvPr/>
        </p:nvSpPr>
        <p:spPr bwMode="auto">
          <a:xfrm>
            <a:off x="5839327" y="5025189"/>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6</a:t>
            </a:r>
          </a:p>
        </p:txBody>
      </p:sp>
      <p:sp>
        <p:nvSpPr>
          <p:cNvPr id="32" name="Oval 176"/>
          <p:cNvSpPr>
            <a:spLocks noChangeArrowheads="1"/>
          </p:cNvSpPr>
          <p:nvPr/>
        </p:nvSpPr>
        <p:spPr bwMode="auto">
          <a:xfrm>
            <a:off x="5839327" y="5025189"/>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5</a:t>
            </a:r>
          </a:p>
        </p:txBody>
      </p:sp>
      <p:sp>
        <p:nvSpPr>
          <p:cNvPr id="33" name="Oval 176"/>
          <p:cNvSpPr>
            <a:spLocks noChangeArrowheads="1"/>
          </p:cNvSpPr>
          <p:nvPr/>
        </p:nvSpPr>
        <p:spPr bwMode="auto">
          <a:xfrm>
            <a:off x="5839327" y="5025189"/>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4</a:t>
            </a:r>
          </a:p>
        </p:txBody>
      </p:sp>
      <p:sp>
        <p:nvSpPr>
          <p:cNvPr id="34" name="Oval 176"/>
          <p:cNvSpPr>
            <a:spLocks noChangeArrowheads="1"/>
          </p:cNvSpPr>
          <p:nvPr/>
        </p:nvSpPr>
        <p:spPr bwMode="auto">
          <a:xfrm>
            <a:off x="5839327" y="5025189"/>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3</a:t>
            </a:r>
          </a:p>
        </p:txBody>
      </p:sp>
      <p:sp>
        <p:nvSpPr>
          <p:cNvPr id="35" name="Oval 176"/>
          <p:cNvSpPr>
            <a:spLocks noChangeArrowheads="1"/>
          </p:cNvSpPr>
          <p:nvPr/>
        </p:nvSpPr>
        <p:spPr bwMode="auto">
          <a:xfrm>
            <a:off x="5839327" y="5025189"/>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2</a:t>
            </a:r>
          </a:p>
        </p:txBody>
      </p:sp>
      <p:sp>
        <p:nvSpPr>
          <p:cNvPr id="36" name="Oval 176"/>
          <p:cNvSpPr>
            <a:spLocks noChangeArrowheads="1"/>
          </p:cNvSpPr>
          <p:nvPr/>
        </p:nvSpPr>
        <p:spPr bwMode="auto">
          <a:xfrm>
            <a:off x="5839327" y="5025189"/>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a:t>
            </a:r>
          </a:p>
        </p:txBody>
      </p:sp>
      <p:sp>
        <p:nvSpPr>
          <p:cNvPr id="37" name="Oval 176"/>
          <p:cNvSpPr>
            <a:spLocks noChangeArrowheads="1"/>
          </p:cNvSpPr>
          <p:nvPr/>
        </p:nvSpPr>
        <p:spPr bwMode="auto">
          <a:xfrm>
            <a:off x="5839327" y="5025189"/>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sym typeface="Arial"/>
              </a:rPr>
              <a:t>0</a:t>
            </a:r>
          </a:p>
        </p:txBody>
      </p:sp>
      <p:sp>
        <p:nvSpPr>
          <p:cNvPr id="2" name="Rectangle 1"/>
          <p:cNvSpPr/>
          <p:nvPr/>
        </p:nvSpPr>
        <p:spPr>
          <a:xfrm>
            <a:off x="2878111" y="1665199"/>
            <a:ext cx="8934137" cy="1659557"/>
          </a:xfrm>
          <a:prstGeom prst="rect">
            <a:avLst/>
          </a:prstGeom>
        </p:spPr>
        <p:txBody>
          <a:bodyPr wrap="square">
            <a:spAutoFit/>
          </a:bodyPr>
          <a:lstStyle/>
          <a:p>
            <a:pPr>
              <a:lnSpc>
                <a:spcPct val="115000"/>
              </a:lnSpc>
              <a:spcAft>
                <a:spcPts val="0"/>
              </a:spcAft>
            </a:pPr>
            <a:r>
              <a:rPr lang="en-US" b="1" dirty="0" err="1" smtClean="0">
                <a:solidFill>
                  <a:schemeClr val="bg1"/>
                </a:solidFill>
                <a:effectLst/>
                <a:latin typeface="Times New Roman" panose="02020603050405020304" pitchFamily="18" charset="0"/>
                <a:ea typeface="Times New Roman" panose="02020603050405020304" pitchFamily="18" charset="0"/>
              </a:rPr>
              <a:t>Câu</a:t>
            </a:r>
            <a:r>
              <a:rPr lang="en-US" b="1" dirty="0" smtClean="0">
                <a:solidFill>
                  <a:schemeClr val="bg1"/>
                </a:solidFill>
                <a:effectLst/>
                <a:latin typeface="Times New Roman" panose="02020603050405020304" pitchFamily="18" charset="0"/>
                <a:ea typeface="Times New Roman" panose="02020603050405020304" pitchFamily="18" charset="0"/>
              </a:rPr>
              <a:t> 5</a:t>
            </a:r>
            <a:r>
              <a:rPr lang="en-US" dirty="0" smtClean="0">
                <a:solidFill>
                  <a:schemeClr val="bg1"/>
                </a:solidFill>
                <a:effectLst/>
                <a:latin typeface="Times New Roman" panose="02020603050405020304" pitchFamily="18" charset="0"/>
                <a:ea typeface="Times New Roman" panose="02020603050405020304" pitchFamily="18" charset="0"/>
              </a:rPr>
              <a:t>: </a:t>
            </a:r>
            <a:r>
              <a:rPr lang="en-US" dirty="0" err="1" smtClean="0">
                <a:solidFill>
                  <a:schemeClr val="bg1"/>
                </a:solidFill>
                <a:effectLst/>
                <a:latin typeface="Times New Roman" panose="02020603050405020304" pitchFamily="18" charset="0"/>
                <a:ea typeface="Times New Roman" panose="02020603050405020304" pitchFamily="18" charset="0"/>
              </a:rPr>
              <a:t>Đọc</a:t>
            </a:r>
            <a:r>
              <a:rPr lang="en-US" dirty="0" smtClean="0">
                <a:solidFill>
                  <a:schemeClr val="bg1"/>
                </a:solidFill>
                <a:effectLst/>
                <a:latin typeface="Times New Roman" panose="02020603050405020304" pitchFamily="18" charset="0"/>
                <a:ea typeface="Times New Roman" panose="02020603050405020304" pitchFamily="18" charset="0"/>
              </a:rPr>
              <a:t> </a:t>
            </a:r>
            <a:r>
              <a:rPr lang="en-US" dirty="0" err="1" smtClean="0">
                <a:solidFill>
                  <a:schemeClr val="bg1"/>
                </a:solidFill>
                <a:effectLst/>
                <a:latin typeface="Times New Roman" panose="02020603050405020304" pitchFamily="18" charset="0"/>
                <a:ea typeface="Times New Roman" panose="02020603050405020304" pitchFamily="18" charset="0"/>
              </a:rPr>
              <a:t>đoạn</a:t>
            </a:r>
            <a:r>
              <a:rPr lang="en-US" dirty="0" smtClean="0">
                <a:solidFill>
                  <a:schemeClr val="bg1"/>
                </a:solidFill>
                <a:effectLst/>
                <a:latin typeface="Times New Roman" panose="02020603050405020304" pitchFamily="18" charset="0"/>
                <a:ea typeface="Times New Roman" panose="02020603050405020304" pitchFamily="18" charset="0"/>
              </a:rPr>
              <a:t> </a:t>
            </a:r>
            <a:r>
              <a:rPr lang="en-US" dirty="0" err="1" smtClean="0">
                <a:solidFill>
                  <a:schemeClr val="bg1"/>
                </a:solidFill>
                <a:effectLst/>
                <a:latin typeface="Times New Roman" panose="02020603050405020304" pitchFamily="18" charset="0"/>
                <a:ea typeface="Times New Roman" panose="02020603050405020304" pitchFamily="18" charset="0"/>
              </a:rPr>
              <a:t>văn</a:t>
            </a:r>
            <a:r>
              <a:rPr lang="en-US" dirty="0" smtClean="0">
                <a:solidFill>
                  <a:schemeClr val="bg1"/>
                </a:solidFill>
                <a:effectLst/>
                <a:latin typeface="Times New Roman" panose="02020603050405020304" pitchFamily="18" charset="0"/>
                <a:ea typeface="Times New Roman" panose="02020603050405020304" pitchFamily="18" charset="0"/>
              </a:rPr>
              <a:t> </a:t>
            </a:r>
            <a:r>
              <a:rPr lang="en-US" dirty="0" err="1" smtClean="0">
                <a:solidFill>
                  <a:schemeClr val="bg1"/>
                </a:solidFill>
                <a:effectLst/>
                <a:latin typeface="Times New Roman" panose="02020603050405020304" pitchFamily="18" charset="0"/>
                <a:ea typeface="Times New Roman" panose="02020603050405020304" pitchFamily="18" charset="0"/>
              </a:rPr>
              <a:t>sau</a:t>
            </a:r>
            <a:r>
              <a:rPr lang="en-US" dirty="0" smtClean="0">
                <a:solidFill>
                  <a:schemeClr val="bg1"/>
                </a:solidFill>
                <a:effectLst/>
                <a:latin typeface="Times New Roman" panose="02020603050405020304" pitchFamily="18" charset="0"/>
                <a:ea typeface="Times New Roman" panose="02020603050405020304" pitchFamily="18" charset="0"/>
              </a:rPr>
              <a:t>, </a:t>
            </a:r>
            <a:r>
              <a:rPr lang="en-US" dirty="0" err="1" smtClean="0">
                <a:solidFill>
                  <a:schemeClr val="bg1"/>
                </a:solidFill>
                <a:effectLst/>
                <a:latin typeface="Times New Roman" panose="02020603050405020304" pitchFamily="18" charset="0"/>
                <a:ea typeface="Times New Roman" panose="02020603050405020304" pitchFamily="18" charset="0"/>
              </a:rPr>
              <a:t>xác</a:t>
            </a:r>
            <a:r>
              <a:rPr lang="en-US" dirty="0" smtClean="0">
                <a:solidFill>
                  <a:schemeClr val="bg1"/>
                </a:solidFill>
                <a:effectLst/>
                <a:latin typeface="Times New Roman" panose="02020603050405020304" pitchFamily="18" charset="0"/>
                <a:ea typeface="Times New Roman" panose="02020603050405020304" pitchFamily="18" charset="0"/>
              </a:rPr>
              <a:t> </a:t>
            </a:r>
            <a:r>
              <a:rPr lang="en-US" dirty="0" err="1" smtClean="0">
                <a:solidFill>
                  <a:schemeClr val="bg1"/>
                </a:solidFill>
                <a:effectLst/>
                <a:latin typeface="Times New Roman" panose="02020603050405020304" pitchFamily="18" charset="0"/>
                <a:ea typeface="Times New Roman" panose="02020603050405020304" pitchFamily="18" charset="0"/>
              </a:rPr>
              <a:t>định</a:t>
            </a:r>
            <a:r>
              <a:rPr lang="en-US" dirty="0" smtClean="0">
                <a:solidFill>
                  <a:schemeClr val="bg1"/>
                </a:solidFill>
                <a:effectLst/>
                <a:latin typeface="Times New Roman" panose="02020603050405020304" pitchFamily="18" charset="0"/>
                <a:ea typeface="Times New Roman" panose="02020603050405020304" pitchFamily="18" charset="0"/>
              </a:rPr>
              <a:t> </a:t>
            </a:r>
            <a:r>
              <a:rPr lang="en-US" dirty="0" err="1" smtClean="0">
                <a:solidFill>
                  <a:schemeClr val="bg1"/>
                </a:solidFill>
                <a:effectLst/>
                <a:latin typeface="Times New Roman" panose="02020603050405020304" pitchFamily="18" charset="0"/>
                <a:ea typeface="Times New Roman" panose="02020603050405020304" pitchFamily="18" charset="0"/>
              </a:rPr>
              <a:t>câu</a:t>
            </a:r>
            <a:r>
              <a:rPr lang="en-US" dirty="0" smtClean="0">
                <a:solidFill>
                  <a:schemeClr val="bg1"/>
                </a:solidFill>
                <a:effectLst/>
                <a:latin typeface="Times New Roman" panose="02020603050405020304" pitchFamily="18" charset="0"/>
                <a:ea typeface="Times New Roman" panose="02020603050405020304" pitchFamily="18" charset="0"/>
              </a:rPr>
              <a:t> </a:t>
            </a:r>
            <a:r>
              <a:rPr lang="en-US" dirty="0" err="1" smtClean="0">
                <a:solidFill>
                  <a:schemeClr val="bg1"/>
                </a:solidFill>
                <a:effectLst/>
                <a:latin typeface="Times New Roman" panose="02020603050405020304" pitchFamily="18" charset="0"/>
                <a:ea typeface="Times New Roman" panose="02020603050405020304" pitchFamily="18" charset="0"/>
              </a:rPr>
              <a:t>chủ</a:t>
            </a:r>
            <a:r>
              <a:rPr lang="en-US" dirty="0" smtClean="0">
                <a:solidFill>
                  <a:schemeClr val="bg1"/>
                </a:solidFill>
                <a:effectLst/>
                <a:latin typeface="Times New Roman" panose="02020603050405020304" pitchFamily="18" charset="0"/>
                <a:ea typeface="Times New Roman" panose="02020603050405020304" pitchFamily="18" charset="0"/>
              </a:rPr>
              <a:t> </a:t>
            </a:r>
            <a:r>
              <a:rPr lang="en-US" dirty="0" err="1" smtClean="0">
                <a:solidFill>
                  <a:schemeClr val="bg1"/>
                </a:solidFill>
                <a:effectLst/>
                <a:latin typeface="Times New Roman" panose="02020603050405020304" pitchFamily="18" charset="0"/>
                <a:ea typeface="Times New Roman" panose="02020603050405020304" pitchFamily="18" charset="0"/>
              </a:rPr>
              <a:t>đề:</a:t>
            </a:r>
            <a:r>
              <a:rPr lang="en-US" i="1" dirty="0" err="1" smtClean="0">
                <a:solidFill>
                  <a:schemeClr val="bg1"/>
                </a:solidFill>
                <a:effectLst/>
                <a:latin typeface="Times New Roman" panose="02020603050405020304" pitchFamily="18" charset="0"/>
                <a:ea typeface="Times New Roman" panose="02020603050405020304" pitchFamily="18" charset="0"/>
              </a:rPr>
              <a:t>Trong</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cuộc</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đời</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của</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mỗi</a:t>
            </a:r>
            <a:r>
              <a:rPr lang="en-US" i="1" dirty="0" smtClean="0">
                <a:solidFill>
                  <a:schemeClr val="bg1"/>
                </a:solidFill>
                <a:effectLst/>
                <a:latin typeface="Times New Roman" panose="02020603050405020304" pitchFamily="18" charset="0"/>
                <a:ea typeface="Times New Roman" panose="02020603050405020304" pitchFamily="18" charset="0"/>
              </a:rPr>
              <a:t> con </a:t>
            </a:r>
            <a:r>
              <a:rPr lang="en-US" i="1" dirty="0" err="1" smtClean="0">
                <a:solidFill>
                  <a:schemeClr val="bg1"/>
                </a:solidFill>
                <a:effectLst/>
                <a:latin typeface="Times New Roman" panose="02020603050405020304" pitchFamily="18" charset="0"/>
                <a:ea typeface="Times New Roman" panose="02020603050405020304" pitchFamily="18" charset="0"/>
              </a:rPr>
              <a:t>người</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học</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từ</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thầy</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là</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quan</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trọng</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nhất</a:t>
            </a:r>
            <a:r>
              <a:rPr lang="en-US" i="1" dirty="0" smtClean="0">
                <a:solidFill>
                  <a:schemeClr val="bg1"/>
                </a:solidFill>
                <a:effectLst/>
                <a:latin typeface="Times New Roman" panose="02020603050405020304" pitchFamily="18" charset="0"/>
                <a:ea typeface="Times New Roman" panose="02020603050405020304" pitchFamily="18" charset="0"/>
              </a:rPr>
              <a:t> (1). </a:t>
            </a:r>
            <a:r>
              <a:rPr lang="en-US" i="1" dirty="0" err="1" smtClean="0">
                <a:solidFill>
                  <a:schemeClr val="bg1"/>
                </a:solidFill>
                <a:effectLst/>
                <a:latin typeface="Times New Roman" panose="02020603050405020304" pitchFamily="18" charset="0"/>
                <a:ea typeface="Times New Roman" panose="02020603050405020304" pitchFamily="18" charset="0"/>
              </a:rPr>
              <a:t>Nhân</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dân</a:t>
            </a:r>
            <a:r>
              <a:rPr lang="en-US" i="1" dirty="0" smtClean="0">
                <a:solidFill>
                  <a:schemeClr val="bg1"/>
                </a:solidFill>
                <a:effectLst/>
                <a:latin typeface="Times New Roman" panose="02020603050405020304" pitchFamily="18" charset="0"/>
                <a:ea typeface="Times New Roman" panose="02020603050405020304" pitchFamily="18" charset="0"/>
              </a:rPr>
              <a:t> ta </a:t>
            </a:r>
            <a:r>
              <a:rPr lang="en-US" i="1" dirty="0" err="1" smtClean="0">
                <a:solidFill>
                  <a:schemeClr val="bg1"/>
                </a:solidFill>
                <a:effectLst/>
                <a:latin typeface="Times New Roman" panose="02020603050405020304" pitchFamily="18" charset="0"/>
                <a:ea typeface="Times New Roman" panose="02020603050405020304" pitchFamily="18" charset="0"/>
              </a:rPr>
              <a:t>có</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truyền</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thống</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tôn</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sư</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trọng</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đạo</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luôn</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luôn</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đề</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cao</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vai</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trò</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của</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người</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thầy</a:t>
            </a:r>
            <a:r>
              <a:rPr lang="en-US" i="1" dirty="0" smtClean="0">
                <a:solidFill>
                  <a:schemeClr val="bg1"/>
                </a:solidFill>
                <a:effectLst/>
                <a:latin typeface="Times New Roman" panose="02020603050405020304" pitchFamily="18" charset="0"/>
                <a:ea typeface="Times New Roman" panose="02020603050405020304" pitchFamily="18" charset="0"/>
              </a:rPr>
              <a:t>(2). </a:t>
            </a:r>
            <a:r>
              <a:rPr lang="en-US" i="1" dirty="0" err="1" smtClean="0">
                <a:solidFill>
                  <a:schemeClr val="bg1"/>
                </a:solidFill>
                <a:effectLst/>
                <a:latin typeface="Times New Roman" panose="02020603050405020304" pitchFamily="18" charset="0"/>
                <a:ea typeface="Times New Roman" panose="02020603050405020304" pitchFamily="18" charset="0"/>
              </a:rPr>
              <a:t>Mỗi</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người</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trong</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đời</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nếu</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không</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có</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một</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người</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thầy</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hiểu</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biết</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giàu</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kinh</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nghiệm</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truyền</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thụ</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dìu</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dắt</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thì</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khó</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làm</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nên</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một</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việc</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gì</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xứng</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đáng</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dù</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đó</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là</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nghề</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nông</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nghề</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rèn</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nghề</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khắc</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chạm</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hoặc</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nghiên</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cứu</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khoa</a:t>
            </a:r>
            <a:r>
              <a:rPr lang="en-US" i="1" dirty="0" smtClean="0">
                <a:solidFill>
                  <a:schemeClr val="bg1"/>
                </a:solidFill>
                <a:effectLst/>
                <a:latin typeface="Times New Roman" panose="02020603050405020304" pitchFamily="18" charset="0"/>
                <a:ea typeface="Times New Roman" panose="02020603050405020304" pitchFamily="18" charset="0"/>
              </a:rPr>
              <a:t> </a:t>
            </a:r>
            <a:r>
              <a:rPr lang="en-US" i="1" dirty="0" err="1" smtClean="0">
                <a:solidFill>
                  <a:schemeClr val="bg1"/>
                </a:solidFill>
                <a:effectLst/>
                <a:latin typeface="Times New Roman" panose="02020603050405020304" pitchFamily="18" charset="0"/>
                <a:ea typeface="Times New Roman" panose="02020603050405020304" pitchFamily="18" charset="0"/>
              </a:rPr>
              <a:t>học</a:t>
            </a:r>
            <a:r>
              <a:rPr lang="en-US" i="1" dirty="0" smtClean="0">
                <a:solidFill>
                  <a:schemeClr val="bg1"/>
                </a:solidFill>
                <a:effectLst/>
                <a:latin typeface="Times New Roman" panose="02020603050405020304" pitchFamily="18" charset="0"/>
                <a:ea typeface="Times New Roman" panose="02020603050405020304" pitchFamily="18" charset="0"/>
              </a:rPr>
              <a:t>(3).</a:t>
            </a:r>
            <a:endParaRPr lang="en-US" dirty="0">
              <a:solidFill>
                <a:schemeClr val="bg1"/>
              </a:solidFill>
              <a:effectLst/>
              <a:latin typeface="Times New Roman" panose="02020603050405020304" pitchFamily="18" charset="0"/>
              <a:ea typeface="Times New Roman" panose="02020603050405020304" pitchFamily="18" charset="0"/>
            </a:endParaRPr>
          </a:p>
        </p:txBody>
      </p:sp>
      <p:sp>
        <p:nvSpPr>
          <p:cNvPr id="5" name="Rectangle 4"/>
          <p:cNvSpPr/>
          <p:nvPr/>
        </p:nvSpPr>
        <p:spPr>
          <a:xfrm>
            <a:off x="1823030" y="4305025"/>
            <a:ext cx="1274708" cy="678327"/>
          </a:xfrm>
          <a:prstGeom prst="rect">
            <a:avLst/>
          </a:prstGeom>
        </p:spPr>
        <p:txBody>
          <a:bodyPr wrap="none">
            <a:spAutoFit/>
          </a:bodyPr>
          <a:lstStyle/>
          <a:p>
            <a:pPr lvl="0" algn="just">
              <a:lnSpc>
                <a:spcPct val="115000"/>
              </a:lnSpc>
            </a:pPr>
            <a:r>
              <a:rPr lang="en-US" sz="3600" dirty="0" err="1" smtClean="0">
                <a:effectLst/>
                <a:latin typeface="Times New Roman" panose="02020603050405020304" pitchFamily="18" charset="0"/>
                <a:ea typeface="Times New Roman" panose="02020603050405020304" pitchFamily="18" charset="0"/>
              </a:rPr>
              <a:t>Câu</a:t>
            </a:r>
            <a:r>
              <a:rPr lang="en-US" sz="3600" dirty="0" smtClean="0">
                <a:effectLst/>
                <a:latin typeface="Times New Roman" panose="02020603050405020304" pitchFamily="18" charset="0"/>
                <a:ea typeface="Times New Roman" panose="02020603050405020304" pitchFamily="18" charset="0"/>
              </a:rPr>
              <a:t> 1</a:t>
            </a:r>
            <a:endParaRPr lang="en-US" sz="36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8358470" y="4370107"/>
            <a:ext cx="1154483" cy="613245"/>
          </a:xfrm>
          <a:prstGeom prst="rect">
            <a:avLst/>
          </a:prstGeom>
        </p:spPr>
        <p:txBody>
          <a:bodyPr wrap="none">
            <a:spAutoFit/>
          </a:bodyPr>
          <a:lstStyle/>
          <a:p>
            <a:pPr lvl="0" algn="just">
              <a:lnSpc>
                <a:spcPct val="115000"/>
              </a:lnSpc>
            </a:pPr>
            <a:r>
              <a:rPr lang="en-US" sz="3200" dirty="0" err="1" smtClean="0">
                <a:effectLst/>
                <a:latin typeface="Times New Roman" panose="02020603050405020304" pitchFamily="18" charset="0"/>
                <a:ea typeface="Times New Roman" panose="02020603050405020304" pitchFamily="18" charset="0"/>
              </a:rPr>
              <a:t>Câu</a:t>
            </a:r>
            <a:r>
              <a:rPr lang="en-US" sz="3200" dirty="0" smtClean="0">
                <a:effectLst/>
                <a:latin typeface="Times New Roman" panose="02020603050405020304" pitchFamily="18" charset="0"/>
                <a:ea typeface="Times New Roman" panose="02020603050405020304" pitchFamily="18" charset="0"/>
              </a:rPr>
              <a:t> 2</a:t>
            </a:r>
            <a:endParaRPr lang="en-US" sz="32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1787824" y="5656998"/>
            <a:ext cx="1154483" cy="613245"/>
          </a:xfrm>
          <a:prstGeom prst="rect">
            <a:avLst/>
          </a:prstGeom>
        </p:spPr>
        <p:txBody>
          <a:bodyPr wrap="none">
            <a:spAutoFit/>
          </a:bodyPr>
          <a:lstStyle/>
          <a:p>
            <a:pPr lvl="0" algn="just">
              <a:lnSpc>
                <a:spcPct val="115000"/>
              </a:lnSpc>
            </a:pPr>
            <a:r>
              <a:rPr lang="en-US" sz="3200" dirty="0" err="1" smtClean="0">
                <a:effectLst/>
                <a:latin typeface="Times New Roman" panose="02020603050405020304" pitchFamily="18" charset="0"/>
                <a:ea typeface="Times New Roman" panose="02020603050405020304" pitchFamily="18" charset="0"/>
              </a:rPr>
              <a:t>Câu</a:t>
            </a:r>
            <a:r>
              <a:rPr lang="en-US" sz="3200" dirty="0" smtClean="0">
                <a:effectLst/>
                <a:latin typeface="Times New Roman" panose="02020603050405020304" pitchFamily="18" charset="0"/>
                <a:ea typeface="Times New Roman" panose="02020603050405020304" pitchFamily="18" charset="0"/>
              </a:rPr>
              <a:t> 3</a:t>
            </a:r>
            <a:endParaRPr lang="en-US" sz="3200"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7305798" y="5622455"/>
            <a:ext cx="3651962" cy="613245"/>
          </a:xfrm>
          <a:prstGeom prst="rect">
            <a:avLst/>
          </a:prstGeom>
        </p:spPr>
        <p:txBody>
          <a:bodyPr wrap="none">
            <a:spAutoFit/>
          </a:bodyPr>
          <a:lstStyle/>
          <a:p>
            <a:pPr lvl="0" algn="just">
              <a:lnSpc>
                <a:spcPct val="115000"/>
              </a:lnSpc>
            </a:pPr>
            <a:r>
              <a:rPr lang="en-US" sz="3200" dirty="0" err="1" smtClean="0">
                <a:effectLst/>
                <a:latin typeface="Times New Roman" panose="02020603050405020304" pitchFamily="18" charset="0"/>
                <a:ea typeface="Times New Roman" panose="02020603050405020304" pitchFamily="18" charset="0"/>
              </a:rPr>
              <a:t>Không</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có</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câu</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chủ</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đề</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778313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10000" autoRev="1" fill="hold" nodeType="withEffect">
                                  <p:stCondLst>
                                    <p:cond delay="0"/>
                                  </p:stCondLst>
                                  <p:childTnLst>
                                    <p:animRot by="3000000">
                                      <p:cBhvr>
                                        <p:cTn id="6" dur="1500" fill="hold"/>
                                        <p:tgtEl>
                                          <p:spTgt spid="14"/>
                                        </p:tgtEl>
                                        <p:attrNameLst>
                                          <p:attrName>r</p:attrName>
                                        </p:attrNameLst>
                                      </p:cBhvr>
                                    </p:animRot>
                                  </p:childTnLst>
                                </p:cTn>
                              </p:par>
                              <p:par>
                                <p:cTn id="7" presetID="6" presetClass="emph" presetSubtype="0" repeatCount="indefinite" autoRev="1" fill="hold" nodeType="withEffect">
                                  <p:stCondLst>
                                    <p:cond delay="0"/>
                                  </p:stCondLst>
                                  <p:childTnLst>
                                    <p:animScale>
                                      <p:cBhvr>
                                        <p:cTn id="8" dur="1000" fill="hold"/>
                                        <p:tgtEl>
                                          <p:spTgt spid="13"/>
                                        </p:tgtEl>
                                      </p:cBhvr>
                                      <p:by x="150000" y="150000"/>
                                    </p:animScale>
                                  </p:childTnLst>
                                </p:cTn>
                              </p:par>
                              <p:par>
                                <p:cTn id="9" presetID="8" presetClass="emph" presetSubtype="0" repeatCount="indefinite" accel="10000" autoRev="1" fill="hold" nodeType="withEffect">
                                  <p:stCondLst>
                                    <p:cond delay="0"/>
                                  </p:stCondLst>
                                  <p:childTnLst>
                                    <p:animRot by="3000000">
                                      <p:cBhvr>
                                        <p:cTn id="10" dur="1500" fill="hold"/>
                                        <p:tgtEl>
                                          <p:spTgt spid="17"/>
                                        </p:tgtEl>
                                        <p:attrNameLst>
                                          <p:attrName>r</p:attrName>
                                        </p:attrNameLst>
                                      </p:cBhvr>
                                    </p:animRot>
                                  </p:childTnLst>
                                </p:cTn>
                              </p:par>
                              <p:par>
                                <p:cTn id="11" presetID="6" presetClass="emph" presetSubtype="0" repeatCount="indefinite" autoRev="1" fill="hold" nodeType="withEffect">
                                  <p:stCondLst>
                                    <p:cond delay="0"/>
                                  </p:stCondLst>
                                  <p:childTnLst>
                                    <p:animScale>
                                      <p:cBhvr>
                                        <p:cTn id="12" dur="1000" fill="hold"/>
                                        <p:tgtEl>
                                          <p:spTgt spid="16"/>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nodeType="clickEffect">
                                  <p:stCondLst>
                                    <p:cond delay="0"/>
                                  </p:stCondLst>
                                  <p:childTnLst>
                                    <p:animClr clrSpc="rgb" dir="cw">
                                      <p:cBhvr override="childStyle">
                                        <p:cTn id="16" dur="2000" fill="hold"/>
                                        <p:tgtEl>
                                          <p:spTgt spid="5">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1"/>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hidden"/>
                                      </p:to>
                                    </p:set>
                                  </p:childTnLst>
                                </p:cTn>
                              </p:par>
                            </p:childTnLst>
                          </p:cTn>
                        </p:par>
                        <p:par>
                          <p:cTn id="22" fill="hold">
                            <p:stCondLst>
                              <p:cond delay="0"/>
                            </p:stCondLst>
                            <p:childTnLst>
                              <p:par>
                                <p:cTn id="23" presetID="53" presetClass="entr" presetSubtype="16" fill="hold" grpId="1"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childTnLst>
                    </p:cTn>
                  </p:par>
                </p:childTnLst>
              </p:cTn>
              <p:nextCondLst>
                <p:cond evt="onClick" delay="0">
                  <p:tgtEl>
                    <p:spTgt spid="11"/>
                  </p:tgtEl>
                </p:cond>
              </p:nextCondLst>
            </p:seq>
            <p:seq concurrent="1" nextAc="seek">
              <p:cTn id="28" restart="whenNotActive" fill="hold" evtFilter="cancelBubble" nodeType="interactiveSeq">
                <p:stCondLst>
                  <p:cond evt="onClick" delay="0">
                    <p:tgtEl>
                      <p:spTgt spid="21"/>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grpId="0" nodeType="afterEffect">
                                  <p:stCondLst>
                                    <p:cond delay="1000"/>
                                  </p:stCondLst>
                                  <p:childTnLst>
                                    <p:set>
                                      <p:cBhvr>
                                        <p:cTn id="32"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3" name="beep.wav"/>
                                        </p:tgtEl>
                                      </p:cMediaNode>
                                    </p:audio>
                                  </p:subTnLst>
                                </p:cTn>
                              </p:par>
                            </p:childTnLst>
                          </p:cTn>
                        </p:par>
                        <p:par>
                          <p:cTn id="33" fill="hold">
                            <p:stCondLst>
                              <p:cond delay="1000"/>
                            </p:stCondLst>
                            <p:childTnLst>
                              <p:par>
                                <p:cTn id="34" presetID="1" presetClass="entr" presetSubtype="0" fill="hold" grpId="0" nodeType="afterEffect">
                                  <p:stCondLst>
                                    <p:cond delay="1000"/>
                                  </p:stCondLst>
                                  <p:childTnLst>
                                    <p:set>
                                      <p:cBhvr>
                                        <p:cTn id="35"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3" name="beep.wav"/>
                                        </p:tgtEl>
                                      </p:cMediaNode>
                                    </p:audio>
                                  </p:subTnLst>
                                </p:cTn>
                              </p:par>
                            </p:childTnLst>
                          </p:cTn>
                        </p:par>
                        <p:par>
                          <p:cTn id="36" fill="hold">
                            <p:stCondLst>
                              <p:cond delay="2000"/>
                            </p:stCondLst>
                            <p:childTnLst>
                              <p:par>
                                <p:cTn id="37" presetID="1" presetClass="entr" presetSubtype="0" fill="hold" grpId="0" nodeType="afterEffect">
                                  <p:stCondLst>
                                    <p:cond delay="1000"/>
                                  </p:stCondLst>
                                  <p:childTnLst>
                                    <p:set>
                                      <p:cBhvr>
                                        <p:cTn id="38"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3" name="beep.wav"/>
                                        </p:tgtEl>
                                      </p:cMediaNode>
                                    </p:audio>
                                  </p:subTnLst>
                                </p:cTn>
                              </p:par>
                            </p:childTnLst>
                          </p:cTn>
                        </p:par>
                        <p:par>
                          <p:cTn id="39" fill="hold">
                            <p:stCondLst>
                              <p:cond delay="3000"/>
                            </p:stCondLst>
                            <p:childTnLst>
                              <p:par>
                                <p:cTn id="40" presetID="1" presetClass="entr" presetSubtype="0" fill="hold" grpId="0" nodeType="afterEffect">
                                  <p:stCondLst>
                                    <p:cond delay="1000"/>
                                  </p:stCondLst>
                                  <p:childTnLst>
                                    <p:set>
                                      <p:cBhvr>
                                        <p:cTn id="41"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3" name="beep.wav"/>
                                        </p:tgtEl>
                                      </p:cMediaNode>
                                    </p:audio>
                                  </p:subTnLst>
                                </p:cTn>
                              </p:par>
                            </p:childTnLst>
                          </p:cTn>
                        </p:par>
                        <p:par>
                          <p:cTn id="42" fill="hold">
                            <p:stCondLst>
                              <p:cond delay="4000"/>
                            </p:stCondLst>
                            <p:childTnLst>
                              <p:par>
                                <p:cTn id="43" presetID="1" presetClass="entr" presetSubtype="0" fill="hold" grpId="0" nodeType="afterEffect">
                                  <p:stCondLst>
                                    <p:cond delay="1000"/>
                                  </p:stCondLst>
                                  <p:childTnLst>
                                    <p:set>
                                      <p:cBhvr>
                                        <p:cTn id="44"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3" name="beep.wav"/>
                                        </p:tgtEl>
                                      </p:cMediaNode>
                                    </p:audio>
                                  </p:subTnLst>
                                </p:cTn>
                              </p:par>
                            </p:childTnLst>
                          </p:cTn>
                        </p:par>
                        <p:par>
                          <p:cTn id="45" fill="hold">
                            <p:stCondLst>
                              <p:cond delay="5000"/>
                            </p:stCondLst>
                            <p:childTnLst>
                              <p:par>
                                <p:cTn id="46" presetID="1" presetClass="entr" presetSubtype="0" fill="hold" grpId="0" nodeType="afterEffect">
                                  <p:stCondLst>
                                    <p:cond delay="1000"/>
                                  </p:stCondLst>
                                  <p:childTnLst>
                                    <p:set>
                                      <p:cBhvr>
                                        <p:cTn id="47"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3" name="beep.wav"/>
                                        </p:tgtEl>
                                      </p:cMediaNode>
                                    </p:audio>
                                  </p:subTnLst>
                                </p:cTn>
                              </p:par>
                            </p:childTnLst>
                          </p:cTn>
                        </p:par>
                        <p:par>
                          <p:cTn id="48" fill="hold">
                            <p:stCondLst>
                              <p:cond delay="6000"/>
                            </p:stCondLst>
                            <p:childTnLst>
                              <p:par>
                                <p:cTn id="49" presetID="1" presetClass="entr" presetSubtype="0" fill="hold" grpId="0" nodeType="afterEffect">
                                  <p:stCondLst>
                                    <p:cond delay="1000"/>
                                  </p:stCondLst>
                                  <p:childTnLst>
                                    <p:set>
                                      <p:cBhvr>
                                        <p:cTn id="50"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3" name="beep.wav"/>
                                        </p:tgtEl>
                                      </p:cMediaNode>
                                    </p:audio>
                                  </p:subTnLst>
                                </p:cTn>
                              </p:par>
                            </p:childTnLst>
                          </p:cTn>
                        </p:par>
                        <p:par>
                          <p:cTn id="51" fill="hold">
                            <p:stCondLst>
                              <p:cond delay="7000"/>
                            </p:stCondLst>
                            <p:childTnLst>
                              <p:par>
                                <p:cTn id="52" presetID="1" presetClass="entr" presetSubtype="0" fill="hold" grpId="0" nodeType="afterEffect">
                                  <p:stCondLst>
                                    <p:cond delay="1000"/>
                                  </p:stCondLst>
                                  <p:childTnLst>
                                    <p:set>
                                      <p:cBhvr>
                                        <p:cTn id="53"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3" name="beep.wav"/>
                                        </p:tgtEl>
                                      </p:cMediaNode>
                                    </p:audio>
                                  </p:subTnLst>
                                </p:cTn>
                              </p:par>
                            </p:childTnLst>
                          </p:cTn>
                        </p:par>
                        <p:par>
                          <p:cTn id="54" fill="hold">
                            <p:stCondLst>
                              <p:cond delay="8000"/>
                            </p:stCondLst>
                            <p:childTnLst>
                              <p:par>
                                <p:cTn id="55" presetID="1" presetClass="entr" presetSubtype="0" fill="hold" grpId="0" nodeType="afterEffect">
                                  <p:stCondLst>
                                    <p:cond delay="1000"/>
                                  </p:stCondLst>
                                  <p:childTnLst>
                                    <p:set>
                                      <p:cBhvr>
                                        <p:cTn id="56"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beep.wav"/>
                                        </p:tgtEl>
                                      </p:cMediaNode>
                                    </p:audio>
                                  </p:subTnLst>
                                </p:cTn>
                              </p:par>
                            </p:childTnLst>
                          </p:cTn>
                        </p:par>
                        <p:par>
                          <p:cTn id="57" fill="hold">
                            <p:stCondLst>
                              <p:cond delay="9000"/>
                            </p:stCondLst>
                            <p:childTnLst>
                              <p:par>
                                <p:cTn id="58" presetID="1" presetClass="entr" presetSubtype="0" fill="hold" grpId="0" nodeType="afterEffect">
                                  <p:stCondLst>
                                    <p:cond delay="1000"/>
                                  </p:stCondLst>
                                  <p:childTnLst>
                                    <p:set>
                                      <p:cBhvr>
                                        <p:cTn id="59"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3" name="beep.wav"/>
                                        </p:tgtEl>
                                      </p:cMediaNode>
                                    </p:audio>
                                  </p:subTnLst>
                                </p:cTn>
                              </p:par>
                            </p:childTnLst>
                          </p:cTn>
                        </p:par>
                        <p:par>
                          <p:cTn id="60" fill="hold">
                            <p:stCondLst>
                              <p:cond delay="10000"/>
                            </p:stCondLst>
                            <p:childTnLst>
                              <p:par>
                                <p:cTn id="61" presetID="1" presetClass="entr" presetSubtype="0" fill="hold" grpId="0" nodeType="afterEffect">
                                  <p:stCondLst>
                                    <p:cond delay="1000"/>
                                  </p:stCondLst>
                                  <p:childTnLst>
                                    <p:set>
                                      <p:cBhvr>
                                        <p:cTn id="62"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3" name="beep.wav"/>
                                        </p:tgtEl>
                                      </p:cMediaNode>
                                    </p:audio>
                                  </p:subTnLst>
                                </p:cTn>
                              </p:par>
                            </p:childTnLst>
                          </p:cTn>
                        </p:par>
                        <p:par>
                          <p:cTn id="63" fill="hold">
                            <p:stCondLst>
                              <p:cond delay="11000"/>
                            </p:stCondLst>
                            <p:childTnLst>
                              <p:par>
                                <p:cTn id="64" presetID="1" presetClass="entr" presetSubtype="0" fill="hold" grpId="0" nodeType="afterEffect">
                                  <p:stCondLst>
                                    <p:cond delay="1000"/>
                                  </p:stCondLst>
                                  <p:childTnLst>
                                    <p:set>
                                      <p:cBhvr>
                                        <p:cTn id="65"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3" name="beep.wav"/>
                                        </p:tgtEl>
                                      </p:cMediaNode>
                                    </p:audio>
                                  </p:subTnLst>
                                </p:cTn>
                              </p:par>
                            </p:childTnLst>
                          </p:cTn>
                        </p:par>
                        <p:par>
                          <p:cTn id="66" fill="hold">
                            <p:stCondLst>
                              <p:cond delay="12000"/>
                            </p:stCondLst>
                            <p:childTnLst>
                              <p:par>
                                <p:cTn id="67" presetID="1" presetClass="entr" presetSubtype="0" fill="hold" grpId="0" nodeType="afterEffect">
                                  <p:stCondLst>
                                    <p:cond delay="1000"/>
                                  </p:stCondLst>
                                  <p:childTnLst>
                                    <p:set>
                                      <p:cBhvr>
                                        <p:cTn id="68"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3" name="beep.wav"/>
                                        </p:tgtEl>
                                      </p:cMediaNode>
                                    </p:audio>
                                  </p:subTnLst>
                                </p:cTn>
                              </p:par>
                            </p:childTnLst>
                          </p:cTn>
                        </p:par>
                        <p:par>
                          <p:cTn id="69" fill="hold">
                            <p:stCondLst>
                              <p:cond delay="13000"/>
                            </p:stCondLst>
                            <p:childTnLst>
                              <p:par>
                                <p:cTn id="70" presetID="1" presetClass="entr" presetSubtype="0" fill="hold" grpId="0" nodeType="afterEffect">
                                  <p:stCondLst>
                                    <p:cond delay="1000"/>
                                  </p:stCondLst>
                                  <p:childTnLst>
                                    <p:set>
                                      <p:cBhvr>
                                        <p:cTn id="71"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3" name="beep.wav"/>
                                        </p:tgtEl>
                                      </p:cMediaNode>
                                    </p:audio>
                                  </p:subTnLst>
                                </p:cTn>
                              </p:par>
                            </p:childTnLst>
                          </p:cTn>
                        </p:par>
                        <p:par>
                          <p:cTn id="72" fill="hold">
                            <p:stCondLst>
                              <p:cond delay="14000"/>
                            </p:stCondLst>
                            <p:childTnLst>
                              <p:par>
                                <p:cTn id="73" presetID="1" presetClass="entr" presetSubtype="0" fill="hold" grpId="0" nodeType="afterEffect">
                                  <p:stCondLst>
                                    <p:cond delay="1000"/>
                                  </p:stCondLst>
                                  <p:childTnLst>
                                    <p:set>
                                      <p:cBhvr>
                                        <p:cTn id="74"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3" name="beep.wav"/>
                                        </p:tgtEl>
                                      </p:cMediaNode>
                                    </p:audio>
                                  </p:subTnLst>
                                </p:cTn>
                              </p:par>
                            </p:childTnLst>
                          </p:cTn>
                        </p:par>
                        <p:par>
                          <p:cTn id="75" fill="hold">
                            <p:stCondLst>
                              <p:cond delay="15000"/>
                            </p:stCondLst>
                            <p:childTnLst>
                              <p:par>
                                <p:cTn id="76" presetID="1" presetClass="entr" presetSubtype="0" fill="hold" grpId="0" nodeType="afterEffect">
                                  <p:stCondLst>
                                    <p:cond delay="1000"/>
                                  </p:stCondLst>
                                  <p:childTnLst>
                                    <p:set>
                                      <p:cBhvr>
                                        <p:cTn id="77"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4" name="GUN.wav"/>
                                        </p:tgtEl>
                                      </p:cMediaNode>
                                    </p:audio>
                                  </p:subTnLst>
                                </p:cTn>
                              </p:par>
                            </p:childTnLst>
                          </p:cTn>
                        </p:par>
                      </p:childTnLst>
                    </p:cTn>
                  </p:par>
                </p:childTnLst>
              </p:cTn>
              <p:nextCondLst>
                <p:cond evt="onClick" delay="0">
                  <p:tgtEl>
                    <p:spTgt spid="21"/>
                  </p:tgtEl>
                </p:cond>
              </p:nextCondLst>
            </p:seq>
          </p:childTnLst>
        </p:cTn>
      </p:par>
    </p:tnLst>
    <p:bldLst>
      <p:bldP spid="11" grpId="0"/>
      <p:bldP spid="11" grpId="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55033" y="4319794"/>
            <a:ext cx="5790737" cy="553045"/>
          </a:xfrm>
          <a:prstGeom prst="rect">
            <a:avLst/>
          </a:prstGeom>
          <a:noFill/>
        </p:spPr>
        <p:txBody>
          <a:bodyPr wrap="square" lIns="120975" tIns="60488" rIns="120975" bIns="60488"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Times New Roman" charset="0"/>
                <a:ea typeface="Times New Roman" charset="0"/>
                <a:cs typeface="Times New Roman" charset="0"/>
                <a:sym typeface="Arial"/>
              </a:rPr>
              <a:t>     </a:t>
            </a:r>
            <a:endParaRPr kumimoji="0" lang="en-US" sz="2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charset="0"/>
              <a:ea typeface="Times New Roman" charset="0"/>
              <a:cs typeface="Times New Roman" charset="0"/>
              <a:sym typeface="Arial"/>
            </a:endParaRPr>
          </a:p>
        </p:txBody>
      </p:sp>
      <p:sp>
        <p:nvSpPr>
          <p:cNvPr id="11" name="TextBox 10"/>
          <p:cNvSpPr txBox="1"/>
          <p:nvPr/>
        </p:nvSpPr>
        <p:spPr>
          <a:xfrm>
            <a:off x="730756" y="1801904"/>
            <a:ext cx="954107" cy="1015663"/>
          </a:xfrm>
          <a:prstGeom prst="rect">
            <a:avLst/>
          </a:prstGeom>
          <a:noFill/>
        </p:spPr>
        <p:txBody>
          <a:bodyPr wrap="none" rtlCol="0">
            <a:spAutoFit/>
          </a:bodyPr>
          <a:lstStyle>
            <a:defPPr>
              <a:defRPr lang="en-US"/>
            </a:defPPr>
            <a:lvl1pPr algn="ctr">
              <a:defRPr sz="6000" b="1">
                <a:solidFill>
                  <a:schemeClr val="bg1"/>
                </a:solidFill>
                <a:effectLst>
                  <a:glow rad="101600">
                    <a:schemeClr val="accent5">
                      <a:satMod val="175000"/>
                      <a:alpha val="40000"/>
                    </a:schemeClr>
                  </a:glow>
                  <a:outerShdw blurRad="38100" dist="38100" dir="2700000" algn="tl">
                    <a:srgbClr val="000000">
                      <a:alpha val="43137"/>
                    </a:srgbClr>
                  </a:outerShdw>
                </a:effectLst>
                <a:latin typeface="UTM Swiss Condensed" panose="020005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smtClean="0">
                <a:ln>
                  <a:noFill/>
                </a:ln>
                <a:solidFill>
                  <a:prstClr val="white"/>
                </a:solidFill>
                <a:effectLst>
                  <a:glow rad="101600">
                    <a:srgbClr val="4472C4">
                      <a:satMod val="175000"/>
                      <a:alpha val="40000"/>
                    </a:srgbClr>
                  </a:glow>
                  <a:outerShdw blurRad="38100" dist="38100" dir="2700000" algn="tl">
                    <a:srgbClr val="000000">
                      <a:alpha val="43137"/>
                    </a:srgbClr>
                  </a:outerShdw>
                </a:effectLst>
                <a:uLnTx/>
                <a:uFillTx/>
                <a:latin typeface="UTM Swiss Condensed" panose="02000500000000000000" pitchFamily="2" charset="0"/>
                <a:ea typeface="+mn-ea"/>
                <a:cs typeface="Arial"/>
                <a:sym typeface="Arial"/>
              </a:rPr>
              <a:t>0</a:t>
            </a:r>
            <a:r>
              <a:rPr kumimoji="0" lang="en-US" sz="6000" b="1" i="0" u="none" strike="noStrike" kern="1200" cap="none" spc="0" normalizeH="0" baseline="0" noProof="0" dirty="0">
                <a:ln>
                  <a:noFill/>
                </a:ln>
                <a:solidFill>
                  <a:prstClr val="white"/>
                </a:solidFill>
                <a:effectLst>
                  <a:glow rad="101600">
                    <a:srgbClr val="4472C4">
                      <a:satMod val="175000"/>
                      <a:alpha val="40000"/>
                    </a:srgbClr>
                  </a:glow>
                  <a:outerShdw blurRad="38100" dist="38100" dir="2700000" algn="tl">
                    <a:srgbClr val="000000">
                      <a:alpha val="43137"/>
                    </a:srgbClr>
                  </a:outerShdw>
                </a:effectLst>
                <a:uLnTx/>
                <a:uFillTx/>
                <a:latin typeface="UTM Swiss Condensed" panose="02000500000000000000" pitchFamily="2" charset="0"/>
                <a:ea typeface="+mn-ea"/>
                <a:cs typeface="Arial"/>
                <a:sym typeface="Arial"/>
              </a:rPr>
              <a:t>6</a:t>
            </a:r>
          </a:p>
        </p:txBody>
      </p:sp>
      <p:pic>
        <p:nvPicPr>
          <p:cNvPr id="12" name="Picture 11" descr="A close up of a logo&#10;&#10;Description generated with high confidence">
            <a:extLst>
              <a:ext uri="{FF2B5EF4-FFF2-40B4-BE49-F238E27FC236}">
                <a16:creationId xmlns:a16="http://schemas.microsoft.com/office/drawing/2014/main" id="{1C77B4BB-D482-4C7D-B228-90B6B4E755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49743" y="193580"/>
            <a:ext cx="1153923" cy="1165462"/>
          </a:xfrm>
          <a:prstGeom prst="rect">
            <a:avLst/>
          </a:prstGeom>
        </p:spPr>
      </p:pic>
      <p:pic>
        <p:nvPicPr>
          <p:cNvPr id="13" name="Picture 12" descr="A picture containing fireworks, outdoor object&#10;&#10;Description generated with very high confidence">
            <a:extLst>
              <a:ext uri="{FF2B5EF4-FFF2-40B4-BE49-F238E27FC236}">
                <a16:creationId xmlns:a16="http://schemas.microsoft.com/office/drawing/2014/main" id="{AACF0864-491A-48F5-9AA3-F62DCC3F4D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8352" y="451572"/>
            <a:ext cx="3318812" cy="649479"/>
          </a:xfrm>
          <a:prstGeom prst="rect">
            <a:avLst/>
          </a:prstGeom>
        </p:spPr>
      </p:pic>
      <p:pic>
        <p:nvPicPr>
          <p:cNvPr id="14" name="Picture 13" descr="A close up of a logo&#10;&#10;Description generated with high confidence">
            <a:extLst>
              <a:ext uri="{FF2B5EF4-FFF2-40B4-BE49-F238E27FC236}">
                <a16:creationId xmlns:a16="http://schemas.microsoft.com/office/drawing/2014/main" id="{C46575C1-1A0D-4F3F-9313-FF1489871E0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95699">
            <a:off x="8504149" y="396198"/>
            <a:ext cx="642590" cy="775111"/>
          </a:xfrm>
          <a:prstGeom prst="rect">
            <a:avLst/>
          </a:prstGeom>
        </p:spPr>
      </p:pic>
      <p:pic>
        <p:nvPicPr>
          <p:cNvPr id="15" name="Picture 14" descr="A close up of a logo&#10;&#10;Description generated with high confidence">
            <a:extLst>
              <a:ext uri="{FF2B5EF4-FFF2-40B4-BE49-F238E27FC236}">
                <a16:creationId xmlns:a16="http://schemas.microsoft.com/office/drawing/2014/main" id="{CEF42F1C-4F8A-45A0-B6CB-5290FCCAEC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0514" y="221937"/>
            <a:ext cx="1153923" cy="1165462"/>
          </a:xfrm>
          <a:prstGeom prst="rect">
            <a:avLst/>
          </a:prstGeom>
        </p:spPr>
      </p:pic>
      <p:pic>
        <p:nvPicPr>
          <p:cNvPr id="16" name="Picture 15" descr="A picture containing fireworks, outdoor object&#10;&#10;Description generated with very high confidence">
            <a:extLst>
              <a:ext uri="{FF2B5EF4-FFF2-40B4-BE49-F238E27FC236}">
                <a16:creationId xmlns:a16="http://schemas.microsoft.com/office/drawing/2014/main" id="{9CCB758B-A893-4B77-ABAA-30FBE0C9AB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60384" y="345239"/>
            <a:ext cx="3318812" cy="649479"/>
          </a:xfrm>
          <a:prstGeom prst="rect">
            <a:avLst/>
          </a:prstGeom>
        </p:spPr>
      </p:pic>
      <p:pic>
        <p:nvPicPr>
          <p:cNvPr id="17" name="Picture 16" descr="A close up of a logo&#10;&#10;Description generated with high confidence">
            <a:extLst>
              <a:ext uri="{FF2B5EF4-FFF2-40B4-BE49-F238E27FC236}">
                <a16:creationId xmlns:a16="http://schemas.microsoft.com/office/drawing/2014/main" id="{D12D1A1A-AB98-4B2E-BE5B-028CFD10E7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95699">
            <a:off x="3726181" y="289865"/>
            <a:ext cx="642590" cy="775111"/>
          </a:xfrm>
          <a:prstGeom prst="rect">
            <a:avLst/>
          </a:prstGeom>
        </p:spPr>
      </p:pic>
      <p:pic>
        <p:nvPicPr>
          <p:cNvPr id="21" name="Picture 115" descr="ALRMCLO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47856" y="4688411"/>
            <a:ext cx="10080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176"/>
          <p:cNvSpPr>
            <a:spLocks noChangeArrowheads="1"/>
          </p:cNvSpPr>
          <p:nvPr/>
        </p:nvSpPr>
        <p:spPr bwMode="auto">
          <a:xfrm>
            <a:off x="5776456" y="5069411"/>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15</a:t>
            </a:r>
          </a:p>
        </p:txBody>
      </p:sp>
      <p:sp>
        <p:nvSpPr>
          <p:cNvPr id="23" name="Oval 176"/>
          <p:cNvSpPr>
            <a:spLocks noChangeArrowheads="1"/>
          </p:cNvSpPr>
          <p:nvPr/>
        </p:nvSpPr>
        <p:spPr bwMode="auto">
          <a:xfrm>
            <a:off x="5776456" y="5069411"/>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14</a:t>
            </a:r>
          </a:p>
        </p:txBody>
      </p:sp>
      <p:sp>
        <p:nvSpPr>
          <p:cNvPr id="24" name="Oval 176"/>
          <p:cNvSpPr>
            <a:spLocks noChangeArrowheads="1"/>
          </p:cNvSpPr>
          <p:nvPr/>
        </p:nvSpPr>
        <p:spPr bwMode="auto">
          <a:xfrm>
            <a:off x="5776456" y="5069411"/>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13</a:t>
            </a:r>
          </a:p>
        </p:txBody>
      </p:sp>
      <p:sp>
        <p:nvSpPr>
          <p:cNvPr id="25" name="Oval 176"/>
          <p:cNvSpPr>
            <a:spLocks noChangeArrowheads="1"/>
          </p:cNvSpPr>
          <p:nvPr/>
        </p:nvSpPr>
        <p:spPr bwMode="auto">
          <a:xfrm>
            <a:off x="5776456" y="5069411"/>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12</a:t>
            </a:r>
          </a:p>
        </p:txBody>
      </p:sp>
      <p:sp>
        <p:nvSpPr>
          <p:cNvPr id="26" name="Oval 176"/>
          <p:cNvSpPr>
            <a:spLocks noChangeArrowheads="1"/>
          </p:cNvSpPr>
          <p:nvPr/>
        </p:nvSpPr>
        <p:spPr bwMode="auto">
          <a:xfrm>
            <a:off x="5776456" y="5069411"/>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11</a:t>
            </a:r>
          </a:p>
        </p:txBody>
      </p:sp>
      <p:sp>
        <p:nvSpPr>
          <p:cNvPr id="27" name="Oval 176"/>
          <p:cNvSpPr>
            <a:spLocks noChangeArrowheads="1"/>
          </p:cNvSpPr>
          <p:nvPr/>
        </p:nvSpPr>
        <p:spPr bwMode="auto">
          <a:xfrm>
            <a:off x="5776456" y="5069411"/>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10</a:t>
            </a:r>
          </a:p>
        </p:txBody>
      </p:sp>
      <p:sp>
        <p:nvSpPr>
          <p:cNvPr id="28" name="Oval 176"/>
          <p:cNvSpPr>
            <a:spLocks noChangeArrowheads="1"/>
          </p:cNvSpPr>
          <p:nvPr/>
        </p:nvSpPr>
        <p:spPr bwMode="auto">
          <a:xfrm>
            <a:off x="5776456" y="5069411"/>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9</a:t>
            </a:r>
          </a:p>
        </p:txBody>
      </p:sp>
      <p:sp>
        <p:nvSpPr>
          <p:cNvPr id="29" name="Oval 176"/>
          <p:cNvSpPr>
            <a:spLocks noChangeArrowheads="1"/>
          </p:cNvSpPr>
          <p:nvPr/>
        </p:nvSpPr>
        <p:spPr bwMode="auto">
          <a:xfrm>
            <a:off x="5776456" y="5069411"/>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8</a:t>
            </a:r>
          </a:p>
        </p:txBody>
      </p:sp>
      <p:sp>
        <p:nvSpPr>
          <p:cNvPr id="30" name="Oval 176"/>
          <p:cNvSpPr>
            <a:spLocks noChangeArrowheads="1"/>
          </p:cNvSpPr>
          <p:nvPr/>
        </p:nvSpPr>
        <p:spPr bwMode="auto">
          <a:xfrm>
            <a:off x="5776456" y="5069411"/>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7</a:t>
            </a:r>
          </a:p>
        </p:txBody>
      </p:sp>
      <p:sp>
        <p:nvSpPr>
          <p:cNvPr id="31" name="Oval 176"/>
          <p:cNvSpPr>
            <a:spLocks noChangeArrowheads="1"/>
          </p:cNvSpPr>
          <p:nvPr/>
        </p:nvSpPr>
        <p:spPr bwMode="auto">
          <a:xfrm>
            <a:off x="5776456" y="5069411"/>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6</a:t>
            </a:r>
          </a:p>
        </p:txBody>
      </p:sp>
      <p:sp>
        <p:nvSpPr>
          <p:cNvPr id="32" name="Oval 176"/>
          <p:cNvSpPr>
            <a:spLocks noChangeArrowheads="1"/>
          </p:cNvSpPr>
          <p:nvPr/>
        </p:nvSpPr>
        <p:spPr bwMode="auto">
          <a:xfrm>
            <a:off x="5776456" y="5069411"/>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5</a:t>
            </a:r>
          </a:p>
        </p:txBody>
      </p:sp>
      <p:sp>
        <p:nvSpPr>
          <p:cNvPr id="33" name="Oval 176"/>
          <p:cNvSpPr>
            <a:spLocks noChangeArrowheads="1"/>
          </p:cNvSpPr>
          <p:nvPr/>
        </p:nvSpPr>
        <p:spPr bwMode="auto">
          <a:xfrm>
            <a:off x="5776456" y="5069411"/>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4</a:t>
            </a:r>
          </a:p>
        </p:txBody>
      </p:sp>
      <p:sp>
        <p:nvSpPr>
          <p:cNvPr id="34" name="Oval 176"/>
          <p:cNvSpPr>
            <a:spLocks noChangeArrowheads="1"/>
          </p:cNvSpPr>
          <p:nvPr/>
        </p:nvSpPr>
        <p:spPr bwMode="auto">
          <a:xfrm>
            <a:off x="5776456" y="5069411"/>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3</a:t>
            </a:r>
          </a:p>
        </p:txBody>
      </p:sp>
      <p:sp>
        <p:nvSpPr>
          <p:cNvPr id="35" name="Oval 176"/>
          <p:cNvSpPr>
            <a:spLocks noChangeArrowheads="1"/>
          </p:cNvSpPr>
          <p:nvPr/>
        </p:nvSpPr>
        <p:spPr bwMode="auto">
          <a:xfrm>
            <a:off x="5776456" y="5069411"/>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2</a:t>
            </a:r>
          </a:p>
        </p:txBody>
      </p:sp>
      <p:sp>
        <p:nvSpPr>
          <p:cNvPr id="36" name="Oval 176"/>
          <p:cNvSpPr>
            <a:spLocks noChangeArrowheads="1"/>
          </p:cNvSpPr>
          <p:nvPr/>
        </p:nvSpPr>
        <p:spPr bwMode="auto">
          <a:xfrm>
            <a:off x="5776456" y="5069411"/>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a:t>
            </a:r>
          </a:p>
        </p:txBody>
      </p:sp>
      <p:sp>
        <p:nvSpPr>
          <p:cNvPr id="37" name="Oval 176"/>
          <p:cNvSpPr>
            <a:spLocks noChangeArrowheads="1"/>
          </p:cNvSpPr>
          <p:nvPr/>
        </p:nvSpPr>
        <p:spPr bwMode="auto">
          <a:xfrm>
            <a:off x="5776456" y="5069411"/>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sym typeface="Arial"/>
              </a:rPr>
              <a:t>0</a:t>
            </a:r>
          </a:p>
        </p:txBody>
      </p:sp>
      <p:sp>
        <p:nvSpPr>
          <p:cNvPr id="2" name="Rectangle 1"/>
          <p:cNvSpPr/>
          <p:nvPr/>
        </p:nvSpPr>
        <p:spPr>
          <a:xfrm>
            <a:off x="3207666" y="1601315"/>
            <a:ext cx="8374734" cy="1791260"/>
          </a:xfrm>
          <a:prstGeom prst="rect">
            <a:avLst/>
          </a:prstGeom>
        </p:spPr>
        <p:txBody>
          <a:bodyPr wrap="square">
            <a:spAutoFit/>
          </a:bodyPr>
          <a:lstStyle/>
          <a:p>
            <a:pPr algn="just">
              <a:lnSpc>
                <a:spcPct val="115000"/>
              </a:lnSpc>
              <a:spcAft>
                <a:spcPts val="0"/>
              </a:spcAft>
            </a:pPr>
            <a:r>
              <a:rPr lang="vi-VN" sz="3200" b="1" dirty="0" smtClean="0">
                <a:solidFill>
                  <a:schemeClr val="bg1"/>
                </a:solidFill>
                <a:effectLst/>
                <a:latin typeface="Times New Roman" panose="02020603050405020304" pitchFamily="18" charset="0"/>
                <a:ea typeface="Times New Roman" panose="02020603050405020304" pitchFamily="18" charset="0"/>
              </a:rPr>
              <a:t>Câu 6</a:t>
            </a:r>
            <a:r>
              <a:rPr lang="vi-VN" sz="3200" dirty="0" smtClean="0">
                <a:solidFill>
                  <a:schemeClr val="bg1"/>
                </a:solidFill>
                <a:effectLst/>
                <a:latin typeface="Times New Roman" panose="02020603050405020304" pitchFamily="18" charset="0"/>
                <a:ea typeface="Times New Roman" panose="02020603050405020304" pitchFamily="18" charset="0"/>
              </a:rPr>
              <a:t> </a:t>
            </a:r>
            <a:r>
              <a:rPr lang="en-US" sz="3200" dirty="0" err="1" smtClean="0">
                <a:solidFill>
                  <a:schemeClr val="bg1"/>
                </a:solidFill>
                <a:effectLst/>
                <a:latin typeface="Times New Roman" panose="02020603050405020304" pitchFamily="18" charset="0"/>
                <a:ea typeface="Times New Roman" panose="02020603050405020304" pitchFamily="18" charset="0"/>
              </a:rPr>
              <a:t>Từ</a:t>
            </a:r>
            <a:r>
              <a:rPr lang="en-US" sz="3200" dirty="0" smtClean="0">
                <a:solidFill>
                  <a:schemeClr val="bg1"/>
                </a:solidFill>
                <a:effectLst/>
                <a:latin typeface="Times New Roman" panose="02020603050405020304" pitchFamily="18" charset="0"/>
                <a:ea typeface="Times New Roman" panose="02020603050405020304" pitchFamily="18" charset="0"/>
              </a:rPr>
              <a:t> </a:t>
            </a:r>
            <a:r>
              <a:rPr lang="en-US" sz="3200" dirty="0" err="1" smtClean="0">
                <a:solidFill>
                  <a:schemeClr val="bg1"/>
                </a:solidFill>
                <a:effectLst/>
                <a:latin typeface="Times New Roman" panose="02020603050405020304" pitchFamily="18" charset="0"/>
                <a:ea typeface="Times New Roman" panose="02020603050405020304" pitchFamily="18" charset="0"/>
              </a:rPr>
              <a:t>chiều</a:t>
            </a:r>
            <a:r>
              <a:rPr lang="en-US" sz="3200" dirty="0" smtClean="0">
                <a:solidFill>
                  <a:schemeClr val="bg1"/>
                </a:solidFill>
                <a:effectLst/>
                <a:latin typeface="Times New Roman" panose="02020603050405020304" pitchFamily="18" charset="0"/>
                <a:ea typeface="Times New Roman" panose="02020603050405020304" pitchFamily="18" charset="0"/>
              </a:rPr>
              <a:t> </a:t>
            </a:r>
            <a:r>
              <a:rPr lang="en-US" sz="3200" dirty="0" err="1" smtClean="0">
                <a:solidFill>
                  <a:schemeClr val="bg1"/>
                </a:solidFill>
                <a:effectLst/>
                <a:latin typeface="Times New Roman" panose="02020603050405020304" pitchFamily="18" charset="0"/>
                <a:ea typeface="Times New Roman" panose="02020603050405020304" pitchFamily="18" charset="0"/>
              </a:rPr>
              <a:t>trong</a:t>
            </a:r>
            <a:r>
              <a:rPr lang="en-US" sz="3200" dirty="0" smtClean="0">
                <a:solidFill>
                  <a:schemeClr val="bg1"/>
                </a:solidFill>
                <a:effectLst/>
                <a:latin typeface="Times New Roman" panose="02020603050405020304" pitchFamily="18" charset="0"/>
                <a:ea typeface="Times New Roman" panose="02020603050405020304" pitchFamily="18" charset="0"/>
              </a:rPr>
              <a:t> </a:t>
            </a:r>
            <a:r>
              <a:rPr lang="en-US" sz="3200" dirty="0" err="1" smtClean="0">
                <a:solidFill>
                  <a:schemeClr val="bg1"/>
                </a:solidFill>
                <a:effectLst/>
                <a:latin typeface="Times New Roman" panose="02020603050405020304" pitchFamily="18" charset="0"/>
                <a:ea typeface="Times New Roman" panose="02020603050405020304" pitchFamily="18" charset="0"/>
              </a:rPr>
              <a:t>câu</a:t>
            </a:r>
            <a:r>
              <a:rPr lang="en-US" sz="3200" dirty="0" smtClean="0">
                <a:solidFill>
                  <a:schemeClr val="bg1"/>
                </a:solidFill>
                <a:effectLst/>
                <a:latin typeface="Times New Roman" panose="02020603050405020304" pitchFamily="18" charset="0"/>
                <a:ea typeface="Times New Roman" panose="02020603050405020304" pitchFamily="18" charset="0"/>
              </a:rPr>
              <a:t> ca </a:t>
            </a:r>
            <a:r>
              <a:rPr lang="en-US" sz="3200" dirty="0" err="1" smtClean="0">
                <a:solidFill>
                  <a:schemeClr val="bg1"/>
                </a:solidFill>
                <a:effectLst/>
                <a:latin typeface="Times New Roman" panose="02020603050405020304" pitchFamily="18" charset="0"/>
                <a:ea typeface="Times New Roman" panose="02020603050405020304" pitchFamily="18" charset="0"/>
              </a:rPr>
              <a:t>dao</a:t>
            </a:r>
            <a:r>
              <a:rPr lang="en-US" sz="3200" dirty="0" smtClean="0">
                <a:solidFill>
                  <a:schemeClr val="bg1"/>
                </a:solidFill>
                <a:effectLst/>
                <a:latin typeface="Times New Roman" panose="02020603050405020304" pitchFamily="18" charset="0"/>
                <a:ea typeface="Times New Roman" panose="02020603050405020304" pitchFamily="18" charset="0"/>
              </a:rPr>
              <a:t> “</a:t>
            </a:r>
            <a:r>
              <a:rPr lang="vi-VN" sz="3200" dirty="0" smtClean="0">
                <a:solidFill>
                  <a:schemeClr val="bg1"/>
                </a:solidFill>
                <a:effectLst/>
                <a:latin typeface="Times New Roman" panose="02020603050405020304" pitchFamily="18" charset="0"/>
                <a:ea typeface="Times New Roman" panose="02020603050405020304" pitchFamily="18" charset="0"/>
              </a:rPr>
              <a:t>Chiều chiều ra đứng ngõ sau</a:t>
            </a:r>
            <a:r>
              <a:rPr lang="en-US" sz="3200" dirty="0" smtClean="0">
                <a:solidFill>
                  <a:schemeClr val="bg1"/>
                </a:solidFill>
                <a:effectLst/>
                <a:latin typeface="Times New Roman" panose="02020603050405020304" pitchFamily="18" charset="0"/>
                <a:ea typeface="Times New Roman" panose="02020603050405020304" pitchFamily="18" charset="0"/>
              </a:rPr>
              <a:t>/ </a:t>
            </a:r>
            <a:r>
              <a:rPr lang="vi-VN" sz="3200" dirty="0" smtClean="0">
                <a:solidFill>
                  <a:schemeClr val="bg1"/>
                </a:solidFill>
                <a:effectLst/>
                <a:latin typeface="Times New Roman" panose="02020603050405020304" pitchFamily="18" charset="0"/>
                <a:ea typeface="Times New Roman" panose="02020603050405020304" pitchFamily="18" charset="0"/>
              </a:rPr>
              <a:t>Trông về quê mẹ ruột đau chín chiều”</a:t>
            </a:r>
            <a:r>
              <a:rPr lang="en-US" sz="3200" dirty="0" smtClean="0">
                <a:solidFill>
                  <a:schemeClr val="bg1"/>
                </a:solidFill>
                <a:effectLst/>
                <a:latin typeface="Times New Roman" panose="02020603050405020304" pitchFamily="18" charset="0"/>
                <a:ea typeface="Times New Roman" panose="02020603050405020304" pitchFamily="18" charset="0"/>
              </a:rPr>
              <a:t> </a:t>
            </a:r>
            <a:r>
              <a:rPr lang="en-US" sz="3200" dirty="0" err="1" smtClean="0">
                <a:solidFill>
                  <a:schemeClr val="bg1"/>
                </a:solidFill>
                <a:effectLst/>
                <a:latin typeface="Times New Roman" panose="02020603050405020304" pitchFamily="18" charset="0"/>
                <a:ea typeface="Times New Roman" panose="02020603050405020304" pitchFamily="18" charset="0"/>
              </a:rPr>
              <a:t>là</a:t>
            </a:r>
            <a:r>
              <a:rPr lang="en-US" sz="3200" dirty="0" smtClean="0">
                <a:solidFill>
                  <a:schemeClr val="bg1"/>
                </a:solidFill>
                <a:effectLst/>
                <a:latin typeface="Times New Roman" panose="02020603050405020304" pitchFamily="18" charset="0"/>
                <a:ea typeface="Times New Roman" panose="02020603050405020304" pitchFamily="18" charset="0"/>
              </a:rPr>
              <a:t> </a:t>
            </a:r>
            <a:r>
              <a:rPr lang="en-US" sz="3200" dirty="0" err="1" smtClean="0">
                <a:solidFill>
                  <a:schemeClr val="bg1"/>
                </a:solidFill>
                <a:effectLst/>
                <a:latin typeface="Times New Roman" panose="02020603050405020304" pitchFamily="18" charset="0"/>
                <a:ea typeface="Times New Roman" panose="02020603050405020304" pitchFamily="18" charset="0"/>
              </a:rPr>
              <a:t>hiện</a:t>
            </a:r>
            <a:r>
              <a:rPr lang="en-US" sz="3200" dirty="0" smtClean="0">
                <a:solidFill>
                  <a:schemeClr val="bg1"/>
                </a:solidFill>
                <a:effectLst/>
                <a:latin typeface="Times New Roman" panose="02020603050405020304" pitchFamily="18" charset="0"/>
                <a:ea typeface="Times New Roman" panose="02020603050405020304" pitchFamily="18" charset="0"/>
              </a:rPr>
              <a:t> </a:t>
            </a:r>
            <a:r>
              <a:rPr lang="en-US" sz="3200" dirty="0" err="1" smtClean="0">
                <a:solidFill>
                  <a:schemeClr val="bg1"/>
                </a:solidFill>
                <a:effectLst/>
                <a:latin typeface="Times New Roman" panose="02020603050405020304" pitchFamily="18" charset="0"/>
                <a:ea typeface="Times New Roman" panose="02020603050405020304" pitchFamily="18" charset="0"/>
              </a:rPr>
              <a:t>tượng</a:t>
            </a:r>
            <a:r>
              <a:rPr lang="en-US" sz="3200" dirty="0" smtClean="0">
                <a:solidFill>
                  <a:schemeClr val="bg1"/>
                </a:solidFill>
                <a:effectLst/>
                <a:latin typeface="Times New Roman" panose="02020603050405020304" pitchFamily="18" charset="0"/>
                <a:ea typeface="Times New Roman" panose="02020603050405020304" pitchFamily="18" charset="0"/>
              </a:rPr>
              <a:t>:</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
        <p:nvSpPr>
          <p:cNvPr id="6" name="Rectangle 5"/>
          <p:cNvSpPr/>
          <p:nvPr/>
        </p:nvSpPr>
        <p:spPr>
          <a:xfrm>
            <a:off x="1569092" y="4318979"/>
            <a:ext cx="2811988" cy="707886"/>
          </a:xfrm>
          <a:prstGeom prst="rect">
            <a:avLst/>
          </a:prstGeom>
        </p:spPr>
        <p:txBody>
          <a:bodyPr wrap="none">
            <a:spAutoFit/>
          </a:bodyPr>
          <a:lstStyle/>
          <a:p>
            <a:r>
              <a:rPr lang="en-US" sz="4000" dirty="0" err="1" smtClean="0">
                <a:effectLst/>
                <a:latin typeface="Times New Roman" panose="02020603050405020304" pitchFamily="18" charset="0"/>
                <a:ea typeface="Times New Roman" panose="02020603050405020304" pitchFamily="18" charset="0"/>
              </a:rPr>
              <a:t>Từ</a:t>
            </a:r>
            <a:r>
              <a:rPr lang="en-US" sz="4000" dirty="0" smtClean="0">
                <a:effectLst/>
                <a:latin typeface="Times New Roman" panose="02020603050405020304" pitchFamily="18" charset="0"/>
                <a:ea typeface="Times New Roman" panose="02020603050405020304" pitchFamily="18" charset="0"/>
              </a:rPr>
              <a:t> </a:t>
            </a:r>
            <a:r>
              <a:rPr lang="en-US" sz="4000" dirty="0" err="1" smtClean="0">
                <a:effectLst/>
                <a:latin typeface="Times New Roman" panose="02020603050405020304" pitchFamily="18" charset="0"/>
                <a:ea typeface="Times New Roman" panose="02020603050405020304" pitchFamily="18" charset="0"/>
              </a:rPr>
              <a:t>đồng</a:t>
            </a:r>
            <a:r>
              <a:rPr lang="en-US" sz="4000" dirty="0" smtClean="0">
                <a:effectLst/>
                <a:latin typeface="Times New Roman" panose="02020603050405020304" pitchFamily="18" charset="0"/>
                <a:ea typeface="Times New Roman" panose="02020603050405020304" pitchFamily="18" charset="0"/>
              </a:rPr>
              <a:t> </a:t>
            </a:r>
            <a:r>
              <a:rPr lang="en-US" sz="4000" dirty="0" err="1" smtClean="0">
                <a:effectLst/>
                <a:latin typeface="Times New Roman" panose="02020603050405020304" pitchFamily="18" charset="0"/>
                <a:ea typeface="Times New Roman" panose="02020603050405020304" pitchFamily="18" charset="0"/>
              </a:rPr>
              <a:t>âm</a:t>
            </a:r>
            <a:r>
              <a:rPr lang="en-US" sz="4000" dirty="0" smtClean="0">
                <a:effectLst/>
                <a:latin typeface="Times New Roman" panose="02020603050405020304" pitchFamily="18" charset="0"/>
                <a:ea typeface="Times New Roman" panose="02020603050405020304" pitchFamily="18" charset="0"/>
              </a:rPr>
              <a:t> </a:t>
            </a:r>
            <a:endParaRPr lang="en-US" sz="4000" dirty="0"/>
          </a:p>
        </p:txBody>
      </p:sp>
      <p:sp>
        <p:nvSpPr>
          <p:cNvPr id="8" name="Rectangle 7"/>
          <p:cNvSpPr/>
          <p:nvPr/>
        </p:nvSpPr>
        <p:spPr>
          <a:xfrm>
            <a:off x="7774030" y="4334468"/>
            <a:ext cx="2783134" cy="707886"/>
          </a:xfrm>
          <a:prstGeom prst="rect">
            <a:avLst/>
          </a:prstGeom>
        </p:spPr>
        <p:txBody>
          <a:bodyPr wrap="none">
            <a:spAutoFit/>
          </a:bodyPr>
          <a:lstStyle/>
          <a:p>
            <a:r>
              <a:rPr lang="en-US" sz="4000" dirty="0" err="1" smtClean="0">
                <a:effectLst/>
                <a:latin typeface="Times New Roman" panose="02020603050405020304" pitchFamily="18" charset="0"/>
                <a:ea typeface="Times New Roman" panose="02020603050405020304" pitchFamily="18" charset="0"/>
              </a:rPr>
              <a:t>Từ</a:t>
            </a:r>
            <a:r>
              <a:rPr lang="en-US" sz="4000" dirty="0" smtClean="0">
                <a:effectLst/>
                <a:latin typeface="Times New Roman" panose="02020603050405020304" pitchFamily="18" charset="0"/>
                <a:ea typeface="Times New Roman" panose="02020603050405020304" pitchFamily="18" charset="0"/>
              </a:rPr>
              <a:t> </a:t>
            </a:r>
            <a:r>
              <a:rPr lang="en-US" sz="4000" dirty="0" err="1" smtClean="0">
                <a:effectLst/>
                <a:latin typeface="Times New Roman" panose="02020603050405020304" pitchFamily="18" charset="0"/>
                <a:ea typeface="Times New Roman" panose="02020603050405020304" pitchFamily="18" charset="0"/>
              </a:rPr>
              <a:t>đa</a:t>
            </a:r>
            <a:r>
              <a:rPr lang="en-US" sz="4000" dirty="0" smtClean="0">
                <a:effectLst/>
                <a:latin typeface="Times New Roman" panose="02020603050405020304" pitchFamily="18" charset="0"/>
                <a:ea typeface="Times New Roman" panose="02020603050405020304" pitchFamily="18" charset="0"/>
              </a:rPr>
              <a:t> </a:t>
            </a:r>
            <a:r>
              <a:rPr lang="en-US" sz="4000" dirty="0" err="1" smtClean="0">
                <a:effectLst/>
                <a:latin typeface="Times New Roman" panose="02020603050405020304" pitchFamily="18" charset="0"/>
                <a:ea typeface="Times New Roman" panose="02020603050405020304" pitchFamily="18" charset="0"/>
              </a:rPr>
              <a:t>nghĩa</a:t>
            </a:r>
            <a:r>
              <a:rPr lang="en-US" sz="4000" dirty="0" smtClean="0">
                <a:effectLst/>
                <a:latin typeface="Times New Roman" panose="02020603050405020304" pitchFamily="18" charset="0"/>
                <a:ea typeface="Times New Roman" panose="02020603050405020304" pitchFamily="18" charset="0"/>
              </a:rPr>
              <a:t>.</a:t>
            </a:r>
            <a:endParaRPr lang="en-US" sz="4000" dirty="0"/>
          </a:p>
        </p:txBody>
      </p:sp>
    </p:spTree>
    <p:extLst>
      <p:ext uri="{BB962C8B-B14F-4D97-AF65-F5344CB8AC3E}">
        <p14:creationId xmlns:p14="http://schemas.microsoft.com/office/powerpoint/2010/main" val="26499424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10000" autoRev="1" fill="hold" nodeType="withEffect">
                                  <p:stCondLst>
                                    <p:cond delay="0"/>
                                  </p:stCondLst>
                                  <p:childTnLst>
                                    <p:animRot by="3000000">
                                      <p:cBhvr>
                                        <p:cTn id="6" dur="1500" fill="hold"/>
                                        <p:tgtEl>
                                          <p:spTgt spid="14"/>
                                        </p:tgtEl>
                                        <p:attrNameLst>
                                          <p:attrName>r</p:attrName>
                                        </p:attrNameLst>
                                      </p:cBhvr>
                                    </p:animRot>
                                  </p:childTnLst>
                                </p:cTn>
                              </p:par>
                              <p:par>
                                <p:cTn id="7" presetID="6" presetClass="emph" presetSubtype="0" repeatCount="indefinite" autoRev="1" fill="hold" nodeType="withEffect">
                                  <p:stCondLst>
                                    <p:cond delay="0"/>
                                  </p:stCondLst>
                                  <p:childTnLst>
                                    <p:animScale>
                                      <p:cBhvr>
                                        <p:cTn id="8" dur="1000" fill="hold"/>
                                        <p:tgtEl>
                                          <p:spTgt spid="13"/>
                                        </p:tgtEl>
                                      </p:cBhvr>
                                      <p:by x="150000" y="150000"/>
                                    </p:animScale>
                                  </p:childTnLst>
                                </p:cTn>
                              </p:par>
                              <p:par>
                                <p:cTn id="9" presetID="8" presetClass="emph" presetSubtype="0" repeatCount="indefinite" accel="10000" autoRev="1" fill="hold" nodeType="withEffect">
                                  <p:stCondLst>
                                    <p:cond delay="0"/>
                                  </p:stCondLst>
                                  <p:childTnLst>
                                    <p:animRot by="3000000">
                                      <p:cBhvr>
                                        <p:cTn id="10" dur="1500" fill="hold"/>
                                        <p:tgtEl>
                                          <p:spTgt spid="17"/>
                                        </p:tgtEl>
                                        <p:attrNameLst>
                                          <p:attrName>r</p:attrName>
                                        </p:attrNameLst>
                                      </p:cBhvr>
                                    </p:animRot>
                                  </p:childTnLst>
                                </p:cTn>
                              </p:par>
                              <p:par>
                                <p:cTn id="11" presetID="6" presetClass="emph" presetSubtype="0" repeatCount="indefinite" autoRev="1" fill="hold" nodeType="withEffect">
                                  <p:stCondLst>
                                    <p:cond delay="0"/>
                                  </p:stCondLst>
                                  <p:childTnLst>
                                    <p:animScale>
                                      <p:cBhvr>
                                        <p:cTn id="12" dur="1000" fill="hold"/>
                                        <p:tgtEl>
                                          <p:spTgt spid="16"/>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nodeType="clickEffect">
                                  <p:stCondLst>
                                    <p:cond delay="0"/>
                                  </p:stCondLst>
                                  <p:childTnLst>
                                    <p:animClr clrSpc="rgb" dir="cw">
                                      <p:cBhvr override="childStyle">
                                        <p:cTn id="16" dur="2000" fill="hold"/>
                                        <p:tgtEl>
                                          <p:spTgt spid="6">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21"/>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afterEffect">
                                  <p:stCondLst>
                                    <p:cond delay="1000"/>
                                  </p:stCondLst>
                                  <p:childTnLst>
                                    <p:set>
                                      <p:cBhvr>
                                        <p:cTn id="21"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beep.wav"/>
                                        </p:tgtEl>
                                      </p:cMediaNode>
                                    </p:audio>
                                  </p:subTnLst>
                                </p:cTn>
                              </p:par>
                            </p:childTnLst>
                          </p:cTn>
                        </p:par>
                        <p:par>
                          <p:cTn id="22" fill="hold">
                            <p:stCondLst>
                              <p:cond delay="1000"/>
                            </p:stCondLst>
                            <p:childTnLst>
                              <p:par>
                                <p:cTn id="23" presetID="1" presetClass="entr" presetSubtype="0" fill="hold" grpId="0" nodeType="afterEffect">
                                  <p:stCondLst>
                                    <p:cond delay="1000"/>
                                  </p:stCondLst>
                                  <p:childTnLst>
                                    <p:set>
                                      <p:cBhvr>
                                        <p:cTn id="24"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beep.wav"/>
                                        </p:tgtEl>
                                      </p:cMediaNode>
                                    </p:audio>
                                  </p:subTnLst>
                                </p:cTn>
                              </p:par>
                            </p:childTnLst>
                          </p:cTn>
                        </p:par>
                        <p:par>
                          <p:cTn id="25" fill="hold">
                            <p:stCondLst>
                              <p:cond delay="2000"/>
                            </p:stCondLst>
                            <p:childTnLst>
                              <p:par>
                                <p:cTn id="26" presetID="1" presetClass="entr" presetSubtype="0" fill="hold" grpId="0" nodeType="afterEffect">
                                  <p:stCondLst>
                                    <p:cond delay="1000"/>
                                  </p:stCondLst>
                                  <p:childTnLst>
                                    <p:set>
                                      <p:cBhvr>
                                        <p:cTn id="27"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beep.wav"/>
                                        </p:tgtEl>
                                      </p:cMediaNode>
                                    </p:audio>
                                  </p:subTnLst>
                                </p:cTn>
                              </p:par>
                            </p:childTnLst>
                          </p:cTn>
                        </p:par>
                        <p:par>
                          <p:cTn id="28" fill="hold">
                            <p:stCondLst>
                              <p:cond delay="3000"/>
                            </p:stCondLst>
                            <p:childTnLst>
                              <p:par>
                                <p:cTn id="29" presetID="1" presetClass="entr" presetSubtype="0" fill="hold" grpId="0" nodeType="afterEffect">
                                  <p:stCondLst>
                                    <p:cond delay="1000"/>
                                  </p:stCondLst>
                                  <p:childTnLst>
                                    <p:set>
                                      <p:cBhvr>
                                        <p:cTn id="30"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beep.wav"/>
                                        </p:tgtEl>
                                      </p:cMediaNode>
                                    </p:audio>
                                  </p:subTnLst>
                                </p:cTn>
                              </p:par>
                            </p:childTnLst>
                          </p:cTn>
                        </p:par>
                        <p:par>
                          <p:cTn id="31" fill="hold">
                            <p:stCondLst>
                              <p:cond delay="4000"/>
                            </p:stCondLst>
                            <p:childTnLst>
                              <p:par>
                                <p:cTn id="32" presetID="1" presetClass="entr" presetSubtype="0" fill="hold" grpId="0" nodeType="afterEffect">
                                  <p:stCondLst>
                                    <p:cond delay="1000"/>
                                  </p:stCondLst>
                                  <p:childTnLst>
                                    <p:set>
                                      <p:cBhvr>
                                        <p:cTn id="33"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beep.wav"/>
                                        </p:tgtEl>
                                      </p:cMediaNode>
                                    </p:audio>
                                  </p:subTnLst>
                                </p:cTn>
                              </p:par>
                            </p:childTnLst>
                          </p:cTn>
                        </p:par>
                        <p:par>
                          <p:cTn id="34" fill="hold">
                            <p:stCondLst>
                              <p:cond delay="5000"/>
                            </p:stCondLst>
                            <p:childTnLst>
                              <p:par>
                                <p:cTn id="35" presetID="1" presetClass="entr" presetSubtype="0" fill="hold" grpId="0" nodeType="afterEffect">
                                  <p:stCondLst>
                                    <p:cond delay="1000"/>
                                  </p:stCondLst>
                                  <p:childTnLst>
                                    <p:set>
                                      <p:cBhvr>
                                        <p:cTn id="36"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3" name="beep.wav"/>
                                        </p:tgtEl>
                                      </p:cMediaNode>
                                    </p:audio>
                                  </p:subTnLst>
                                </p:cTn>
                              </p:par>
                            </p:childTnLst>
                          </p:cTn>
                        </p:par>
                        <p:par>
                          <p:cTn id="37" fill="hold">
                            <p:stCondLst>
                              <p:cond delay="6000"/>
                            </p:stCondLst>
                            <p:childTnLst>
                              <p:par>
                                <p:cTn id="38" presetID="1" presetClass="entr" presetSubtype="0" fill="hold" grpId="0" nodeType="afterEffect">
                                  <p:stCondLst>
                                    <p:cond delay="1000"/>
                                  </p:stCondLst>
                                  <p:childTnLst>
                                    <p:set>
                                      <p:cBhvr>
                                        <p:cTn id="39"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beep.wav"/>
                                        </p:tgtEl>
                                      </p:cMediaNode>
                                    </p:audio>
                                  </p:subTnLst>
                                </p:cTn>
                              </p:par>
                            </p:childTnLst>
                          </p:cTn>
                        </p:par>
                        <p:par>
                          <p:cTn id="40" fill="hold">
                            <p:stCondLst>
                              <p:cond delay="7000"/>
                            </p:stCondLst>
                            <p:childTnLst>
                              <p:par>
                                <p:cTn id="41" presetID="1" presetClass="entr" presetSubtype="0" fill="hold" grpId="0" nodeType="afterEffect">
                                  <p:stCondLst>
                                    <p:cond delay="1000"/>
                                  </p:stCondLst>
                                  <p:childTnLst>
                                    <p:set>
                                      <p:cBhvr>
                                        <p:cTn id="42"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beep.wav"/>
                                        </p:tgtEl>
                                      </p:cMediaNode>
                                    </p:audio>
                                  </p:subTnLst>
                                </p:cTn>
                              </p:par>
                            </p:childTnLst>
                          </p:cTn>
                        </p:par>
                        <p:par>
                          <p:cTn id="43" fill="hold">
                            <p:stCondLst>
                              <p:cond delay="8000"/>
                            </p:stCondLst>
                            <p:childTnLst>
                              <p:par>
                                <p:cTn id="44" presetID="1" presetClass="entr" presetSubtype="0" fill="hold" grpId="0" nodeType="afterEffect">
                                  <p:stCondLst>
                                    <p:cond delay="1000"/>
                                  </p:stCondLst>
                                  <p:childTnLst>
                                    <p:set>
                                      <p:cBhvr>
                                        <p:cTn id="45"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3" name="beep.wav"/>
                                        </p:tgtEl>
                                      </p:cMediaNode>
                                    </p:audio>
                                  </p:subTnLst>
                                </p:cTn>
                              </p:par>
                            </p:childTnLst>
                          </p:cTn>
                        </p:par>
                        <p:par>
                          <p:cTn id="46" fill="hold">
                            <p:stCondLst>
                              <p:cond delay="9000"/>
                            </p:stCondLst>
                            <p:childTnLst>
                              <p:par>
                                <p:cTn id="47" presetID="1" presetClass="entr" presetSubtype="0" fill="hold" grpId="0" nodeType="afterEffect">
                                  <p:stCondLst>
                                    <p:cond delay="1000"/>
                                  </p:stCondLst>
                                  <p:childTnLst>
                                    <p:set>
                                      <p:cBhvr>
                                        <p:cTn id="48"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3" name="beep.wav"/>
                                        </p:tgtEl>
                                      </p:cMediaNode>
                                    </p:audio>
                                  </p:subTnLst>
                                </p:cTn>
                              </p:par>
                            </p:childTnLst>
                          </p:cTn>
                        </p:par>
                        <p:par>
                          <p:cTn id="49" fill="hold">
                            <p:stCondLst>
                              <p:cond delay="10000"/>
                            </p:stCondLst>
                            <p:childTnLst>
                              <p:par>
                                <p:cTn id="50" presetID="1" presetClass="entr" presetSubtype="0" fill="hold" grpId="0" nodeType="afterEffect">
                                  <p:stCondLst>
                                    <p:cond delay="1000"/>
                                  </p:stCondLst>
                                  <p:childTnLst>
                                    <p:set>
                                      <p:cBhvr>
                                        <p:cTn id="51"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3" name="beep.wav"/>
                                        </p:tgtEl>
                                      </p:cMediaNode>
                                    </p:audio>
                                  </p:subTnLst>
                                </p:cTn>
                              </p:par>
                            </p:childTnLst>
                          </p:cTn>
                        </p:par>
                        <p:par>
                          <p:cTn id="52" fill="hold">
                            <p:stCondLst>
                              <p:cond delay="11000"/>
                            </p:stCondLst>
                            <p:childTnLst>
                              <p:par>
                                <p:cTn id="53" presetID="1" presetClass="entr" presetSubtype="0" fill="hold" grpId="0" nodeType="afterEffect">
                                  <p:stCondLst>
                                    <p:cond delay="1000"/>
                                  </p:stCondLst>
                                  <p:childTnLst>
                                    <p:set>
                                      <p:cBhvr>
                                        <p:cTn id="54"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3" name="beep.wav"/>
                                        </p:tgtEl>
                                      </p:cMediaNode>
                                    </p:audio>
                                  </p:subTnLst>
                                </p:cTn>
                              </p:par>
                            </p:childTnLst>
                          </p:cTn>
                        </p:par>
                        <p:par>
                          <p:cTn id="55" fill="hold">
                            <p:stCondLst>
                              <p:cond delay="12000"/>
                            </p:stCondLst>
                            <p:childTnLst>
                              <p:par>
                                <p:cTn id="56" presetID="1" presetClass="entr" presetSubtype="0" fill="hold" grpId="0" nodeType="afterEffect">
                                  <p:stCondLst>
                                    <p:cond delay="1000"/>
                                  </p:stCondLst>
                                  <p:childTnLst>
                                    <p:set>
                                      <p:cBhvr>
                                        <p:cTn id="57"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3" name="beep.wav"/>
                                        </p:tgtEl>
                                      </p:cMediaNode>
                                    </p:audio>
                                  </p:subTnLst>
                                </p:cTn>
                              </p:par>
                            </p:childTnLst>
                          </p:cTn>
                        </p:par>
                        <p:par>
                          <p:cTn id="58" fill="hold">
                            <p:stCondLst>
                              <p:cond delay="13000"/>
                            </p:stCondLst>
                            <p:childTnLst>
                              <p:par>
                                <p:cTn id="59" presetID="1" presetClass="entr" presetSubtype="0" fill="hold" grpId="0" nodeType="afterEffect">
                                  <p:stCondLst>
                                    <p:cond delay="1000"/>
                                  </p:stCondLst>
                                  <p:childTnLst>
                                    <p:set>
                                      <p:cBhvr>
                                        <p:cTn id="60"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3" name="beep.wav"/>
                                        </p:tgtEl>
                                      </p:cMediaNode>
                                    </p:audio>
                                  </p:subTnLst>
                                </p:cTn>
                              </p:par>
                            </p:childTnLst>
                          </p:cTn>
                        </p:par>
                        <p:par>
                          <p:cTn id="61" fill="hold">
                            <p:stCondLst>
                              <p:cond delay="14000"/>
                            </p:stCondLst>
                            <p:childTnLst>
                              <p:par>
                                <p:cTn id="62" presetID="1" presetClass="entr" presetSubtype="0" fill="hold" grpId="0" nodeType="afterEffect">
                                  <p:stCondLst>
                                    <p:cond delay="1000"/>
                                  </p:stCondLst>
                                  <p:childTnLst>
                                    <p:set>
                                      <p:cBhvr>
                                        <p:cTn id="63"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3" name="beep.wav"/>
                                        </p:tgtEl>
                                      </p:cMediaNode>
                                    </p:audio>
                                  </p:subTnLst>
                                </p:cTn>
                              </p:par>
                            </p:childTnLst>
                          </p:cTn>
                        </p:par>
                        <p:par>
                          <p:cTn id="64" fill="hold">
                            <p:stCondLst>
                              <p:cond delay="15000"/>
                            </p:stCondLst>
                            <p:childTnLst>
                              <p:par>
                                <p:cTn id="65" presetID="1" presetClass="entr" presetSubtype="0" fill="hold" grpId="0" nodeType="afterEffect">
                                  <p:stCondLst>
                                    <p:cond delay="1000"/>
                                  </p:stCondLst>
                                  <p:childTnLst>
                                    <p:set>
                                      <p:cBhvr>
                                        <p:cTn id="66"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GUN.wav"/>
                                        </p:tgtEl>
                                      </p:cMediaNode>
                                    </p:audio>
                                  </p:subTnLst>
                                </p:cTn>
                              </p:par>
                            </p:childTnLst>
                          </p:cTn>
                        </p:par>
                      </p:childTnLst>
                    </p:cTn>
                  </p:par>
                </p:childTnLst>
              </p:cTn>
              <p:nextCondLst>
                <p:cond evt="onClick" delay="0">
                  <p:tgtEl>
                    <p:spTgt spid="21"/>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15" descr="ALRMCLO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5669" y="4644887"/>
            <a:ext cx="10080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76"/>
          <p:cNvSpPr>
            <a:spLocks noChangeArrowheads="1"/>
          </p:cNvSpPr>
          <p:nvPr/>
        </p:nvSpPr>
        <p:spPr bwMode="auto">
          <a:xfrm>
            <a:off x="5834269" y="5025887"/>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15</a:t>
            </a:r>
          </a:p>
        </p:txBody>
      </p:sp>
      <p:sp>
        <p:nvSpPr>
          <p:cNvPr id="9" name="Oval 176"/>
          <p:cNvSpPr>
            <a:spLocks noChangeArrowheads="1"/>
          </p:cNvSpPr>
          <p:nvPr/>
        </p:nvSpPr>
        <p:spPr bwMode="auto">
          <a:xfrm>
            <a:off x="5834269" y="5025887"/>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14</a:t>
            </a:r>
          </a:p>
        </p:txBody>
      </p:sp>
      <p:sp>
        <p:nvSpPr>
          <p:cNvPr id="10" name="Oval 176"/>
          <p:cNvSpPr>
            <a:spLocks noChangeArrowheads="1"/>
          </p:cNvSpPr>
          <p:nvPr/>
        </p:nvSpPr>
        <p:spPr bwMode="auto">
          <a:xfrm>
            <a:off x="5834269" y="5025887"/>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13</a:t>
            </a:r>
          </a:p>
        </p:txBody>
      </p:sp>
      <p:sp>
        <p:nvSpPr>
          <p:cNvPr id="11" name="Oval 176"/>
          <p:cNvSpPr>
            <a:spLocks noChangeArrowheads="1"/>
          </p:cNvSpPr>
          <p:nvPr/>
        </p:nvSpPr>
        <p:spPr bwMode="auto">
          <a:xfrm>
            <a:off x="5834269" y="5025887"/>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12</a:t>
            </a:r>
          </a:p>
        </p:txBody>
      </p:sp>
      <p:sp>
        <p:nvSpPr>
          <p:cNvPr id="12" name="Oval 176"/>
          <p:cNvSpPr>
            <a:spLocks noChangeArrowheads="1"/>
          </p:cNvSpPr>
          <p:nvPr/>
        </p:nvSpPr>
        <p:spPr bwMode="auto">
          <a:xfrm>
            <a:off x="5834269" y="5025887"/>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11</a:t>
            </a:r>
          </a:p>
        </p:txBody>
      </p:sp>
      <p:sp>
        <p:nvSpPr>
          <p:cNvPr id="13" name="Oval 176"/>
          <p:cNvSpPr>
            <a:spLocks noChangeArrowheads="1"/>
          </p:cNvSpPr>
          <p:nvPr/>
        </p:nvSpPr>
        <p:spPr bwMode="auto">
          <a:xfrm>
            <a:off x="5834269" y="5025887"/>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10</a:t>
            </a:r>
          </a:p>
        </p:txBody>
      </p:sp>
      <p:sp>
        <p:nvSpPr>
          <p:cNvPr id="14" name="Oval 176"/>
          <p:cNvSpPr>
            <a:spLocks noChangeArrowheads="1"/>
          </p:cNvSpPr>
          <p:nvPr/>
        </p:nvSpPr>
        <p:spPr bwMode="auto">
          <a:xfrm>
            <a:off x="5834269" y="5025887"/>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9</a:t>
            </a:r>
          </a:p>
        </p:txBody>
      </p:sp>
      <p:sp>
        <p:nvSpPr>
          <p:cNvPr id="15" name="Oval 176"/>
          <p:cNvSpPr>
            <a:spLocks noChangeArrowheads="1"/>
          </p:cNvSpPr>
          <p:nvPr/>
        </p:nvSpPr>
        <p:spPr bwMode="auto">
          <a:xfrm>
            <a:off x="5834269" y="5025887"/>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8</a:t>
            </a:r>
          </a:p>
        </p:txBody>
      </p:sp>
      <p:sp>
        <p:nvSpPr>
          <p:cNvPr id="16" name="Oval 176"/>
          <p:cNvSpPr>
            <a:spLocks noChangeArrowheads="1"/>
          </p:cNvSpPr>
          <p:nvPr/>
        </p:nvSpPr>
        <p:spPr bwMode="auto">
          <a:xfrm>
            <a:off x="5834269" y="5025887"/>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7</a:t>
            </a:r>
          </a:p>
        </p:txBody>
      </p:sp>
      <p:sp>
        <p:nvSpPr>
          <p:cNvPr id="17" name="Oval 176"/>
          <p:cNvSpPr>
            <a:spLocks noChangeArrowheads="1"/>
          </p:cNvSpPr>
          <p:nvPr/>
        </p:nvSpPr>
        <p:spPr bwMode="auto">
          <a:xfrm>
            <a:off x="5834269" y="5025887"/>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6</a:t>
            </a:r>
          </a:p>
        </p:txBody>
      </p:sp>
      <p:sp>
        <p:nvSpPr>
          <p:cNvPr id="18" name="Oval 176"/>
          <p:cNvSpPr>
            <a:spLocks noChangeArrowheads="1"/>
          </p:cNvSpPr>
          <p:nvPr/>
        </p:nvSpPr>
        <p:spPr bwMode="auto">
          <a:xfrm>
            <a:off x="5834269" y="5025887"/>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5</a:t>
            </a:r>
          </a:p>
        </p:txBody>
      </p:sp>
      <p:sp>
        <p:nvSpPr>
          <p:cNvPr id="19" name="Oval 176"/>
          <p:cNvSpPr>
            <a:spLocks noChangeArrowheads="1"/>
          </p:cNvSpPr>
          <p:nvPr/>
        </p:nvSpPr>
        <p:spPr bwMode="auto">
          <a:xfrm>
            <a:off x="5834269" y="5025887"/>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4</a:t>
            </a:r>
          </a:p>
        </p:txBody>
      </p:sp>
      <p:sp>
        <p:nvSpPr>
          <p:cNvPr id="20" name="Oval 176"/>
          <p:cNvSpPr>
            <a:spLocks noChangeArrowheads="1"/>
          </p:cNvSpPr>
          <p:nvPr/>
        </p:nvSpPr>
        <p:spPr bwMode="auto">
          <a:xfrm>
            <a:off x="5834269" y="5025887"/>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3</a:t>
            </a:r>
          </a:p>
        </p:txBody>
      </p:sp>
      <p:sp>
        <p:nvSpPr>
          <p:cNvPr id="21" name="Oval 176"/>
          <p:cNvSpPr>
            <a:spLocks noChangeArrowheads="1"/>
          </p:cNvSpPr>
          <p:nvPr/>
        </p:nvSpPr>
        <p:spPr bwMode="auto">
          <a:xfrm>
            <a:off x="5834269" y="5025887"/>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2</a:t>
            </a:r>
          </a:p>
        </p:txBody>
      </p:sp>
      <p:sp>
        <p:nvSpPr>
          <p:cNvPr id="22" name="Oval 176"/>
          <p:cNvSpPr>
            <a:spLocks noChangeArrowheads="1"/>
          </p:cNvSpPr>
          <p:nvPr/>
        </p:nvSpPr>
        <p:spPr bwMode="auto">
          <a:xfrm>
            <a:off x="5834269" y="5025887"/>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a:t>
            </a:r>
          </a:p>
        </p:txBody>
      </p:sp>
      <p:sp>
        <p:nvSpPr>
          <p:cNvPr id="23" name="Oval 176"/>
          <p:cNvSpPr>
            <a:spLocks noChangeArrowheads="1"/>
          </p:cNvSpPr>
          <p:nvPr/>
        </p:nvSpPr>
        <p:spPr bwMode="auto">
          <a:xfrm>
            <a:off x="5834269" y="5025887"/>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sym typeface="Arial"/>
              </a:rPr>
              <a:t>0</a:t>
            </a:r>
          </a:p>
        </p:txBody>
      </p:sp>
      <p:sp>
        <p:nvSpPr>
          <p:cNvPr id="46" name="TextBox 45"/>
          <p:cNvSpPr txBox="1"/>
          <p:nvPr/>
        </p:nvSpPr>
        <p:spPr>
          <a:xfrm>
            <a:off x="865288" y="2026837"/>
            <a:ext cx="954107" cy="1015663"/>
          </a:xfrm>
          <a:prstGeom prst="rect">
            <a:avLst/>
          </a:prstGeom>
          <a:noFill/>
        </p:spPr>
        <p:txBody>
          <a:bodyPr wrap="none" rtlCol="0">
            <a:spAutoFit/>
          </a:bodyPr>
          <a:lstStyle>
            <a:defPPr>
              <a:defRPr lang="en-US"/>
            </a:defPPr>
            <a:lvl1pPr algn="ctr">
              <a:defRPr sz="6000" b="1">
                <a:solidFill>
                  <a:schemeClr val="bg1"/>
                </a:solidFill>
                <a:effectLst>
                  <a:glow rad="101600">
                    <a:schemeClr val="accent5">
                      <a:satMod val="175000"/>
                      <a:alpha val="40000"/>
                    </a:schemeClr>
                  </a:glow>
                  <a:outerShdw blurRad="38100" dist="38100" dir="2700000" algn="tl">
                    <a:srgbClr val="000000">
                      <a:alpha val="43137"/>
                    </a:srgbClr>
                  </a:outerShdw>
                </a:effectLst>
                <a:latin typeface="UTM Swiss Condensed" panose="020005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smtClean="0">
                <a:ln>
                  <a:noFill/>
                </a:ln>
                <a:solidFill>
                  <a:prstClr val="white"/>
                </a:solidFill>
                <a:effectLst>
                  <a:glow rad="101600">
                    <a:srgbClr val="4472C4">
                      <a:satMod val="175000"/>
                      <a:alpha val="40000"/>
                    </a:srgbClr>
                  </a:glow>
                  <a:outerShdw blurRad="38100" dist="38100" dir="2700000" algn="tl">
                    <a:srgbClr val="000000">
                      <a:alpha val="43137"/>
                    </a:srgbClr>
                  </a:outerShdw>
                </a:effectLst>
                <a:uLnTx/>
                <a:uFillTx/>
                <a:latin typeface="UTM Swiss Condensed" panose="02000500000000000000" pitchFamily="2" charset="0"/>
                <a:ea typeface="+mn-ea"/>
                <a:cs typeface="Arial"/>
                <a:sym typeface="Arial"/>
              </a:rPr>
              <a:t>0</a:t>
            </a:r>
            <a:r>
              <a:rPr kumimoji="0" lang="en-US" sz="6000" b="1" i="0" u="none" strike="noStrike" kern="1200" cap="none" spc="0" normalizeH="0" baseline="0" noProof="0" dirty="0">
                <a:ln>
                  <a:noFill/>
                </a:ln>
                <a:solidFill>
                  <a:prstClr val="white"/>
                </a:solidFill>
                <a:effectLst>
                  <a:glow rad="101600">
                    <a:srgbClr val="4472C4">
                      <a:satMod val="175000"/>
                      <a:alpha val="40000"/>
                    </a:srgbClr>
                  </a:glow>
                  <a:outerShdw blurRad="38100" dist="38100" dir="2700000" algn="tl">
                    <a:srgbClr val="000000">
                      <a:alpha val="43137"/>
                    </a:srgbClr>
                  </a:outerShdw>
                </a:effectLst>
                <a:uLnTx/>
                <a:uFillTx/>
                <a:latin typeface="UTM Swiss Condensed" panose="02000500000000000000" pitchFamily="2" charset="0"/>
                <a:ea typeface="+mn-ea"/>
                <a:cs typeface="Arial"/>
                <a:sym typeface="Arial"/>
              </a:rPr>
              <a:t>7</a:t>
            </a:r>
          </a:p>
        </p:txBody>
      </p:sp>
      <p:sp>
        <p:nvSpPr>
          <p:cNvPr id="2" name="Rectangle 1"/>
          <p:cNvSpPr/>
          <p:nvPr/>
        </p:nvSpPr>
        <p:spPr>
          <a:xfrm>
            <a:off x="3019276" y="1861945"/>
            <a:ext cx="8673051" cy="1366528"/>
          </a:xfrm>
          <a:prstGeom prst="rect">
            <a:avLst/>
          </a:prstGeom>
        </p:spPr>
        <p:txBody>
          <a:bodyPr wrap="square">
            <a:spAutoFit/>
          </a:bodyPr>
          <a:lstStyle/>
          <a:p>
            <a:pPr>
              <a:lnSpc>
                <a:spcPct val="115000"/>
              </a:lnSpc>
            </a:pPr>
            <a:r>
              <a:rPr lang="vi-VN" sz="3600" b="1" dirty="0" smtClean="0">
                <a:solidFill>
                  <a:schemeClr val="bg1"/>
                </a:solidFill>
                <a:effectLst/>
                <a:latin typeface="Times New Roman" panose="02020603050405020304" pitchFamily="18" charset="0"/>
                <a:ea typeface="Times New Roman" panose="02020603050405020304" pitchFamily="18" charset="0"/>
              </a:rPr>
              <a:t>Câu 7: </a:t>
            </a:r>
            <a:r>
              <a:rPr lang="vi-VN" sz="3600" dirty="0" smtClean="0">
                <a:solidFill>
                  <a:schemeClr val="bg1"/>
                </a:solidFill>
                <a:effectLst/>
                <a:latin typeface="Times New Roman" panose="02020603050405020304" pitchFamily="18" charset="0"/>
                <a:ea typeface="Times New Roman" panose="02020603050405020304" pitchFamily="18" charset="0"/>
              </a:rPr>
              <a:t>Những nét đặc sắc về nội dung của bài thơ </a:t>
            </a:r>
            <a:r>
              <a:rPr lang="en-US" sz="3600" i="1" dirty="0" err="1" smtClean="0">
                <a:solidFill>
                  <a:schemeClr val="bg1"/>
                </a:solidFill>
                <a:effectLst/>
                <a:latin typeface="Times New Roman" panose="02020603050405020304" pitchFamily="18" charset="0"/>
                <a:ea typeface="Times New Roman" panose="02020603050405020304" pitchFamily="18" charset="0"/>
              </a:rPr>
              <a:t>Mây</a:t>
            </a:r>
            <a:r>
              <a:rPr lang="en-US" sz="3600" i="1" dirty="0" smtClean="0">
                <a:solidFill>
                  <a:schemeClr val="bg1"/>
                </a:solidFill>
                <a:effectLst/>
                <a:latin typeface="Times New Roman" panose="02020603050405020304" pitchFamily="18" charset="0"/>
                <a:ea typeface="Times New Roman" panose="02020603050405020304" pitchFamily="18" charset="0"/>
              </a:rPr>
              <a:t> </a:t>
            </a:r>
            <a:r>
              <a:rPr lang="en-US" sz="3600" i="1" dirty="0" err="1" smtClean="0">
                <a:solidFill>
                  <a:schemeClr val="bg1"/>
                </a:solidFill>
                <a:effectLst/>
                <a:latin typeface="Times New Roman" panose="02020603050405020304" pitchFamily="18" charset="0"/>
                <a:ea typeface="Times New Roman" panose="02020603050405020304" pitchFamily="18" charset="0"/>
              </a:rPr>
              <a:t>và</a:t>
            </a:r>
            <a:r>
              <a:rPr lang="en-US" sz="3600" i="1" dirty="0" smtClean="0">
                <a:solidFill>
                  <a:schemeClr val="bg1"/>
                </a:solidFill>
                <a:effectLst/>
                <a:latin typeface="Times New Roman" panose="02020603050405020304" pitchFamily="18" charset="0"/>
                <a:ea typeface="Times New Roman" panose="02020603050405020304" pitchFamily="18" charset="0"/>
              </a:rPr>
              <a:t> </a:t>
            </a:r>
            <a:r>
              <a:rPr lang="en-US" sz="3600" i="1" dirty="0" err="1" smtClean="0">
                <a:solidFill>
                  <a:schemeClr val="bg1"/>
                </a:solidFill>
                <a:effectLst/>
                <a:latin typeface="Times New Roman" panose="02020603050405020304" pitchFamily="18" charset="0"/>
                <a:ea typeface="Times New Roman" panose="02020603050405020304" pitchFamily="18" charset="0"/>
              </a:rPr>
              <a:t>sóng</a:t>
            </a:r>
            <a:r>
              <a:rPr lang="en-US" sz="3600" dirty="0" smtClean="0">
                <a:solidFill>
                  <a:schemeClr val="bg1"/>
                </a:solidFill>
                <a:effectLst/>
                <a:latin typeface="Times New Roman" panose="02020603050405020304" pitchFamily="18" charset="0"/>
                <a:ea typeface="Times New Roman" panose="02020603050405020304" pitchFamily="18" charset="0"/>
              </a:rPr>
              <a:t> </a:t>
            </a:r>
            <a:r>
              <a:rPr lang="en-US" sz="3600" dirty="0" err="1" smtClean="0">
                <a:solidFill>
                  <a:schemeClr val="bg1"/>
                </a:solidFill>
                <a:effectLst/>
                <a:latin typeface="Times New Roman" panose="02020603050405020304" pitchFamily="18" charset="0"/>
                <a:ea typeface="Times New Roman" panose="02020603050405020304" pitchFamily="18" charset="0"/>
              </a:rPr>
              <a:t>của</a:t>
            </a:r>
            <a:r>
              <a:rPr lang="en-US" sz="3600" dirty="0" smtClean="0">
                <a:solidFill>
                  <a:schemeClr val="bg1"/>
                </a:solidFill>
                <a:effectLst/>
                <a:latin typeface="Times New Roman" panose="02020603050405020304" pitchFamily="18" charset="0"/>
                <a:ea typeface="Times New Roman" panose="02020603050405020304" pitchFamily="18" charset="0"/>
              </a:rPr>
              <a:t> Ta-go</a:t>
            </a:r>
            <a:r>
              <a:rPr lang="vi-VN" sz="3600" dirty="0" smtClean="0">
                <a:solidFill>
                  <a:schemeClr val="bg1"/>
                </a:solidFill>
                <a:effectLst/>
                <a:latin typeface="Times New Roman" panose="02020603050405020304" pitchFamily="18" charset="0"/>
                <a:ea typeface="Times New Roman" panose="02020603050405020304" pitchFamily="18" charset="0"/>
              </a:rPr>
              <a:t> là gì?</a:t>
            </a:r>
            <a:endParaRPr lang="en-US" sz="3600" dirty="0">
              <a:solidFill>
                <a:schemeClr val="bg1"/>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654949" y="4173989"/>
            <a:ext cx="4704657" cy="941796"/>
          </a:xfrm>
          <a:prstGeom prst="rect">
            <a:avLst/>
          </a:prstGeom>
        </p:spPr>
        <p:txBody>
          <a:bodyPr wrap="square">
            <a:spAutoFit/>
          </a:bodyPr>
          <a:lstStyle/>
          <a:p>
            <a:pPr marL="228600">
              <a:lnSpc>
                <a:spcPct val="115000"/>
              </a:lnSpc>
              <a:spcBef>
                <a:spcPts val="200"/>
              </a:spcBef>
              <a:spcAft>
                <a:spcPts val="0"/>
              </a:spcAft>
            </a:pPr>
            <a:r>
              <a:rPr lang="en-US" sz="2400" b="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mẫu</a:t>
            </a:r>
            <a:r>
              <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thiêng</a:t>
            </a:r>
            <a:r>
              <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liêng</a:t>
            </a:r>
            <a:r>
              <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triết</a:t>
            </a:r>
            <a:r>
              <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endParaRPr lang="en-US" sz="2400" b="1" dirty="0">
              <a:solidFill>
                <a:srgbClr val="496200"/>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4" name="Rectangle 23"/>
          <p:cNvSpPr/>
          <p:nvPr/>
        </p:nvSpPr>
        <p:spPr>
          <a:xfrm>
            <a:off x="7075358" y="4229388"/>
            <a:ext cx="3879699" cy="830997"/>
          </a:xfrm>
          <a:prstGeom prst="rect">
            <a:avLst/>
          </a:prstGeom>
        </p:spPr>
        <p:txBody>
          <a:bodyPr wrap="square">
            <a:spAutoFit/>
          </a:bodyPr>
          <a:lstStyle/>
          <a:p>
            <a:r>
              <a:rPr lang="en-US" sz="2400" b="1" dirty="0" err="1" smtClean="0">
                <a:solidFill>
                  <a:srgbClr val="000000"/>
                </a:solidFill>
                <a:effectLst/>
                <a:latin typeface="Times New Roman" panose="02020603050405020304" pitchFamily="18" charset="0"/>
                <a:ea typeface="Times New Roman" panose="02020603050405020304" pitchFamily="18" charset="0"/>
              </a:rPr>
              <a:t>Tái</a:t>
            </a:r>
            <a:r>
              <a:rPr lang="en-US" sz="2400" b="1" dirty="0" smtClean="0">
                <a:solidFill>
                  <a:srgbClr val="000000"/>
                </a:solidFill>
                <a:effectLst/>
                <a:latin typeface="Times New Roman" panose="02020603050405020304" pitchFamily="18" charset="0"/>
                <a:ea typeface="Times New Roman" panose="02020603050405020304" pitchFamily="18" charset="0"/>
              </a:rPr>
              <a:t> </a:t>
            </a:r>
            <a:r>
              <a:rPr lang="en-US" sz="2400" b="1" dirty="0" err="1" smtClean="0">
                <a:solidFill>
                  <a:srgbClr val="000000"/>
                </a:solidFill>
                <a:effectLst/>
                <a:latin typeface="Times New Roman" panose="02020603050405020304" pitchFamily="18" charset="0"/>
                <a:ea typeface="Times New Roman" panose="02020603050405020304" pitchFamily="18" charset="0"/>
              </a:rPr>
              <a:t>hiện</a:t>
            </a:r>
            <a:r>
              <a:rPr lang="en-US" sz="2400" b="1" dirty="0" smtClean="0">
                <a:solidFill>
                  <a:srgbClr val="000000"/>
                </a:solidFill>
                <a:effectLst/>
                <a:latin typeface="Times New Roman" panose="02020603050405020304" pitchFamily="18" charset="0"/>
                <a:ea typeface="Times New Roman" panose="02020603050405020304" pitchFamily="18" charset="0"/>
              </a:rPr>
              <a:t> </a:t>
            </a:r>
            <a:r>
              <a:rPr lang="en-US" sz="2400" b="1" dirty="0" err="1" smtClean="0">
                <a:solidFill>
                  <a:srgbClr val="000000"/>
                </a:solidFill>
                <a:effectLst/>
                <a:latin typeface="Times New Roman" panose="02020603050405020304" pitchFamily="18" charset="0"/>
                <a:ea typeface="Times New Roman" panose="02020603050405020304" pitchFamily="18" charset="0"/>
              </a:rPr>
              <a:t>bức</a:t>
            </a:r>
            <a:r>
              <a:rPr lang="en-US" sz="2400" b="1" dirty="0" smtClean="0">
                <a:solidFill>
                  <a:srgbClr val="000000"/>
                </a:solidFill>
                <a:effectLst/>
                <a:latin typeface="Times New Roman" panose="02020603050405020304" pitchFamily="18" charset="0"/>
                <a:ea typeface="Times New Roman" panose="02020603050405020304" pitchFamily="18" charset="0"/>
              </a:rPr>
              <a:t> </a:t>
            </a:r>
            <a:r>
              <a:rPr lang="en-US" sz="2400" b="1" dirty="0" err="1" smtClean="0">
                <a:solidFill>
                  <a:srgbClr val="000000"/>
                </a:solidFill>
                <a:effectLst/>
                <a:latin typeface="Times New Roman" panose="02020603050405020304" pitchFamily="18" charset="0"/>
                <a:ea typeface="Times New Roman" panose="02020603050405020304" pitchFamily="18" charset="0"/>
              </a:rPr>
              <a:t>tranh</a:t>
            </a:r>
            <a:r>
              <a:rPr lang="en-US" sz="2400" b="1" dirty="0" smtClean="0">
                <a:solidFill>
                  <a:srgbClr val="000000"/>
                </a:solidFill>
                <a:effectLst/>
                <a:latin typeface="Times New Roman" panose="02020603050405020304" pitchFamily="18" charset="0"/>
                <a:ea typeface="Times New Roman" panose="02020603050405020304" pitchFamily="18" charset="0"/>
              </a:rPr>
              <a:t> </a:t>
            </a:r>
            <a:r>
              <a:rPr lang="en-US" sz="2400" b="1" dirty="0" err="1" smtClean="0">
                <a:solidFill>
                  <a:srgbClr val="000000"/>
                </a:solidFill>
                <a:effectLst/>
                <a:latin typeface="Times New Roman" panose="02020603050405020304" pitchFamily="18" charset="0"/>
                <a:ea typeface="Times New Roman" panose="02020603050405020304" pitchFamily="18" charset="0"/>
              </a:rPr>
              <a:t>cuộc</a:t>
            </a:r>
            <a:r>
              <a:rPr lang="en-US" sz="2400" b="1" dirty="0" smtClean="0">
                <a:solidFill>
                  <a:srgbClr val="000000"/>
                </a:solidFill>
                <a:effectLst/>
                <a:latin typeface="Times New Roman" panose="02020603050405020304" pitchFamily="18" charset="0"/>
                <a:ea typeface="Times New Roman" panose="02020603050405020304" pitchFamily="18" charset="0"/>
              </a:rPr>
              <a:t> </a:t>
            </a:r>
            <a:r>
              <a:rPr lang="en-US" sz="2400" b="1" dirty="0" err="1" smtClean="0">
                <a:solidFill>
                  <a:srgbClr val="000000"/>
                </a:solidFill>
                <a:effectLst/>
                <a:latin typeface="Times New Roman" panose="02020603050405020304" pitchFamily="18" charset="0"/>
                <a:ea typeface="Times New Roman" panose="02020603050405020304" pitchFamily="18" charset="0"/>
              </a:rPr>
              <a:t>sống</a:t>
            </a:r>
            <a:r>
              <a:rPr lang="en-US" sz="2400" b="1" dirty="0" smtClean="0">
                <a:solidFill>
                  <a:srgbClr val="000000"/>
                </a:solidFill>
                <a:effectLst/>
                <a:latin typeface="Times New Roman" panose="02020603050405020304" pitchFamily="18" charset="0"/>
                <a:ea typeface="Times New Roman" panose="02020603050405020304" pitchFamily="18" charset="0"/>
              </a:rPr>
              <a:t> </a:t>
            </a:r>
            <a:r>
              <a:rPr lang="en-US" sz="2400" b="1" dirty="0" err="1" smtClean="0">
                <a:solidFill>
                  <a:srgbClr val="000000"/>
                </a:solidFill>
                <a:effectLst/>
                <a:latin typeface="Times New Roman" panose="02020603050405020304" pitchFamily="18" charset="0"/>
                <a:ea typeface="Times New Roman" panose="02020603050405020304" pitchFamily="18" charset="0"/>
              </a:rPr>
              <a:t>sinh</a:t>
            </a:r>
            <a:r>
              <a:rPr lang="en-US" sz="2400" b="1" dirty="0" smtClean="0">
                <a:solidFill>
                  <a:srgbClr val="000000"/>
                </a:solidFill>
                <a:effectLst/>
                <a:latin typeface="Times New Roman" panose="02020603050405020304" pitchFamily="18" charset="0"/>
                <a:ea typeface="Times New Roman" panose="02020603050405020304" pitchFamily="18" charset="0"/>
              </a:rPr>
              <a:t> </a:t>
            </a:r>
            <a:r>
              <a:rPr lang="en-US" sz="2400" b="1" dirty="0" err="1" smtClean="0">
                <a:solidFill>
                  <a:srgbClr val="000000"/>
                </a:solidFill>
                <a:effectLst/>
                <a:latin typeface="Times New Roman" panose="02020603050405020304" pitchFamily="18" charset="0"/>
                <a:ea typeface="Times New Roman" panose="02020603050405020304" pitchFamily="18" charset="0"/>
              </a:rPr>
              <a:t>động</a:t>
            </a:r>
            <a:r>
              <a:rPr lang="en-US" sz="2400" b="1" dirty="0" smtClean="0">
                <a:solidFill>
                  <a:srgbClr val="000000"/>
                </a:solidFill>
                <a:effectLst/>
                <a:latin typeface="Times New Roman" panose="02020603050405020304" pitchFamily="18" charset="0"/>
                <a:ea typeface="Times New Roman" panose="02020603050405020304" pitchFamily="18" charset="0"/>
              </a:rPr>
              <a:t>, </a:t>
            </a:r>
            <a:r>
              <a:rPr lang="en-US" sz="2400" b="1" dirty="0" err="1" smtClean="0">
                <a:solidFill>
                  <a:srgbClr val="000000"/>
                </a:solidFill>
                <a:effectLst/>
                <a:latin typeface="Times New Roman" panose="02020603050405020304" pitchFamily="18" charset="0"/>
                <a:ea typeface="Times New Roman" panose="02020603050405020304" pitchFamily="18" charset="0"/>
              </a:rPr>
              <a:t>chân</a:t>
            </a:r>
            <a:r>
              <a:rPr lang="en-US" sz="2400" b="1" dirty="0" smtClean="0">
                <a:solidFill>
                  <a:srgbClr val="000000"/>
                </a:solidFill>
                <a:effectLst/>
                <a:latin typeface="Times New Roman" panose="02020603050405020304" pitchFamily="18" charset="0"/>
                <a:ea typeface="Times New Roman" panose="02020603050405020304" pitchFamily="18" charset="0"/>
              </a:rPr>
              <a:t> </a:t>
            </a:r>
            <a:r>
              <a:rPr lang="en-US" sz="2400" b="1" dirty="0" err="1" smtClean="0">
                <a:solidFill>
                  <a:srgbClr val="000000"/>
                </a:solidFill>
                <a:effectLst/>
                <a:latin typeface="Times New Roman" panose="02020603050405020304" pitchFamily="18" charset="0"/>
                <a:ea typeface="Times New Roman" panose="02020603050405020304" pitchFamily="18" charset="0"/>
              </a:rPr>
              <a:t>thực</a:t>
            </a:r>
            <a:endParaRPr lang="en-US" sz="2400" b="1" dirty="0"/>
          </a:p>
        </p:txBody>
      </p:sp>
      <p:sp>
        <p:nvSpPr>
          <p:cNvPr id="25" name="Rectangle 24"/>
          <p:cNvSpPr/>
          <p:nvPr/>
        </p:nvSpPr>
        <p:spPr>
          <a:xfrm>
            <a:off x="865288" y="5590403"/>
            <a:ext cx="3602258" cy="941796"/>
          </a:xfrm>
          <a:prstGeom prst="rect">
            <a:avLst/>
          </a:prstGeom>
        </p:spPr>
        <p:txBody>
          <a:bodyPr wrap="square">
            <a:spAutoFit/>
          </a:bodyPr>
          <a:lstStyle/>
          <a:p>
            <a:pPr marL="228600">
              <a:lnSpc>
                <a:spcPct val="115000"/>
              </a:lnSpc>
              <a:spcAft>
                <a:spcPts val="0"/>
              </a:spcAft>
            </a:pPr>
            <a:r>
              <a:rPr lang="en-US" sz="2400" b="1" smtClean="0">
                <a:solidFill>
                  <a:srgbClr val="000000"/>
                </a:solidFill>
                <a:effectLst/>
                <a:latin typeface="Times New Roman" panose="02020603050405020304" pitchFamily="18" charset="0"/>
                <a:ea typeface="Times New Roman" panose="02020603050405020304" pitchFamily="18" charset="0"/>
              </a:rPr>
              <a:t>Thể</a:t>
            </a:r>
            <a:r>
              <a:rPr lang="en-US" sz="2400" b="1" dirty="0" smtClean="0">
                <a:solidFill>
                  <a:srgbClr val="000000"/>
                </a:solidFill>
                <a:effectLst/>
                <a:latin typeface="Times New Roman" panose="02020603050405020304" pitchFamily="18" charset="0"/>
                <a:ea typeface="Times New Roman" panose="02020603050405020304" pitchFamily="18" charset="0"/>
              </a:rPr>
              <a:t> </a:t>
            </a:r>
            <a:r>
              <a:rPr lang="en-US" sz="2400" b="1" dirty="0" err="1" smtClean="0">
                <a:solidFill>
                  <a:srgbClr val="000000"/>
                </a:solidFill>
                <a:effectLst/>
                <a:latin typeface="Times New Roman" panose="02020603050405020304" pitchFamily="18" charset="0"/>
                <a:ea typeface="Times New Roman" panose="02020603050405020304" pitchFamily="18" charset="0"/>
              </a:rPr>
              <a:t>hiện</a:t>
            </a:r>
            <a:r>
              <a:rPr lang="en-US" sz="2400" b="1" dirty="0" smtClean="0">
                <a:solidFill>
                  <a:srgbClr val="000000"/>
                </a:solidFill>
                <a:effectLst/>
                <a:latin typeface="Times New Roman" panose="02020603050405020304" pitchFamily="18" charset="0"/>
                <a:ea typeface="Times New Roman" panose="02020603050405020304" pitchFamily="18" charset="0"/>
              </a:rPr>
              <a:t> </a:t>
            </a:r>
            <a:r>
              <a:rPr lang="en-US" sz="2400" b="1" dirty="0" err="1" smtClean="0">
                <a:solidFill>
                  <a:srgbClr val="000000"/>
                </a:solidFill>
                <a:effectLst/>
                <a:latin typeface="Times New Roman" panose="02020603050405020304" pitchFamily="18" charset="0"/>
                <a:ea typeface="Times New Roman" panose="02020603050405020304" pitchFamily="18" charset="0"/>
              </a:rPr>
              <a:t>ước</a:t>
            </a:r>
            <a:r>
              <a:rPr lang="en-US" sz="2400" b="1" dirty="0" smtClean="0">
                <a:solidFill>
                  <a:srgbClr val="000000"/>
                </a:solidFill>
                <a:effectLst/>
                <a:latin typeface="Times New Roman" panose="02020603050405020304" pitchFamily="18" charset="0"/>
                <a:ea typeface="Times New Roman" panose="02020603050405020304" pitchFamily="18" charset="0"/>
              </a:rPr>
              <a:t> </a:t>
            </a:r>
            <a:r>
              <a:rPr lang="en-US" sz="2400" b="1" dirty="0" err="1" smtClean="0">
                <a:solidFill>
                  <a:srgbClr val="000000"/>
                </a:solidFill>
                <a:effectLst/>
                <a:latin typeface="Times New Roman" panose="02020603050405020304" pitchFamily="18" charset="0"/>
                <a:ea typeface="Times New Roman" panose="02020603050405020304" pitchFamily="18" charset="0"/>
              </a:rPr>
              <a:t>mơ</a:t>
            </a:r>
            <a:r>
              <a:rPr lang="en-US" sz="2400" b="1" dirty="0" smtClean="0">
                <a:solidFill>
                  <a:srgbClr val="000000"/>
                </a:solidFill>
                <a:effectLst/>
                <a:latin typeface="Times New Roman" panose="02020603050405020304" pitchFamily="18" charset="0"/>
                <a:ea typeface="Times New Roman" panose="02020603050405020304" pitchFamily="18" charset="0"/>
              </a:rPr>
              <a:t> </a:t>
            </a:r>
            <a:r>
              <a:rPr lang="en-US" sz="2400" b="1" dirty="0" err="1" smtClean="0">
                <a:solidFill>
                  <a:srgbClr val="000000"/>
                </a:solidFill>
                <a:effectLst/>
                <a:latin typeface="Times New Roman" panose="02020603050405020304" pitchFamily="18" charset="0"/>
                <a:ea typeface="Times New Roman" panose="02020603050405020304" pitchFamily="18" charset="0"/>
              </a:rPr>
              <a:t>tự</a:t>
            </a:r>
            <a:r>
              <a:rPr lang="en-US" sz="2400" b="1" dirty="0" smtClean="0">
                <a:solidFill>
                  <a:srgbClr val="000000"/>
                </a:solidFill>
                <a:effectLst/>
                <a:latin typeface="Times New Roman" panose="02020603050405020304" pitchFamily="18" charset="0"/>
                <a:ea typeface="Times New Roman" panose="02020603050405020304" pitchFamily="18" charset="0"/>
              </a:rPr>
              <a:t> do, bay </a:t>
            </a:r>
            <a:r>
              <a:rPr lang="en-US" sz="2400" b="1" dirty="0" err="1" smtClean="0">
                <a:solidFill>
                  <a:srgbClr val="000000"/>
                </a:solidFill>
                <a:effectLst/>
                <a:latin typeface="Times New Roman" panose="02020603050405020304" pitchFamily="18" charset="0"/>
                <a:ea typeface="Times New Roman" panose="02020603050405020304" pitchFamily="18" charset="0"/>
              </a:rPr>
              <a:t>bổng</a:t>
            </a:r>
            <a:r>
              <a:rPr lang="en-US" sz="2400" b="1" dirty="0" smtClean="0">
                <a:solidFill>
                  <a:srgbClr val="000000"/>
                </a:solidFill>
                <a:effectLst/>
                <a:latin typeface="Times New Roman" panose="02020603050405020304" pitchFamily="18" charset="0"/>
                <a:ea typeface="Times New Roman" panose="02020603050405020304" pitchFamily="18" charset="0"/>
              </a:rPr>
              <a:t>, </a:t>
            </a:r>
            <a:r>
              <a:rPr lang="en-US" sz="2400" b="1" dirty="0" err="1" smtClean="0">
                <a:solidFill>
                  <a:srgbClr val="000000"/>
                </a:solidFill>
                <a:effectLst/>
                <a:latin typeface="Times New Roman" panose="02020603050405020304" pitchFamily="18" charset="0"/>
                <a:ea typeface="Times New Roman" panose="02020603050405020304" pitchFamily="18" charset="0"/>
              </a:rPr>
              <a:t>lãng</a:t>
            </a:r>
            <a:r>
              <a:rPr lang="en-US" sz="2400" b="1" dirty="0" smtClean="0">
                <a:solidFill>
                  <a:srgbClr val="000000"/>
                </a:solidFill>
                <a:effectLst/>
                <a:latin typeface="Times New Roman" panose="02020603050405020304" pitchFamily="18" charset="0"/>
                <a:ea typeface="Times New Roman" panose="02020603050405020304" pitchFamily="18" charset="0"/>
              </a:rPr>
              <a:t> </a:t>
            </a:r>
            <a:r>
              <a:rPr lang="en-US" sz="2400" b="1" dirty="0" err="1" smtClean="0">
                <a:solidFill>
                  <a:srgbClr val="000000"/>
                </a:solidFill>
                <a:effectLst/>
                <a:latin typeface="Times New Roman" panose="02020603050405020304" pitchFamily="18" charset="0"/>
                <a:ea typeface="Times New Roman" panose="02020603050405020304" pitchFamily="18" charset="0"/>
              </a:rPr>
              <a:t>mạn</a:t>
            </a:r>
            <a:endParaRPr lang="en-US" sz="2400" b="1" dirty="0">
              <a:effectLst/>
              <a:latin typeface="Times New Roman" panose="02020603050405020304" pitchFamily="18" charset="0"/>
              <a:ea typeface="Times New Roman" panose="02020603050405020304" pitchFamily="18" charset="0"/>
            </a:endParaRPr>
          </a:p>
        </p:txBody>
      </p:sp>
      <p:sp>
        <p:nvSpPr>
          <p:cNvPr id="26" name="Rectangle 25"/>
          <p:cNvSpPr/>
          <p:nvPr/>
        </p:nvSpPr>
        <p:spPr>
          <a:xfrm>
            <a:off x="7075358" y="5590403"/>
            <a:ext cx="4002373" cy="830997"/>
          </a:xfrm>
          <a:prstGeom prst="rect">
            <a:avLst/>
          </a:prstGeom>
        </p:spPr>
        <p:txBody>
          <a:bodyPr wrap="square">
            <a:spAutoFit/>
          </a:bodyPr>
          <a:lstStyle/>
          <a:p>
            <a:r>
              <a:rPr lang="en-US" sz="2400" b="1" dirty="0" err="1" smtClean="0">
                <a:solidFill>
                  <a:srgbClr val="000000"/>
                </a:solidFill>
                <a:effectLst/>
                <a:latin typeface="Times New Roman" panose="02020603050405020304" pitchFamily="18" charset="0"/>
                <a:ea typeface="Times New Roman" panose="02020603050405020304" pitchFamily="18" charset="0"/>
              </a:rPr>
              <a:t>Tái</a:t>
            </a:r>
            <a:r>
              <a:rPr lang="en-US" sz="2400" b="1" dirty="0" smtClean="0">
                <a:solidFill>
                  <a:srgbClr val="000000"/>
                </a:solidFill>
                <a:effectLst/>
                <a:latin typeface="Times New Roman" panose="02020603050405020304" pitchFamily="18" charset="0"/>
                <a:ea typeface="Times New Roman" panose="02020603050405020304" pitchFamily="18" charset="0"/>
              </a:rPr>
              <a:t> </a:t>
            </a:r>
            <a:r>
              <a:rPr lang="en-US" sz="2400" b="1" dirty="0" err="1" smtClean="0">
                <a:solidFill>
                  <a:srgbClr val="000000"/>
                </a:solidFill>
                <a:effectLst/>
                <a:latin typeface="Times New Roman" panose="02020603050405020304" pitchFamily="18" charset="0"/>
                <a:ea typeface="Times New Roman" panose="02020603050405020304" pitchFamily="18" charset="0"/>
              </a:rPr>
              <a:t>hiện</a:t>
            </a:r>
            <a:r>
              <a:rPr lang="en-US" sz="2400" b="1" dirty="0" smtClean="0">
                <a:solidFill>
                  <a:srgbClr val="000000"/>
                </a:solidFill>
                <a:effectLst/>
                <a:latin typeface="Times New Roman" panose="02020603050405020304" pitchFamily="18" charset="0"/>
                <a:ea typeface="Times New Roman" panose="02020603050405020304" pitchFamily="18" charset="0"/>
              </a:rPr>
              <a:t> </a:t>
            </a:r>
            <a:r>
              <a:rPr lang="en-US" sz="2400" b="1" dirty="0" err="1" smtClean="0">
                <a:solidFill>
                  <a:srgbClr val="000000"/>
                </a:solidFill>
                <a:effectLst/>
                <a:latin typeface="Times New Roman" panose="02020603050405020304" pitchFamily="18" charset="0"/>
                <a:ea typeface="Times New Roman" panose="02020603050405020304" pitchFamily="18" charset="0"/>
              </a:rPr>
              <a:t>bức</a:t>
            </a:r>
            <a:r>
              <a:rPr lang="en-US" sz="2400" b="1" dirty="0" smtClean="0">
                <a:solidFill>
                  <a:srgbClr val="000000"/>
                </a:solidFill>
                <a:effectLst/>
                <a:latin typeface="Times New Roman" panose="02020603050405020304" pitchFamily="18" charset="0"/>
                <a:ea typeface="Times New Roman" panose="02020603050405020304" pitchFamily="18" charset="0"/>
              </a:rPr>
              <a:t> </a:t>
            </a:r>
            <a:r>
              <a:rPr lang="en-US" sz="2400" b="1" dirty="0" err="1" smtClean="0">
                <a:solidFill>
                  <a:srgbClr val="000000"/>
                </a:solidFill>
                <a:effectLst/>
                <a:latin typeface="Times New Roman" panose="02020603050405020304" pitchFamily="18" charset="0"/>
                <a:ea typeface="Times New Roman" panose="02020603050405020304" pitchFamily="18" charset="0"/>
              </a:rPr>
              <a:t>tranh</a:t>
            </a:r>
            <a:r>
              <a:rPr lang="en-US" sz="2400" b="1" dirty="0" smtClean="0">
                <a:solidFill>
                  <a:srgbClr val="000000"/>
                </a:solidFill>
                <a:effectLst/>
                <a:latin typeface="Times New Roman" panose="02020603050405020304" pitchFamily="18" charset="0"/>
                <a:ea typeface="Times New Roman" panose="02020603050405020304" pitchFamily="18" charset="0"/>
              </a:rPr>
              <a:t> </a:t>
            </a:r>
            <a:r>
              <a:rPr lang="en-US" sz="2400" b="1" dirty="0" err="1" smtClean="0">
                <a:solidFill>
                  <a:srgbClr val="000000"/>
                </a:solidFill>
                <a:effectLst/>
                <a:latin typeface="Times New Roman" panose="02020603050405020304" pitchFamily="18" charset="0"/>
                <a:ea typeface="Times New Roman" panose="02020603050405020304" pitchFamily="18" charset="0"/>
              </a:rPr>
              <a:t>thiên</a:t>
            </a:r>
            <a:r>
              <a:rPr lang="en-US" sz="2400" b="1" dirty="0" smtClean="0">
                <a:solidFill>
                  <a:srgbClr val="000000"/>
                </a:solidFill>
                <a:effectLst/>
                <a:latin typeface="Times New Roman" panose="02020603050405020304" pitchFamily="18" charset="0"/>
                <a:ea typeface="Times New Roman" panose="02020603050405020304" pitchFamily="18" charset="0"/>
              </a:rPr>
              <a:t> </a:t>
            </a:r>
            <a:r>
              <a:rPr lang="en-US" sz="2400" b="1" dirty="0" err="1" smtClean="0">
                <a:solidFill>
                  <a:srgbClr val="000000"/>
                </a:solidFill>
                <a:effectLst/>
                <a:latin typeface="Times New Roman" panose="02020603050405020304" pitchFamily="18" charset="0"/>
                <a:ea typeface="Times New Roman" panose="02020603050405020304" pitchFamily="18" charset="0"/>
              </a:rPr>
              <a:t>nhiên</a:t>
            </a:r>
            <a:r>
              <a:rPr lang="en-US" sz="2400" b="1" dirty="0" smtClean="0">
                <a:solidFill>
                  <a:srgbClr val="000000"/>
                </a:solidFill>
                <a:effectLst/>
                <a:latin typeface="Times New Roman" panose="02020603050405020304" pitchFamily="18" charset="0"/>
                <a:ea typeface="Times New Roman" panose="02020603050405020304" pitchFamily="18" charset="0"/>
              </a:rPr>
              <a:t> </a:t>
            </a:r>
            <a:r>
              <a:rPr lang="en-US" sz="2400" b="1" dirty="0" err="1" smtClean="0">
                <a:solidFill>
                  <a:srgbClr val="000000"/>
                </a:solidFill>
                <a:effectLst/>
                <a:latin typeface="Times New Roman" panose="02020603050405020304" pitchFamily="18" charset="0"/>
                <a:ea typeface="Times New Roman" panose="02020603050405020304" pitchFamily="18" charset="0"/>
              </a:rPr>
              <a:t>đẹp</a:t>
            </a:r>
            <a:r>
              <a:rPr lang="en-US" sz="2400" b="1" dirty="0" smtClean="0">
                <a:solidFill>
                  <a:srgbClr val="000000"/>
                </a:solidFill>
                <a:effectLst/>
                <a:latin typeface="Times New Roman" panose="02020603050405020304" pitchFamily="18" charset="0"/>
                <a:ea typeface="Times New Roman" panose="02020603050405020304" pitchFamily="18" charset="0"/>
              </a:rPr>
              <a:t>, </a:t>
            </a:r>
            <a:r>
              <a:rPr lang="en-US" sz="2400" b="1" dirty="0" err="1" smtClean="0">
                <a:solidFill>
                  <a:srgbClr val="000000"/>
                </a:solidFill>
                <a:effectLst/>
                <a:latin typeface="Times New Roman" panose="02020603050405020304" pitchFamily="18" charset="0"/>
                <a:ea typeface="Times New Roman" panose="02020603050405020304" pitchFamily="18" charset="0"/>
              </a:rPr>
              <a:t>mơ</a:t>
            </a:r>
            <a:r>
              <a:rPr lang="en-US" sz="2400" b="1" dirty="0" smtClean="0">
                <a:solidFill>
                  <a:srgbClr val="000000"/>
                </a:solidFill>
                <a:effectLst/>
                <a:latin typeface="Times New Roman" panose="02020603050405020304" pitchFamily="18" charset="0"/>
                <a:ea typeface="Times New Roman" panose="02020603050405020304" pitchFamily="18" charset="0"/>
              </a:rPr>
              <a:t> </a:t>
            </a:r>
            <a:r>
              <a:rPr lang="en-US" sz="2400" b="1" dirty="0" err="1" smtClean="0">
                <a:solidFill>
                  <a:srgbClr val="000000"/>
                </a:solidFill>
                <a:effectLst/>
                <a:latin typeface="Times New Roman" panose="02020603050405020304" pitchFamily="18" charset="0"/>
                <a:ea typeface="Times New Roman" panose="02020603050405020304" pitchFamily="18" charset="0"/>
              </a:rPr>
              <a:t>mộng</a:t>
            </a:r>
            <a:r>
              <a:rPr lang="en-US" sz="2400" b="1" dirty="0" smtClean="0">
                <a:solidFill>
                  <a:srgbClr val="000000"/>
                </a:solidFill>
                <a:effectLst/>
                <a:latin typeface="Times New Roman" panose="02020603050405020304" pitchFamily="18" charset="0"/>
                <a:ea typeface="Times New Roman" panose="02020603050405020304" pitchFamily="18" charset="0"/>
              </a:rPr>
              <a:t>, </a:t>
            </a:r>
            <a:r>
              <a:rPr lang="en-US" sz="2400" b="1" dirty="0" err="1" smtClean="0">
                <a:solidFill>
                  <a:srgbClr val="000000"/>
                </a:solidFill>
                <a:effectLst/>
                <a:latin typeface="Times New Roman" panose="02020603050405020304" pitchFamily="18" charset="0"/>
                <a:ea typeface="Times New Roman" panose="02020603050405020304" pitchFamily="18" charset="0"/>
              </a:rPr>
              <a:t>kì</a:t>
            </a:r>
            <a:r>
              <a:rPr lang="en-US" sz="2400" b="1" dirty="0" smtClean="0">
                <a:solidFill>
                  <a:srgbClr val="000000"/>
                </a:solidFill>
                <a:effectLst/>
                <a:latin typeface="Times New Roman" panose="02020603050405020304" pitchFamily="18" charset="0"/>
                <a:ea typeface="Times New Roman" panose="02020603050405020304" pitchFamily="18" charset="0"/>
              </a:rPr>
              <a:t> </a:t>
            </a:r>
            <a:r>
              <a:rPr lang="en-US" sz="2400" b="1" dirty="0" err="1" smtClean="0">
                <a:solidFill>
                  <a:srgbClr val="000000"/>
                </a:solidFill>
                <a:effectLst/>
                <a:latin typeface="Times New Roman" panose="02020603050405020304" pitchFamily="18" charset="0"/>
                <a:ea typeface="Times New Roman" panose="02020603050405020304" pitchFamily="18" charset="0"/>
              </a:rPr>
              <a:t>ảo</a:t>
            </a:r>
            <a:endParaRPr lang="en-US" sz="2400" b="1" dirty="0"/>
          </a:p>
        </p:txBody>
      </p:sp>
    </p:spTree>
    <p:extLst>
      <p:ext uri="{BB962C8B-B14F-4D97-AF65-F5344CB8AC3E}">
        <p14:creationId xmlns:p14="http://schemas.microsoft.com/office/powerpoint/2010/main" val="284872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afterEffect">
                                  <p:stCondLst>
                                    <p:cond delay="1000"/>
                                  </p:stCondLst>
                                  <p:childTnLst>
                                    <p:set>
                                      <p:cBhvr>
                                        <p:cTn id="11"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2" name="beep.wav"/>
                                        </p:tgtEl>
                                      </p:cMediaNode>
                                    </p:audio>
                                  </p:subTnLst>
                                </p:cTn>
                              </p:par>
                            </p:childTnLst>
                          </p:cTn>
                        </p:par>
                        <p:par>
                          <p:cTn id="12" fill="hold">
                            <p:stCondLst>
                              <p:cond delay="1000"/>
                            </p:stCondLst>
                            <p:childTnLst>
                              <p:par>
                                <p:cTn id="13" presetID="1" presetClass="entr" presetSubtype="0" fill="hold" grpId="0" nodeType="afterEffect">
                                  <p:stCondLst>
                                    <p:cond delay="1000"/>
                                  </p:stCondLst>
                                  <p:childTnLst>
                                    <p:set>
                                      <p:cBhvr>
                                        <p:cTn id="14"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beep.wav"/>
                                        </p:tgtEl>
                                      </p:cMediaNode>
                                    </p:audio>
                                  </p:subTnLst>
                                </p:cTn>
                              </p:par>
                            </p:childTnLst>
                          </p:cTn>
                        </p:par>
                        <p:par>
                          <p:cTn id="15" fill="hold">
                            <p:stCondLst>
                              <p:cond delay="2000"/>
                            </p:stCondLst>
                            <p:childTnLst>
                              <p:par>
                                <p:cTn id="16" presetID="1" presetClass="entr" presetSubtype="0" fill="hold" grpId="0" nodeType="afterEffect">
                                  <p:stCondLst>
                                    <p:cond delay="1000"/>
                                  </p:stCondLst>
                                  <p:childTnLst>
                                    <p:set>
                                      <p:cBhvr>
                                        <p:cTn id="17"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2" name="beep.wav"/>
                                        </p:tgtEl>
                                      </p:cMediaNode>
                                    </p:audio>
                                  </p:subTnLst>
                                </p:cTn>
                              </p:par>
                            </p:childTnLst>
                          </p:cTn>
                        </p:par>
                        <p:par>
                          <p:cTn id="18" fill="hold">
                            <p:stCondLst>
                              <p:cond delay="3000"/>
                            </p:stCondLst>
                            <p:childTnLst>
                              <p:par>
                                <p:cTn id="19" presetID="1" presetClass="entr" presetSubtype="0" fill="hold" grpId="0" nodeType="afterEffect">
                                  <p:stCondLst>
                                    <p:cond delay="1000"/>
                                  </p:stCondLst>
                                  <p:childTnLst>
                                    <p:set>
                                      <p:cBhvr>
                                        <p:cTn id="20"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2" name="beep.wav"/>
                                        </p:tgtEl>
                                      </p:cMediaNode>
                                    </p:audio>
                                  </p:subTnLst>
                                </p:cTn>
                              </p:par>
                            </p:childTnLst>
                          </p:cTn>
                        </p:par>
                        <p:par>
                          <p:cTn id="21" fill="hold">
                            <p:stCondLst>
                              <p:cond delay="4000"/>
                            </p:stCondLst>
                            <p:childTnLst>
                              <p:par>
                                <p:cTn id="22" presetID="1" presetClass="entr" presetSubtype="0" fill="hold" grpId="0" nodeType="afterEffect">
                                  <p:stCondLst>
                                    <p:cond delay="1000"/>
                                  </p:stCondLst>
                                  <p:childTnLst>
                                    <p:set>
                                      <p:cBhvr>
                                        <p:cTn id="23"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2" name="beep.wav"/>
                                        </p:tgtEl>
                                      </p:cMediaNode>
                                    </p:audio>
                                  </p:subTnLst>
                                </p:cTn>
                              </p:par>
                            </p:childTnLst>
                          </p:cTn>
                        </p:par>
                        <p:par>
                          <p:cTn id="24" fill="hold">
                            <p:stCondLst>
                              <p:cond delay="5000"/>
                            </p:stCondLst>
                            <p:childTnLst>
                              <p:par>
                                <p:cTn id="25" presetID="1" presetClass="entr" presetSubtype="0" fill="hold" grpId="0" nodeType="afterEffect">
                                  <p:stCondLst>
                                    <p:cond delay="1000"/>
                                  </p:stCondLst>
                                  <p:childTnLst>
                                    <p:set>
                                      <p:cBhvr>
                                        <p:cTn id="26"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beep.wav"/>
                                        </p:tgtEl>
                                      </p:cMediaNode>
                                    </p:audio>
                                  </p:subTnLst>
                                </p:cTn>
                              </p:par>
                            </p:childTnLst>
                          </p:cTn>
                        </p:par>
                        <p:par>
                          <p:cTn id="27" fill="hold">
                            <p:stCondLst>
                              <p:cond delay="6000"/>
                            </p:stCondLst>
                            <p:childTnLst>
                              <p:par>
                                <p:cTn id="28" presetID="1" presetClass="entr" presetSubtype="0" fill="hold" grpId="0" nodeType="afterEffect">
                                  <p:stCondLst>
                                    <p:cond delay="1000"/>
                                  </p:stCondLst>
                                  <p:childTnLst>
                                    <p:set>
                                      <p:cBhvr>
                                        <p:cTn id="29"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beep.wav"/>
                                        </p:tgtEl>
                                      </p:cMediaNode>
                                    </p:audio>
                                  </p:subTnLst>
                                </p:cTn>
                              </p:par>
                            </p:childTnLst>
                          </p:cTn>
                        </p:par>
                        <p:par>
                          <p:cTn id="30" fill="hold">
                            <p:stCondLst>
                              <p:cond delay="7000"/>
                            </p:stCondLst>
                            <p:childTnLst>
                              <p:par>
                                <p:cTn id="31" presetID="1" presetClass="entr" presetSubtype="0" fill="hold" grpId="0" nodeType="afterEffect">
                                  <p:stCondLst>
                                    <p:cond delay="1000"/>
                                  </p:stCondLst>
                                  <p:childTnLst>
                                    <p:set>
                                      <p:cBhvr>
                                        <p:cTn id="32"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beep.wav"/>
                                        </p:tgtEl>
                                      </p:cMediaNode>
                                    </p:audio>
                                  </p:subTnLst>
                                </p:cTn>
                              </p:par>
                            </p:childTnLst>
                          </p:cTn>
                        </p:par>
                        <p:par>
                          <p:cTn id="33" fill="hold">
                            <p:stCondLst>
                              <p:cond delay="8000"/>
                            </p:stCondLst>
                            <p:childTnLst>
                              <p:par>
                                <p:cTn id="34" presetID="1" presetClass="entr" presetSubtype="0" fill="hold" grpId="0" nodeType="afterEffect">
                                  <p:stCondLst>
                                    <p:cond delay="1000"/>
                                  </p:stCondLst>
                                  <p:childTnLst>
                                    <p:set>
                                      <p:cBhvr>
                                        <p:cTn id="35"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2" name="beep.wav"/>
                                        </p:tgtEl>
                                      </p:cMediaNode>
                                    </p:audio>
                                  </p:subTnLst>
                                </p:cTn>
                              </p:par>
                            </p:childTnLst>
                          </p:cTn>
                        </p:par>
                        <p:par>
                          <p:cTn id="36" fill="hold">
                            <p:stCondLst>
                              <p:cond delay="9000"/>
                            </p:stCondLst>
                            <p:childTnLst>
                              <p:par>
                                <p:cTn id="37" presetID="1" presetClass="entr" presetSubtype="0" fill="hold" grpId="0" nodeType="afterEffect">
                                  <p:stCondLst>
                                    <p:cond delay="1000"/>
                                  </p:stCondLst>
                                  <p:childTnLst>
                                    <p:set>
                                      <p:cBhvr>
                                        <p:cTn id="38"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2" name="beep.wav"/>
                                        </p:tgtEl>
                                      </p:cMediaNode>
                                    </p:audio>
                                  </p:subTnLst>
                                </p:cTn>
                              </p:par>
                            </p:childTnLst>
                          </p:cTn>
                        </p:par>
                        <p:par>
                          <p:cTn id="39" fill="hold">
                            <p:stCondLst>
                              <p:cond delay="10000"/>
                            </p:stCondLst>
                            <p:childTnLst>
                              <p:par>
                                <p:cTn id="40" presetID="1" presetClass="entr" presetSubtype="0" fill="hold" grpId="0" nodeType="afterEffect">
                                  <p:stCondLst>
                                    <p:cond delay="1000"/>
                                  </p:stCondLst>
                                  <p:childTnLst>
                                    <p:set>
                                      <p:cBhvr>
                                        <p:cTn id="41"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2" name="beep.wav"/>
                                        </p:tgtEl>
                                      </p:cMediaNode>
                                    </p:audio>
                                  </p:subTnLst>
                                </p:cTn>
                              </p:par>
                            </p:childTnLst>
                          </p:cTn>
                        </p:par>
                        <p:par>
                          <p:cTn id="42" fill="hold">
                            <p:stCondLst>
                              <p:cond delay="11000"/>
                            </p:stCondLst>
                            <p:childTnLst>
                              <p:par>
                                <p:cTn id="43" presetID="1" presetClass="entr" presetSubtype="0" fill="hold" grpId="0" nodeType="afterEffect">
                                  <p:stCondLst>
                                    <p:cond delay="1000"/>
                                  </p:stCondLst>
                                  <p:childTnLst>
                                    <p:set>
                                      <p:cBhvr>
                                        <p:cTn id="44"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2" name="beep.wav"/>
                                        </p:tgtEl>
                                      </p:cMediaNode>
                                    </p:audio>
                                  </p:subTnLst>
                                </p:cTn>
                              </p:par>
                            </p:childTnLst>
                          </p:cTn>
                        </p:par>
                        <p:par>
                          <p:cTn id="45" fill="hold">
                            <p:stCondLst>
                              <p:cond delay="12000"/>
                            </p:stCondLst>
                            <p:childTnLst>
                              <p:par>
                                <p:cTn id="46" presetID="1" presetClass="entr" presetSubtype="0" fill="hold" grpId="0" nodeType="afterEffect">
                                  <p:stCondLst>
                                    <p:cond delay="1000"/>
                                  </p:stCondLst>
                                  <p:childTnLst>
                                    <p:set>
                                      <p:cBhvr>
                                        <p:cTn id="47"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2" name="beep.wav"/>
                                        </p:tgtEl>
                                      </p:cMediaNode>
                                    </p:audio>
                                  </p:subTnLst>
                                </p:cTn>
                              </p:par>
                            </p:childTnLst>
                          </p:cTn>
                        </p:par>
                        <p:par>
                          <p:cTn id="48" fill="hold">
                            <p:stCondLst>
                              <p:cond delay="13000"/>
                            </p:stCondLst>
                            <p:childTnLst>
                              <p:par>
                                <p:cTn id="49" presetID="1" presetClass="entr" presetSubtype="0" fill="hold" grpId="0" nodeType="afterEffect">
                                  <p:stCondLst>
                                    <p:cond delay="1000"/>
                                  </p:stCondLst>
                                  <p:childTnLst>
                                    <p:set>
                                      <p:cBhvr>
                                        <p:cTn id="50"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2" name="beep.wav"/>
                                        </p:tgtEl>
                                      </p:cMediaNode>
                                    </p:audio>
                                  </p:subTnLst>
                                </p:cTn>
                              </p:par>
                            </p:childTnLst>
                          </p:cTn>
                        </p:par>
                        <p:par>
                          <p:cTn id="51" fill="hold">
                            <p:stCondLst>
                              <p:cond delay="14000"/>
                            </p:stCondLst>
                            <p:childTnLst>
                              <p:par>
                                <p:cTn id="52" presetID="1" presetClass="entr" presetSubtype="0" fill="hold" grpId="0" nodeType="afterEffect">
                                  <p:stCondLst>
                                    <p:cond delay="1000"/>
                                  </p:stCondLst>
                                  <p:childTnLst>
                                    <p:set>
                                      <p:cBhvr>
                                        <p:cTn id="53"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2" name="beep.wav"/>
                                        </p:tgtEl>
                                      </p:cMediaNode>
                                    </p:audio>
                                  </p:subTnLst>
                                </p:cTn>
                              </p:par>
                            </p:childTnLst>
                          </p:cTn>
                        </p:par>
                        <p:par>
                          <p:cTn id="54" fill="hold">
                            <p:stCondLst>
                              <p:cond delay="15000"/>
                            </p:stCondLst>
                            <p:childTnLst>
                              <p:par>
                                <p:cTn id="55" presetID="1" presetClass="entr" presetSubtype="0" fill="hold" grpId="0" nodeType="afterEffect">
                                  <p:stCondLst>
                                    <p:cond delay="1000"/>
                                  </p:stCondLst>
                                  <p:childTnLst>
                                    <p:set>
                                      <p:cBhvr>
                                        <p:cTn id="56"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GUN.wav"/>
                                        </p:tgtEl>
                                      </p:cMediaNode>
                                    </p:audio>
                                  </p:subTnLst>
                                </p:cTn>
                              </p:par>
                            </p:childTnLst>
                          </p:cTn>
                        </p:par>
                      </p:childTnLst>
                    </p:cTn>
                  </p:par>
                </p:childTnLst>
              </p:cTn>
              <p:nextCondLst>
                <p:cond evt="onClick" delay="0">
                  <p:tgtEl>
                    <p:spTgt spid="7"/>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30756" y="1801904"/>
            <a:ext cx="954107" cy="1015663"/>
          </a:xfrm>
          <a:prstGeom prst="rect">
            <a:avLst/>
          </a:prstGeom>
          <a:noFill/>
        </p:spPr>
        <p:txBody>
          <a:bodyPr wrap="none" rtlCol="0">
            <a:spAutoFit/>
          </a:bodyPr>
          <a:lstStyle>
            <a:defPPr>
              <a:defRPr lang="en-US"/>
            </a:defPPr>
            <a:lvl1pPr algn="ctr">
              <a:defRPr sz="6000" b="1">
                <a:solidFill>
                  <a:schemeClr val="bg1"/>
                </a:solidFill>
                <a:effectLst>
                  <a:glow rad="101600">
                    <a:schemeClr val="accent5">
                      <a:satMod val="175000"/>
                      <a:alpha val="40000"/>
                    </a:schemeClr>
                  </a:glow>
                  <a:outerShdw blurRad="38100" dist="38100" dir="2700000" algn="tl">
                    <a:srgbClr val="000000">
                      <a:alpha val="43137"/>
                    </a:srgbClr>
                  </a:outerShdw>
                </a:effectLst>
                <a:latin typeface="UTM Swiss Condensed" panose="020005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smtClean="0">
                <a:ln>
                  <a:noFill/>
                </a:ln>
                <a:solidFill>
                  <a:prstClr val="white"/>
                </a:solidFill>
                <a:effectLst>
                  <a:glow rad="101600">
                    <a:srgbClr val="4472C4">
                      <a:satMod val="175000"/>
                      <a:alpha val="40000"/>
                    </a:srgbClr>
                  </a:glow>
                  <a:outerShdw blurRad="38100" dist="38100" dir="2700000" algn="tl">
                    <a:srgbClr val="000000">
                      <a:alpha val="43137"/>
                    </a:srgbClr>
                  </a:outerShdw>
                </a:effectLst>
                <a:uLnTx/>
                <a:uFillTx/>
                <a:latin typeface="UTM Swiss Condensed" panose="02000500000000000000" pitchFamily="2" charset="0"/>
                <a:ea typeface="+mn-ea"/>
                <a:cs typeface="Arial"/>
                <a:sym typeface="Arial"/>
              </a:rPr>
              <a:t>0</a:t>
            </a:r>
            <a:r>
              <a:rPr kumimoji="0" lang="en-US" sz="6000" b="1" i="0" u="none" strike="noStrike" kern="1200" cap="none" spc="0" normalizeH="0" baseline="0" noProof="0" dirty="0">
                <a:ln>
                  <a:noFill/>
                </a:ln>
                <a:solidFill>
                  <a:prstClr val="white"/>
                </a:solidFill>
                <a:effectLst>
                  <a:glow rad="101600">
                    <a:srgbClr val="4472C4">
                      <a:satMod val="175000"/>
                      <a:alpha val="40000"/>
                    </a:srgbClr>
                  </a:glow>
                  <a:outerShdw blurRad="38100" dist="38100" dir="2700000" algn="tl">
                    <a:srgbClr val="000000">
                      <a:alpha val="43137"/>
                    </a:srgbClr>
                  </a:outerShdw>
                </a:effectLst>
                <a:uLnTx/>
                <a:uFillTx/>
                <a:latin typeface="UTM Swiss Condensed" panose="02000500000000000000" pitchFamily="2" charset="0"/>
                <a:ea typeface="+mn-ea"/>
                <a:cs typeface="Arial"/>
                <a:sym typeface="Arial"/>
              </a:rPr>
              <a:t>8</a:t>
            </a:r>
          </a:p>
        </p:txBody>
      </p:sp>
      <p:pic>
        <p:nvPicPr>
          <p:cNvPr id="12" name="Picture 11" descr="A close up of a logo&#10;&#10;Description generated with high confidence">
            <a:extLst>
              <a:ext uri="{FF2B5EF4-FFF2-40B4-BE49-F238E27FC236}">
                <a16:creationId xmlns:a16="http://schemas.microsoft.com/office/drawing/2014/main" id="{1C77B4BB-D482-4C7D-B228-90B6B4E755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49743" y="193580"/>
            <a:ext cx="1153923" cy="1165462"/>
          </a:xfrm>
          <a:prstGeom prst="rect">
            <a:avLst/>
          </a:prstGeom>
        </p:spPr>
      </p:pic>
      <p:pic>
        <p:nvPicPr>
          <p:cNvPr id="13" name="Picture 12" descr="A picture containing fireworks, outdoor object&#10;&#10;Description generated with very high confidence">
            <a:extLst>
              <a:ext uri="{FF2B5EF4-FFF2-40B4-BE49-F238E27FC236}">
                <a16:creationId xmlns:a16="http://schemas.microsoft.com/office/drawing/2014/main" id="{AACF0864-491A-48F5-9AA3-F62DCC3F4D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8352" y="451572"/>
            <a:ext cx="3318812" cy="649479"/>
          </a:xfrm>
          <a:prstGeom prst="rect">
            <a:avLst/>
          </a:prstGeom>
        </p:spPr>
      </p:pic>
      <p:pic>
        <p:nvPicPr>
          <p:cNvPr id="14" name="Picture 13" descr="A close up of a logo&#10;&#10;Description generated with high confidence">
            <a:extLst>
              <a:ext uri="{FF2B5EF4-FFF2-40B4-BE49-F238E27FC236}">
                <a16:creationId xmlns:a16="http://schemas.microsoft.com/office/drawing/2014/main" id="{C46575C1-1A0D-4F3F-9313-FF1489871E0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95699">
            <a:off x="8504149" y="396198"/>
            <a:ext cx="642590" cy="775111"/>
          </a:xfrm>
          <a:prstGeom prst="rect">
            <a:avLst/>
          </a:prstGeom>
        </p:spPr>
      </p:pic>
      <p:pic>
        <p:nvPicPr>
          <p:cNvPr id="15" name="Picture 14" descr="A close up of a logo&#10;&#10;Description generated with high confidence">
            <a:extLst>
              <a:ext uri="{FF2B5EF4-FFF2-40B4-BE49-F238E27FC236}">
                <a16:creationId xmlns:a16="http://schemas.microsoft.com/office/drawing/2014/main" id="{CEF42F1C-4F8A-45A0-B6CB-5290FCCAEC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0514" y="221937"/>
            <a:ext cx="1153923" cy="1165462"/>
          </a:xfrm>
          <a:prstGeom prst="rect">
            <a:avLst/>
          </a:prstGeom>
        </p:spPr>
      </p:pic>
      <p:pic>
        <p:nvPicPr>
          <p:cNvPr id="16" name="Picture 15" descr="A picture containing fireworks, outdoor object&#10;&#10;Description generated with very high confidence">
            <a:extLst>
              <a:ext uri="{FF2B5EF4-FFF2-40B4-BE49-F238E27FC236}">
                <a16:creationId xmlns:a16="http://schemas.microsoft.com/office/drawing/2014/main" id="{9CCB758B-A893-4B77-ABAA-30FBE0C9AB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60384" y="345239"/>
            <a:ext cx="3318812" cy="649479"/>
          </a:xfrm>
          <a:prstGeom prst="rect">
            <a:avLst/>
          </a:prstGeom>
        </p:spPr>
      </p:pic>
      <p:pic>
        <p:nvPicPr>
          <p:cNvPr id="17" name="Picture 16" descr="A close up of a logo&#10;&#10;Description generated with high confidence">
            <a:extLst>
              <a:ext uri="{FF2B5EF4-FFF2-40B4-BE49-F238E27FC236}">
                <a16:creationId xmlns:a16="http://schemas.microsoft.com/office/drawing/2014/main" id="{D12D1A1A-AB98-4B2E-BE5B-028CFD10E7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95699">
            <a:off x="3726181" y="289865"/>
            <a:ext cx="642590" cy="775111"/>
          </a:xfrm>
          <a:prstGeom prst="rect">
            <a:avLst/>
          </a:prstGeom>
        </p:spPr>
      </p:pic>
      <p:pic>
        <p:nvPicPr>
          <p:cNvPr id="22" name="Picture 115" descr="ALRMCLO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85229" y="4659755"/>
            <a:ext cx="10080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Oval 176"/>
          <p:cNvSpPr>
            <a:spLocks noChangeArrowheads="1"/>
          </p:cNvSpPr>
          <p:nvPr/>
        </p:nvSpPr>
        <p:spPr bwMode="auto">
          <a:xfrm>
            <a:off x="5813829" y="504075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15</a:t>
            </a:r>
          </a:p>
        </p:txBody>
      </p:sp>
      <p:sp>
        <p:nvSpPr>
          <p:cNvPr id="24" name="Oval 176"/>
          <p:cNvSpPr>
            <a:spLocks noChangeArrowheads="1"/>
          </p:cNvSpPr>
          <p:nvPr/>
        </p:nvSpPr>
        <p:spPr bwMode="auto">
          <a:xfrm>
            <a:off x="5813829" y="504075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14</a:t>
            </a:r>
          </a:p>
        </p:txBody>
      </p:sp>
      <p:sp>
        <p:nvSpPr>
          <p:cNvPr id="25" name="Oval 176"/>
          <p:cNvSpPr>
            <a:spLocks noChangeArrowheads="1"/>
          </p:cNvSpPr>
          <p:nvPr/>
        </p:nvSpPr>
        <p:spPr bwMode="auto">
          <a:xfrm>
            <a:off x="5813829" y="504075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13</a:t>
            </a:r>
          </a:p>
        </p:txBody>
      </p:sp>
      <p:sp>
        <p:nvSpPr>
          <p:cNvPr id="26" name="Oval 176"/>
          <p:cNvSpPr>
            <a:spLocks noChangeArrowheads="1"/>
          </p:cNvSpPr>
          <p:nvPr/>
        </p:nvSpPr>
        <p:spPr bwMode="auto">
          <a:xfrm>
            <a:off x="5813829" y="504075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12</a:t>
            </a:r>
          </a:p>
        </p:txBody>
      </p:sp>
      <p:sp>
        <p:nvSpPr>
          <p:cNvPr id="27" name="Oval 176"/>
          <p:cNvSpPr>
            <a:spLocks noChangeArrowheads="1"/>
          </p:cNvSpPr>
          <p:nvPr/>
        </p:nvSpPr>
        <p:spPr bwMode="auto">
          <a:xfrm>
            <a:off x="5813829" y="504075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11</a:t>
            </a:r>
          </a:p>
        </p:txBody>
      </p:sp>
      <p:sp>
        <p:nvSpPr>
          <p:cNvPr id="28" name="Oval 176"/>
          <p:cNvSpPr>
            <a:spLocks noChangeArrowheads="1"/>
          </p:cNvSpPr>
          <p:nvPr/>
        </p:nvSpPr>
        <p:spPr bwMode="auto">
          <a:xfrm>
            <a:off x="5813829" y="504075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10</a:t>
            </a:r>
          </a:p>
        </p:txBody>
      </p:sp>
      <p:sp>
        <p:nvSpPr>
          <p:cNvPr id="29" name="Oval 176"/>
          <p:cNvSpPr>
            <a:spLocks noChangeArrowheads="1"/>
          </p:cNvSpPr>
          <p:nvPr/>
        </p:nvSpPr>
        <p:spPr bwMode="auto">
          <a:xfrm>
            <a:off x="5813829" y="504075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9</a:t>
            </a:r>
          </a:p>
        </p:txBody>
      </p:sp>
      <p:sp>
        <p:nvSpPr>
          <p:cNvPr id="30" name="Oval 176"/>
          <p:cNvSpPr>
            <a:spLocks noChangeArrowheads="1"/>
          </p:cNvSpPr>
          <p:nvPr/>
        </p:nvSpPr>
        <p:spPr bwMode="auto">
          <a:xfrm>
            <a:off x="5813829" y="504075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8</a:t>
            </a:r>
          </a:p>
        </p:txBody>
      </p:sp>
      <p:sp>
        <p:nvSpPr>
          <p:cNvPr id="31" name="Oval 176"/>
          <p:cNvSpPr>
            <a:spLocks noChangeArrowheads="1"/>
          </p:cNvSpPr>
          <p:nvPr/>
        </p:nvSpPr>
        <p:spPr bwMode="auto">
          <a:xfrm>
            <a:off x="5813829" y="504075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7</a:t>
            </a:r>
          </a:p>
        </p:txBody>
      </p:sp>
      <p:sp>
        <p:nvSpPr>
          <p:cNvPr id="32" name="Oval 176"/>
          <p:cNvSpPr>
            <a:spLocks noChangeArrowheads="1"/>
          </p:cNvSpPr>
          <p:nvPr/>
        </p:nvSpPr>
        <p:spPr bwMode="auto">
          <a:xfrm>
            <a:off x="5813829" y="504075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6</a:t>
            </a:r>
          </a:p>
        </p:txBody>
      </p:sp>
      <p:sp>
        <p:nvSpPr>
          <p:cNvPr id="33" name="Oval 176"/>
          <p:cNvSpPr>
            <a:spLocks noChangeArrowheads="1"/>
          </p:cNvSpPr>
          <p:nvPr/>
        </p:nvSpPr>
        <p:spPr bwMode="auto">
          <a:xfrm>
            <a:off x="5813829" y="504075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5</a:t>
            </a:r>
          </a:p>
        </p:txBody>
      </p:sp>
      <p:sp>
        <p:nvSpPr>
          <p:cNvPr id="34" name="Oval 176"/>
          <p:cNvSpPr>
            <a:spLocks noChangeArrowheads="1"/>
          </p:cNvSpPr>
          <p:nvPr/>
        </p:nvSpPr>
        <p:spPr bwMode="auto">
          <a:xfrm>
            <a:off x="5813829" y="504075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4</a:t>
            </a:r>
          </a:p>
        </p:txBody>
      </p:sp>
      <p:sp>
        <p:nvSpPr>
          <p:cNvPr id="35" name="Oval 176"/>
          <p:cNvSpPr>
            <a:spLocks noChangeArrowheads="1"/>
          </p:cNvSpPr>
          <p:nvPr/>
        </p:nvSpPr>
        <p:spPr bwMode="auto">
          <a:xfrm>
            <a:off x="5813829" y="504075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3</a:t>
            </a:r>
          </a:p>
        </p:txBody>
      </p:sp>
      <p:sp>
        <p:nvSpPr>
          <p:cNvPr id="36" name="Oval 176"/>
          <p:cNvSpPr>
            <a:spLocks noChangeArrowheads="1"/>
          </p:cNvSpPr>
          <p:nvPr/>
        </p:nvSpPr>
        <p:spPr bwMode="auto">
          <a:xfrm>
            <a:off x="5813829" y="504075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2</a:t>
            </a:r>
          </a:p>
        </p:txBody>
      </p:sp>
      <p:sp>
        <p:nvSpPr>
          <p:cNvPr id="37" name="Oval 176"/>
          <p:cNvSpPr>
            <a:spLocks noChangeArrowheads="1"/>
          </p:cNvSpPr>
          <p:nvPr/>
        </p:nvSpPr>
        <p:spPr bwMode="auto">
          <a:xfrm>
            <a:off x="5813829" y="504075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a:t>
            </a:r>
          </a:p>
        </p:txBody>
      </p:sp>
      <p:sp>
        <p:nvSpPr>
          <p:cNvPr id="38" name="Oval 176"/>
          <p:cNvSpPr>
            <a:spLocks noChangeArrowheads="1"/>
          </p:cNvSpPr>
          <p:nvPr/>
        </p:nvSpPr>
        <p:spPr bwMode="auto">
          <a:xfrm>
            <a:off x="5813829" y="504075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sym typeface="Arial"/>
              </a:rPr>
              <a:t>0</a:t>
            </a:r>
          </a:p>
        </p:txBody>
      </p:sp>
      <p:sp>
        <p:nvSpPr>
          <p:cNvPr id="5" name="Rectangle 4"/>
          <p:cNvSpPr/>
          <p:nvPr/>
        </p:nvSpPr>
        <p:spPr>
          <a:xfrm>
            <a:off x="3041260" y="1885058"/>
            <a:ext cx="8830950" cy="1224951"/>
          </a:xfrm>
          <a:prstGeom prst="rect">
            <a:avLst/>
          </a:prstGeom>
        </p:spPr>
        <p:txBody>
          <a:bodyPr wrap="square">
            <a:spAutoFit/>
          </a:bodyPr>
          <a:lstStyle/>
          <a:p>
            <a:pPr>
              <a:lnSpc>
                <a:spcPct val="115000"/>
              </a:lnSpc>
              <a:spcAft>
                <a:spcPts val="0"/>
              </a:spcAft>
            </a:pPr>
            <a:r>
              <a:rPr lang="vi-VN" sz="3200" b="1" dirty="0" smtClean="0">
                <a:solidFill>
                  <a:schemeClr val="bg1"/>
                </a:solidFill>
                <a:effectLst/>
                <a:latin typeface="Times New Roman" panose="02020603050405020304" pitchFamily="18" charset="0"/>
                <a:ea typeface="Times New Roman" panose="02020603050405020304" pitchFamily="18" charset="0"/>
              </a:rPr>
              <a:t>Câu 8: </a:t>
            </a:r>
            <a:r>
              <a:rPr lang="en-US" sz="3200" dirty="0" err="1" smtClean="0">
                <a:solidFill>
                  <a:schemeClr val="bg1"/>
                </a:solidFill>
                <a:effectLst/>
                <a:latin typeface="Times New Roman" panose="02020603050405020304" pitchFamily="18" charset="0"/>
                <a:ea typeface="Times New Roman" panose="02020603050405020304" pitchFamily="18" charset="0"/>
              </a:rPr>
              <a:t>Trong</a:t>
            </a:r>
            <a:r>
              <a:rPr lang="en-US" sz="3200" dirty="0" smtClean="0">
                <a:solidFill>
                  <a:schemeClr val="bg1"/>
                </a:solidFill>
                <a:effectLst/>
                <a:latin typeface="Times New Roman" panose="02020603050405020304" pitchFamily="18" charset="0"/>
                <a:ea typeface="Times New Roman" panose="02020603050405020304" pitchFamily="18" charset="0"/>
              </a:rPr>
              <a:t> </a:t>
            </a:r>
            <a:r>
              <a:rPr lang="en-US" sz="3200" dirty="0" err="1" smtClean="0">
                <a:solidFill>
                  <a:schemeClr val="bg1"/>
                </a:solidFill>
                <a:effectLst/>
                <a:latin typeface="Times New Roman" panose="02020603050405020304" pitchFamily="18" charset="0"/>
                <a:ea typeface="Times New Roman" panose="02020603050405020304" pitchFamily="18" charset="0"/>
              </a:rPr>
              <a:t>bài</a:t>
            </a:r>
            <a:r>
              <a:rPr lang="en-US" sz="3200" dirty="0" smtClean="0">
                <a:solidFill>
                  <a:schemeClr val="bg1"/>
                </a:solidFill>
                <a:effectLst/>
                <a:latin typeface="Times New Roman" panose="02020603050405020304" pitchFamily="18" charset="0"/>
                <a:ea typeface="Times New Roman" panose="02020603050405020304" pitchFamily="18" charset="0"/>
              </a:rPr>
              <a:t> </a:t>
            </a:r>
            <a:r>
              <a:rPr lang="en-US" sz="3200" dirty="0" err="1" smtClean="0">
                <a:solidFill>
                  <a:schemeClr val="bg1"/>
                </a:solidFill>
                <a:effectLst/>
                <a:latin typeface="Times New Roman" panose="02020603050405020304" pitchFamily="18" charset="0"/>
                <a:ea typeface="Times New Roman" panose="02020603050405020304" pitchFamily="18" charset="0"/>
              </a:rPr>
              <a:t>văn</a:t>
            </a:r>
            <a:r>
              <a:rPr lang="en-US" sz="3200" dirty="0" smtClean="0">
                <a:solidFill>
                  <a:schemeClr val="bg1"/>
                </a:solidFill>
                <a:effectLst/>
                <a:latin typeface="Times New Roman" panose="02020603050405020304" pitchFamily="18" charset="0"/>
                <a:ea typeface="Times New Roman" panose="02020603050405020304" pitchFamily="18" charset="0"/>
              </a:rPr>
              <a:t> </a:t>
            </a:r>
            <a:r>
              <a:rPr lang="en-US" sz="3200" dirty="0" err="1" smtClean="0">
                <a:solidFill>
                  <a:schemeClr val="bg1"/>
                </a:solidFill>
                <a:effectLst/>
                <a:latin typeface="Times New Roman" panose="02020603050405020304" pitchFamily="18" charset="0"/>
                <a:ea typeface="Times New Roman" panose="02020603050405020304" pitchFamily="18" charset="0"/>
              </a:rPr>
              <a:t>nghị</a:t>
            </a:r>
            <a:r>
              <a:rPr lang="en-US" sz="3200" dirty="0" smtClean="0">
                <a:solidFill>
                  <a:schemeClr val="bg1"/>
                </a:solidFill>
                <a:effectLst/>
                <a:latin typeface="Times New Roman" panose="02020603050405020304" pitchFamily="18" charset="0"/>
                <a:ea typeface="Times New Roman" panose="02020603050405020304" pitchFamily="18" charset="0"/>
              </a:rPr>
              <a:t> </a:t>
            </a:r>
            <a:r>
              <a:rPr lang="en-US" sz="3200" dirty="0" err="1" smtClean="0">
                <a:solidFill>
                  <a:schemeClr val="bg1"/>
                </a:solidFill>
                <a:effectLst/>
                <a:latin typeface="Times New Roman" panose="02020603050405020304" pitchFamily="18" charset="0"/>
                <a:ea typeface="Times New Roman" panose="02020603050405020304" pitchFamily="18" charset="0"/>
              </a:rPr>
              <a:t>luận</a:t>
            </a:r>
            <a:r>
              <a:rPr lang="en-US" sz="3200" dirty="0" smtClean="0">
                <a:solidFill>
                  <a:schemeClr val="bg1"/>
                </a:solidFill>
                <a:effectLst/>
                <a:latin typeface="Times New Roman" panose="02020603050405020304" pitchFamily="18" charset="0"/>
                <a:ea typeface="Times New Roman" panose="02020603050405020304" pitchFamily="18" charset="0"/>
              </a:rPr>
              <a:t>, </a:t>
            </a:r>
            <a:r>
              <a:rPr lang="en-US" sz="3200" dirty="0" err="1" smtClean="0">
                <a:solidFill>
                  <a:schemeClr val="bg1"/>
                </a:solidFill>
                <a:effectLst/>
                <a:latin typeface="Times New Roman" panose="02020603050405020304" pitchFamily="18" charset="0"/>
                <a:ea typeface="Times New Roman" panose="02020603050405020304" pitchFamily="18" charset="0"/>
              </a:rPr>
              <a:t>người</a:t>
            </a:r>
            <a:r>
              <a:rPr lang="en-US" sz="3200" dirty="0" smtClean="0">
                <a:solidFill>
                  <a:schemeClr val="bg1"/>
                </a:solidFill>
                <a:effectLst/>
                <a:latin typeface="Times New Roman" panose="02020603050405020304" pitchFamily="18" charset="0"/>
                <a:ea typeface="Times New Roman" panose="02020603050405020304" pitchFamily="18" charset="0"/>
              </a:rPr>
              <a:t> </a:t>
            </a:r>
            <a:r>
              <a:rPr lang="en-US" sz="3200" dirty="0" err="1" smtClean="0">
                <a:solidFill>
                  <a:schemeClr val="bg1"/>
                </a:solidFill>
                <a:effectLst/>
                <a:latin typeface="Times New Roman" panose="02020603050405020304" pitchFamily="18" charset="0"/>
                <a:ea typeface="Times New Roman" panose="02020603050405020304" pitchFamily="18" charset="0"/>
              </a:rPr>
              <a:t>viết</a:t>
            </a:r>
            <a:r>
              <a:rPr lang="en-US" sz="3200" dirty="0" smtClean="0">
                <a:solidFill>
                  <a:schemeClr val="bg1"/>
                </a:solidFill>
                <a:effectLst/>
                <a:latin typeface="Times New Roman" panose="02020603050405020304" pitchFamily="18" charset="0"/>
                <a:ea typeface="Times New Roman" panose="02020603050405020304" pitchFamily="18" charset="0"/>
              </a:rPr>
              <a:t> </a:t>
            </a:r>
            <a:r>
              <a:rPr lang="en-US" sz="3200" dirty="0" err="1" smtClean="0">
                <a:solidFill>
                  <a:schemeClr val="bg1"/>
                </a:solidFill>
                <a:effectLst/>
                <a:latin typeface="Times New Roman" panose="02020603050405020304" pitchFamily="18" charset="0"/>
                <a:ea typeface="Times New Roman" panose="02020603050405020304" pitchFamily="18" charset="0"/>
              </a:rPr>
              <a:t>dùng</a:t>
            </a:r>
            <a:r>
              <a:rPr lang="en-US" sz="3200" dirty="0" smtClean="0">
                <a:solidFill>
                  <a:schemeClr val="bg1"/>
                </a:solidFill>
                <a:effectLst/>
                <a:latin typeface="Times New Roman" panose="02020603050405020304" pitchFamily="18" charset="0"/>
                <a:ea typeface="Times New Roman" panose="02020603050405020304" pitchFamily="18" charset="0"/>
              </a:rPr>
              <a:t> </a:t>
            </a:r>
            <a:r>
              <a:rPr lang="en-US" sz="3200" dirty="0" err="1" smtClean="0">
                <a:solidFill>
                  <a:schemeClr val="bg1"/>
                </a:solidFill>
                <a:effectLst/>
                <a:latin typeface="Times New Roman" panose="02020603050405020304" pitchFamily="18" charset="0"/>
                <a:ea typeface="Times New Roman" panose="02020603050405020304" pitchFamily="18" charset="0"/>
              </a:rPr>
              <a:t>lí</a:t>
            </a:r>
            <a:r>
              <a:rPr lang="en-US" sz="3200" dirty="0" smtClean="0">
                <a:solidFill>
                  <a:schemeClr val="bg1"/>
                </a:solidFill>
                <a:effectLst/>
                <a:latin typeface="Times New Roman" panose="02020603050405020304" pitchFamily="18" charset="0"/>
                <a:ea typeface="Times New Roman" panose="02020603050405020304" pitchFamily="18" charset="0"/>
              </a:rPr>
              <a:t> </a:t>
            </a:r>
            <a:r>
              <a:rPr lang="en-US" sz="3200" dirty="0" err="1" smtClean="0">
                <a:solidFill>
                  <a:schemeClr val="bg1"/>
                </a:solidFill>
                <a:effectLst/>
                <a:latin typeface="Times New Roman" panose="02020603050405020304" pitchFamily="18" charset="0"/>
                <a:ea typeface="Times New Roman" panose="02020603050405020304" pitchFamily="18" charset="0"/>
              </a:rPr>
              <a:t>lẽ</a:t>
            </a:r>
            <a:r>
              <a:rPr lang="en-US" sz="3200" dirty="0" smtClean="0">
                <a:solidFill>
                  <a:schemeClr val="bg1"/>
                </a:solidFill>
                <a:effectLst/>
                <a:latin typeface="Times New Roman" panose="02020603050405020304" pitchFamily="18" charset="0"/>
                <a:ea typeface="Times New Roman" panose="02020603050405020304" pitchFamily="18" charset="0"/>
              </a:rPr>
              <a:t> </a:t>
            </a:r>
            <a:r>
              <a:rPr lang="en-US" sz="3200" dirty="0" err="1" smtClean="0">
                <a:solidFill>
                  <a:schemeClr val="bg1"/>
                </a:solidFill>
                <a:effectLst/>
                <a:latin typeface="Times New Roman" panose="02020603050405020304" pitchFamily="18" charset="0"/>
                <a:ea typeface="Times New Roman" panose="02020603050405020304" pitchFamily="18" charset="0"/>
              </a:rPr>
              <a:t>và</a:t>
            </a:r>
            <a:r>
              <a:rPr lang="en-US" sz="3200" dirty="0" smtClean="0">
                <a:solidFill>
                  <a:schemeClr val="bg1"/>
                </a:solidFill>
                <a:effectLst/>
                <a:latin typeface="Times New Roman" panose="02020603050405020304" pitchFamily="18" charset="0"/>
                <a:ea typeface="Times New Roman" panose="02020603050405020304" pitchFamily="18" charset="0"/>
              </a:rPr>
              <a:t> </a:t>
            </a:r>
            <a:r>
              <a:rPr lang="en-US" sz="3200" dirty="0" err="1" smtClean="0">
                <a:solidFill>
                  <a:schemeClr val="bg1"/>
                </a:solidFill>
                <a:effectLst/>
                <a:latin typeface="Times New Roman" panose="02020603050405020304" pitchFamily="18" charset="0"/>
                <a:ea typeface="Times New Roman" panose="02020603050405020304" pitchFamily="18" charset="0"/>
              </a:rPr>
              <a:t>dẫn</a:t>
            </a:r>
            <a:r>
              <a:rPr lang="en-US" sz="3200" dirty="0" smtClean="0">
                <a:solidFill>
                  <a:schemeClr val="bg1"/>
                </a:solidFill>
                <a:effectLst/>
                <a:latin typeface="Times New Roman" panose="02020603050405020304" pitchFamily="18" charset="0"/>
                <a:ea typeface="Times New Roman" panose="02020603050405020304" pitchFamily="18" charset="0"/>
              </a:rPr>
              <a:t> </a:t>
            </a:r>
            <a:r>
              <a:rPr lang="en-US" sz="3200" dirty="0" err="1" smtClean="0">
                <a:solidFill>
                  <a:schemeClr val="bg1"/>
                </a:solidFill>
                <a:effectLst/>
                <a:latin typeface="Times New Roman" panose="02020603050405020304" pitchFamily="18" charset="0"/>
                <a:ea typeface="Times New Roman" panose="02020603050405020304" pitchFamily="18" charset="0"/>
              </a:rPr>
              <a:t>chứng</a:t>
            </a:r>
            <a:r>
              <a:rPr lang="en-US" sz="3200" dirty="0" smtClean="0">
                <a:solidFill>
                  <a:schemeClr val="bg1"/>
                </a:solidFill>
                <a:effectLst/>
                <a:latin typeface="Times New Roman" panose="02020603050405020304" pitchFamily="18" charset="0"/>
                <a:ea typeface="Times New Roman" panose="02020603050405020304" pitchFamily="18" charset="0"/>
              </a:rPr>
              <a:t> </a:t>
            </a:r>
            <a:r>
              <a:rPr lang="en-US" sz="3200" dirty="0" err="1" smtClean="0">
                <a:solidFill>
                  <a:schemeClr val="bg1"/>
                </a:solidFill>
                <a:effectLst/>
                <a:latin typeface="Times New Roman" panose="02020603050405020304" pitchFamily="18" charset="0"/>
                <a:ea typeface="Times New Roman" panose="02020603050405020304" pitchFamily="18" charset="0"/>
              </a:rPr>
              <a:t>để</a:t>
            </a:r>
            <a:r>
              <a:rPr lang="en-US" sz="3200" dirty="0" smtClean="0">
                <a:solidFill>
                  <a:schemeClr val="bg1"/>
                </a:solidFill>
                <a:effectLst/>
                <a:latin typeface="Times New Roman" panose="02020603050405020304" pitchFamily="18" charset="0"/>
                <a:ea typeface="Times New Roman" panose="02020603050405020304" pitchFamily="18" charset="0"/>
              </a:rPr>
              <a:t> </a:t>
            </a:r>
            <a:r>
              <a:rPr lang="en-US" sz="3200" dirty="0" err="1" smtClean="0">
                <a:solidFill>
                  <a:schemeClr val="bg1"/>
                </a:solidFill>
                <a:effectLst/>
                <a:latin typeface="Times New Roman" panose="02020603050405020304" pitchFamily="18" charset="0"/>
                <a:ea typeface="Times New Roman" panose="02020603050405020304" pitchFamily="18" charset="0"/>
              </a:rPr>
              <a:t>nhằm</a:t>
            </a:r>
            <a:r>
              <a:rPr lang="en-US" sz="3200" dirty="0" smtClean="0">
                <a:solidFill>
                  <a:schemeClr val="bg1"/>
                </a:solidFill>
                <a:effectLst/>
                <a:latin typeface="Times New Roman" panose="02020603050405020304" pitchFamily="18" charset="0"/>
                <a:ea typeface="Times New Roman" panose="02020603050405020304" pitchFamily="18" charset="0"/>
              </a:rPr>
              <a:t> </a:t>
            </a:r>
            <a:r>
              <a:rPr lang="en-US" sz="3200" dirty="0" err="1" smtClean="0">
                <a:solidFill>
                  <a:schemeClr val="bg1"/>
                </a:solidFill>
                <a:effectLst/>
                <a:latin typeface="Times New Roman" panose="02020603050405020304" pitchFamily="18" charset="0"/>
                <a:ea typeface="Times New Roman" panose="02020603050405020304" pitchFamily="18" charset="0"/>
              </a:rPr>
              <a:t>mục</a:t>
            </a:r>
            <a:r>
              <a:rPr lang="en-US" sz="3200" dirty="0" smtClean="0">
                <a:solidFill>
                  <a:schemeClr val="bg1"/>
                </a:solidFill>
                <a:effectLst/>
                <a:latin typeface="Times New Roman" panose="02020603050405020304" pitchFamily="18" charset="0"/>
                <a:ea typeface="Times New Roman" panose="02020603050405020304" pitchFamily="18" charset="0"/>
              </a:rPr>
              <a:t> </a:t>
            </a:r>
            <a:r>
              <a:rPr lang="en-US" sz="3200" dirty="0" err="1" smtClean="0">
                <a:solidFill>
                  <a:schemeClr val="bg1"/>
                </a:solidFill>
                <a:effectLst/>
                <a:latin typeface="Times New Roman" panose="02020603050405020304" pitchFamily="18" charset="0"/>
                <a:ea typeface="Times New Roman" panose="02020603050405020304" pitchFamily="18" charset="0"/>
              </a:rPr>
              <a:t>đích</a:t>
            </a:r>
            <a:r>
              <a:rPr lang="en-US" sz="3200" dirty="0" smtClean="0">
                <a:solidFill>
                  <a:schemeClr val="bg1"/>
                </a:solidFill>
                <a:effectLst/>
                <a:latin typeface="Times New Roman" panose="02020603050405020304" pitchFamily="18" charset="0"/>
                <a:ea typeface="Times New Roman" panose="02020603050405020304" pitchFamily="18" charset="0"/>
              </a:rPr>
              <a:t> </a:t>
            </a:r>
            <a:r>
              <a:rPr lang="en-US" sz="3200" dirty="0" err="1" smtClean="0">
                <a:solidFill>
                  <a:schemeClr val="bg1"/>
                </a:solidFill>
                <a:effectLst/>
                <a:latin typeface="Times New Roman" panose="02020603050405020304" pitchFamily="18" charset="0"/>
                <a:ea typeface="Times New Roman" panose="02020603050405020304" pitchFamily="18" charset="0"/>
              </a:rPr>
              <a:t>gì</a:t>
            </a:r>
            <a:r>
              <a:rPr lang="en-US" sz="3200" dirty="0" smtClean="0">
                <a:solidFill>
                  <a:schemeClr val="bg1"/>
                </a:solidFill>
                <a:effectLst/>
                <a:latin typeface="Times New Roman" panose="02020603050405020304" pitchFamily="18" charset="0"/>
                <a:ea typeface="Times New Roman" panose="02020603050405020304" pitchFamily="18" charset="0"/>
              </a:rPr>
              <a:t>?</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
        <p:nvSpPr>
          <p:cNvPr id="6" name="Rectangle 5"/>
          <p:cNvSpPr/>
          <p:nvPr/>
        </p:nvSpPr>
        <p:spPr>
          <a:xfrm>
            <a:off x="1101466" y="4367367"/>
            <a:ext cx="3879588" cy="584775"/>
          </a:xfrm>
          <a:prstGeom prst="rect">
            <a:avLst/>
          </a:prstGeom>
        </p:spPr>
        <p:txBody>
          <a:bodyPr wrap="none">
            <a:spAutoFit/>
          </a:bodyPr>
          <a:lstStyle/>
          <a:p>
            <a:r>
              <a:rPr lang="en-US" sz="3200" dirty="0" err="1" smtClean="0">
                <a:effectLst/>
                <a:latin typeface="Times New Roman" panose="02020603050405020304" pitchFamily="18" charset="0"/>
                <a:ea typeface="Times New Roman" panose="02020603050405020304" pitchFamily="18" charset="0"/>
              </a:rPr>
              <a:t>Kể</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lại</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một</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câu</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chuyện</a:t>
            </a:r>
            <a:endParaRPr lang="en-US" sz="3200" dirty="0"/>
          </a:p>
        </p:txBody>
      </p:sp>
      <p:sp>
        <p:nvSpPr>
          <p:cNvPr id="7" name="Rectangle 6"/>
          <p:cNvSpPr/>
          <p:nvPr/>
        </p:nvSpPr>
        <p:spPr>
          <a:xfrm>
            <a:off x="7449907" y="4367366"/>
            <a:ext cx="2751074" cy="584775"/>
          </a:xfrm>
          <a:prstGeom prst="rect">
            <a:avLst/>
          </a:prstGeom>
        </p:spPr>
        <p:txBody>
          <a:bodyPr wrap="none">
            <a:spAutoFit/>
          </a:bodyPr>
          <a:lstStyle/>
          <a:p>
            <a:r>
              <a:rPr lang="en-US" sz="3200" dirty="0" err="1" smtClean="0">
                <a:effectLst/>
                <a:latin typeface="Times New Roman" panose="02020603050405020304" pitchFamily="18" charset="0"/>
                <a:ea typeface="Times New Roman" panose="02020603050405020304" pitchFamily="18" charset="0"/>
              </a:rPr>
              <a:t>Bộc</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lộ</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cảm</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xúc</a:t>
            </a:r>
            <a:endParaRPr lang="en-US" sz="3200" dirty="0"/>
          </a:p>
        </p:txBody>
      </p:sp>
      <p:sp>
        <p:nvSpPr>
          <p:cNvPr id="8" name="Rectangle 7"/>
          <p:cNvSpPr/>
          <p:nvPr/>
        </p:nvSpPr>
        <p:spPr>
          <a:xfrm>
            <a:off x="946529" y="5482028"/>
            <a:ext cx="4524400" cy="1077218"/>
          </a:xfrm>
          <a:prstGeom prst="rect">
            <a:avLst/>
          </a:prstGeom>
        </p:spPr>
        <p:txBody>
          <a:bodyPr wrap="square">
            <a:spAutoFit/>
          </a:bodyPr>
          <a:lstStyle/>
          <a:p>
            <a:r>
              <a:rPr lang="en-US" sz="3200" dirty="0" err="1" smtClean="0">
                <a:effectLst/>
                <a:latin typeface="Times New Roman" panose="02020603050405020304" pitchFamily="18" charset="0"/>
                <a:ea typeface="Times New Roman" panose="02020603050405020304" pitchFamily="18" charset="0"/>
              </a:rPr>
              <a:t>Thuyết</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phục</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người</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đọc</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người</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nghe</a:t>
            </a:r>
            <a:r>
              <a:rPr lang="en-US" sz="3200" dirty="0" smtClean="0">
                <a:effectLst/>
                <a:latin typeface="Times New Roman" panose="02020603050405020304" pitchFamily="18" charset="0"/>
                <a:ea typeface="Times New Roman" panose="02020603050405020304" pitchFamily="18" charset="0"/>
              </a:rPr>
              <a:t>)</a:t>
            </a:r>
            <a:endParaRPr lang="en-US" sz="3200" dirty="0"/>
          </a:p>
        </p:txBody>
      </p:sp>
      <p:sp>
        <p:nvSpPr>
          <p:cNvPr id="18" name="Rectangle 17"/>
          <p:cNvSpPr/>
          <p:nvPr/>
        </p:nvSpPr>
        <p:spPr>
          <a:xfrm>
            <a:off x="7354740" y="5482028"/>
            <a:ext cx="3697437" cy="1077218"/>
          </a:xfrm>
          <a:prstGeom prst="rect">
            <a:avLst/>
          </a:prstGeom>
        </p:spPr>
        <p:txBody>
          <a:bodyPr wrap="square">
            <a:spAutoFit/>
          </a:bodyPr>
          <a:lstStyle/>
          <a:p>
            <a:r>
              <a:rPr lang="en-US" sz="3200" dirty="0" err="1" smtClean="0">
                <a:effectLst/>
                <a:latin typeface="Times New Roman" panose="02020603050405020304" pitchFamily="18" charset="0"/>
                <a:ea typeface="Times New Roman" panose="02020603050405020304" pitchFamily="18" charset="0"/>
              </a:rPr>
              <a:t>Tái</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hiện</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cảnh</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vật</a:t>
            </a:r>
            <a:r>
              <a:rPr lang="en-US" sz="3200" dirty="0" smtClean="0">
                <a:effectLst/>
                <a:latin typeface="Times New Roman" panose="02020603050405020304" pitchFamily="18" charset="0"/>
                <a:ea typeface="Times New Roman" panose="02020603050405020304" pitchFamily="18" charset="0"/>
              </a:rPr>
              <a:t>, con </a:t>
            </a:r>
            <a:r>
              <a:rPr lang="en-US" sz="3200" dirty="0" err="1" smtClean="0">
                <a:effectLst/>
                <a:latin typeface="Times New Roman" panose="02020603050405020304" pitchFamily="18" charset="0"/>
                <a:ea typeface="Times New Roman" panose="02020603050405020304" pitchFamily="18" charset="0"/>
              </a:rPr>
              <a:t>người</a:t>
            </a:r>
            <a:endParaRPr lang="en-US" sz="3200" dirty="0"/>
          </a:p>
        </p:txBody>
      </p:sp>
    </p:spTree>
    <p:extLst>
      <p:ext uri="{BB962C8B-B14F-4D97-AF65-F5344CB8AC3E}">
        <p14:creationId xmlns:p14="http://schemas.microsoft.com/office/powerpoint/2010/main" val="30958139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10000" autoRev="1" fill="hold" nodeType="withEffect">
                                  <p:stCondLst>
                                    <p:cond delay="0"/>
                                  </p:stCondLst>
                                  <p:childTnLst>
                                    <p:animRot by="3000000">
                                      <p:cBhvr>
                                        <p:cTn id="6" dur="1500" fill="hold"/>
                                        <p:tgtEl>
                                          <p:spTgt spid="14"/>
                                        </p:tgtEl>
                                        <p:attrNameLst>
                                          <p:attrName>r</p:attrName>
                                        </p:attrNameLst>
                                      </p:cBhvr>
                                    </p:animRot>
                                  </p:childTnLst>
                                </p:cTn>
                              </p:par>
                              <p:par>
                                <p:cTn id="7" presetID="6" presetClass="emph" presetSubtype="0" repeatCount="indefinite" autoRev="1" fill="hold" nodeType="withEffect">
                                  <p:stCondLst>
                                    <p:cond delay="0"/>
                                  </p:stCondLst>
                                  <p:childTnLst>
                                    <p:animScale>
                                      <p:cBhvr>
                                        <p:cTn id="8" dur="1000" fill="hold"/>
                                        <p:tgtEl>
                                          <p:spTgt spid="13"/>
                                        </p:tgtEl>
                                      </p:cBhvr>
                                      <p:by x="150000" y="150000"/>
                                    </p:animScale>
                                  </p:childTnLst>
                                </p:cTn>
                              </p:par>
                              <p:par>
                                <p:cTn id="9" presetID="8" presetClass="emph" presetSubtype="0" repeatCount="indefinite" accel="10000" autoRev="1" fill="hold" nodeType="withEffect">
                                  <p:stCondLst>
                                    <p:cond delay="0"/>
                                  </p:stCondLst>
                                  <p:childTnLst>
                                    <p:animRot by="3000000">
                                      <p:cBhvr>
                                        <p:cTn id="10" dur="1500" fill="hold"/>
                                        <p:tgtEl>
                                          <p:spTgt spid="17"/>
                                        </p:tgtEl>
                                        <p:attrNameLst>
                                          <p:attrName>r</p:attrName>
                                        </p:attrNameLst>
                                      </p:cBhvr>
                                    </p:animRot>
                                  </p:childTnLst>
                                </p:cTn>
                              </p:par>
                              <p:par>
                                <p:cTn id="11" presetID="6" presetClass="emph" presetSubtype="0" repeatCount="indefinite" autoRev="1" fill="hold" nodeType="withEffect">
                                  <p:stCondLst>
                                    <p:cond delay="0"/>
                                  </p:stCondLst>
                                  <p:childTnLst>
                                    <p:animScale>
                                      <p:cBhvr>
                                        <p:cTn id="12" dur="1000" fill="hold"/>
                                        <p:tgtEl>
                                          <p:spTgt spid="16"/>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nodeType="clickEffect">
                                  <p:stCondLst>
                                    <p:cond delay="0"/>
                                  </p:stCondLst>
                                  <p:childTnLst>
                                    <p:animClr clrSpc="rgb" dir="cw">
                                      <p:cBhvr override="childStyle">
                                        <p:cTn id="16" dur="2000" fill="hold"/>
                                        <p:tgtEl>
                                          <p:spTgt spid="8">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1"/>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hidden"/>
                                      </p:to>
                                    </p:set>
                                  </p:childTnLst>
                                </p:cTn>
                              </p:par>
                            </p:childTnLst>
                          </p:cTn>
                        </p:par>
                        <p:par>
                          <p:cTn id="22" fill="hold">
                            <p:stCondLst>
                              <p:cond delay="0"/>
                            </p:stCondLst>
                            <p:childTnLst>
                              <p:par>
                                <p:cTn id="23" presetID="53" presetClass="entr" presetSubtype="16" fill="hold" grpId="1"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childTnLst>
                    </p:cTn>
                  </p:par>
                </p:childTnLst>
              </p:cTn>
              <p:nextCondLst>
                <p:cond evt="onClick" delay="0">
                  <p:tgtEl>
                    <p:spTgt spid="11"/>
                  </p:tgtEl>
                </p:cond>
              </p:nextCondLst>
            </p:seq>
            <p:seq concurrent="1" nextAc="seek">
              <p:cTn id="28" restart="whenNotActive" fill="hold" evtFilter="cancelBubble" nodeType="interactiveSeq">
                <p:stCondLst>
                  <p:cond evt="onClick" delay="0">
                    <p:tgtEl>
                      <p:spTgt spid="22"/>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grpId="0" nodeType="afterEffect">
                                  <p:stCondLst>
                                    <p:cond delay="1000"/>
                                  </p:stCondLst>
                                  <p:childTnLst>
                                    <p:set>
                                      <p:cBhvr>
                                        <p:cTn id="32"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3" name="beep.wav"/>
                                        </p:tgtEl>
                                      </p:cMediaNode>
                                    </p:audio>
                                  </p:subTnLst>
                                </p:cTn>
                              </p:par>
                            </p:childTnLst>
                          </p:cTn>
                        </p:par>
                        <p:par>
                          <p:cTn id="33" fill="hold">
                            <p:stCondLst>
                              <p:cond delay="1000"/>
                            </p:stCondLst>
                            <p:childTnLst>
                              <p:par>
                                <p:cTn id="34" presetID="1" presetClass="entr" presetSubtype="0" fill="hold" grpId="0" nodeType="afterEffect">
                                  <p:stCondLst>
                                    <p:cond delay="1000"/>
                                  </p:stCondLst>
                                  <p:childTnLst>
                                    <p:set>
                                      <p:cBhvr>
                                        <p:cTn id="35"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3" name="beep.wav"/>
                                        </p:tgtEl>
                                      </p:cMediaNode>
                                    </p:audio>
                                  </p:subTnLst>
                                </p:cTn>
                              </p:par>
                            </p:childTnLst>
                          </p:cTn>
                        </p:par>
                        <p:par>
                          <p:cTn id="36" fill="hold">
                            <p:stCondLst>
                              <p:cond delay="2000"/>
                            </p:stCondLst>
                            <p:childTnLst>
                              <p:par>
                                <p:cTn id="37" presetID="1" presetClass="entr" presetSubtype="0" fill="hold" grpId="0" nodeType="afterEffect">
                                  <p:stCondLst>
                                    <p:cond delay="1000"/>
                                  </p:stCondLst>
                                  <p:childTnLst>
                                    <p:set>
                                      <p:cBhvr>
                                        <p:cTn id="38"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3" name="beep.wav"/>
                                        </p:tgtEl>
                                      </p:cMediaNode>
                                    </p:audio>
                                  </p:subTnLst>
                                </p:cTn>
                              </p:par>
                            </p:childTnLst>
                          </p:cTn>
                        </p:par>
                        <p:par>
                          <p:cTn id="39" fill="hold">
                            <p:stCondLst>
                              <p:cond delay="3000"/>
                            </p:stCondLst>
                            <p:childTnLst>
                              <p:par>
                                <p:cTn id="40" presetID="1" presetClass="entr" presetSubtype="0" fill="hold" grpId="0" nodeType="afterEffect">
                                  <p:stCondLst>
                                    <p:cond delay="1000"/>
                                  </p:stCondLst>
                                  <p:childTnLst>
                                    <p:set>
                                      <p:cBhvr>
                                        <p:cTn id="41"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3" name="beep.wav"/>
                                        </p:tgtEl>
                                      </p:cMediaNode>
                                    </p:audio>
                                  </p:subTnLst>
                                </p:cTn>
                              </p:par>
                            </p:childTnLst>
                          </p:cTn>
                        </p:par>
                        <p:par>
                          <p:cTn id="42" fill="hold">
                            <p:stCondLst>
                              <p:cond delay="4000"/>
                            </p:stCondLst>
                            <p:childTnLst>
                              <p:par>
                                <p:cTn id="43" presetID="1" presetClass="entr" presetSubtype="0" fill="hold" grpId="0" nodeType="afterEffect">
                                  <p:stCondLst>
                                    <p:cond delay="1000"/>
                                  </p:stCondLst>
                                  <p:childTnLst>
                                    <p:set>
                                      <p:cBhvr>
                                        <p:cTn id="44"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3" name="beep.wav"/>
                                        </p:tgtEl>
                                      </p:cMediaNode>
                                    </p:audio>
                                  </p:subTnLst>
                                </p:cTn>
                              </p:par>
                            </p:childTnLst>
                          </p:cTn>
                        </p:par>
                        <p:par>
                          <p:cTn id="45" fill="hold">
                            <p:stCondLst>
                              <p:cond delay="5000"/>
                            </p:stCondLst>
                            <p:childTnLst>
                              <p:par>
                                <p:cTn id="46" presetID="1" presetClass="entr" presetSubtype="0" fill="hold" grpId="0" nodeType="afterEffect">
                                  <p:stCondLst>
                                    <p:cond delay="1000"/>
                                  </p:stCondLst>
                                  <p:childTnLst>
                                    <p:set>
                                      <p:cBhvr>
                                        <p:cTn id="47"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3" name="beep.wav"/>
                                        </p:tgtEl>
                                      </p:cMediaNode>
                                    </p:audio>
                                  </p:subTnLst>
                                </p:cTn>
                              </p:par>
                            </p:childTnLst>
                          </p:cTn>
                        </p:par>
                        <p:par>
                          <p:cTn id="48" fill="hold">
                            <p:stCondLst>
                              <p:cond delay="6000"/>
                            </p:stCondLst>
                            <p:childTnLst>
                              <p:par>
                                <p:cTn id="49" presetID="1" presetClass="entr" presetSubtype="0" fill="hold" grpId="0" nodeType="afterEffect">
                                  <p:stCondLst>
                                    <p:cond delay="1000"/>
                                  </p:stCondLst>
                                  <p:childTnLst>
                                    <p:set>
                                      <p:cBhvr>
                                        <p:cTn id="50"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3" name="beep.wav"/>
                                        </p:tgtEl>
                                      </p:cMediaNode>
                                    </p:audio>
                                  </p:subTnLst>
                                </p:cTn>
                              </p:par>
                            </p:childTnLst>
                          </p:cTn>
                        </p:par>
                        <p:par>
                          <p:cTn id="51" fill="hold">
                            <p:stCondLst>
                              <p:cond delay="7000"/>
                            </p:stCondLst>
                            <p:childTnLst>
                              <p:par>
                                <p:cTn id="52" presetID="1" presetClass="entr" presetSubtype="0" fill="hold" grpId="0" nodeType="afterEffect">
                                  <p:stCondLst>
                                    <p:cond delay="1000"/>
                                  </p:stCondLst>
                                  <p:childTnLst>
                                    <p:set>
                                      <p:cBhvr>
                                        <p:cTn id="53"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3" name="beep.wav"/>
                                        </p:tgtEl>
                                      </p:cMediaNode>
                                    </p:audio>
                                  </p:subTnLst>
                                </p:cTn>
                              </p:par>
                            </p:childTnLst>
                          </p:cTn>
                        </p:par>
                        <p:par>
                          <p:cTn id="54" fill="hold">
                            <p:stCondLst>
                              <p:cond delay="8000"/>
                            </p:stCondLst>
                            <p:childTnLst>
                              <p:par>
                                <p:cTn id="55" presetID="1" presetClass="entr" presetSubtype="0" fill="hold" grpId="0" nodeType="afterEffect">
                                  <p:stCondLst>
                                    <p:cond delay="1000"/>
                                  </p:stCondLst>
                                  <p:childTnLst>
                                    <p:set>
                                      <p:cBhvr>
                                        <p:cTn id="56"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beep.wav"/>
                                        </p:tgtEl>
                                      </p:cMediaNode>
                                    </p:audio>
                                  </p:subTnLst>
                                </p:cTn>
                              </p:par>
                            </p:childTnLst>
                          </p:cTn>
                        </p:par>
                        <p:par>
                          <p:cTn id="57" fill="hold">
                            <p:stCondLst>
                              <p:cond delay="9000"/>
                            </p:stCondLst>
                            <p:childTnLst>
                              <p:par>
                                <p:cTn id="58" presetID="1" presetClass="entr" presetSubtype="0" fill="hold" grpId="0" nodeType="afterEffect">
                                  <p:stCondLst>
                                    <p:cond delay="1000"/>
                                  </p:stCondLst>
                                  <p:childTnLst>
                                    <p:set>
                                      <p:cBhvr>
                                        <p:cTn id="59"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3" name="beep.wav"/>
                                        </p:tgtEl>
                                      </p:cMediaNode>
                                    </p:audio>
                                  </p:subTnLst>
                                </p:cTn>
                              </p:par>
                            </p:childTnLst>
                          </p:cTn>
                        </p:par>
                        <p:par>
                          <p:cTn id="60" fill="hold">
                            <p:stCondLst>
                              <p:cond delay="10000"/>
                            </p:stCondLst>
                            <p:childTnLst>
                              <p:par>
                                <p:cTn id="61" presetID="1" presetClass="entr" presetSubtype="0" fill="hold" grpId="0" nodeType="afterEffect">
                                  <p:stCondLst>
                                    <p:cond delay="1000"/>
                                  </p:stCondLst>
                                  <p:childTnLst>
                                    <p:set>
                                      <p:cBhvr>
                                        <p:cTn id="62"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3" name="beep.wav"/>
                                        </p:tgtEl>
                                      </p:cMediaNode>
                                    </p:audio>
                                  </p:subTnLst>
                                </p:cTn>
                              </p:par>
                            </p:childTnLst>
                          </p:cTn>
                        </p:par>
                        <p:par>
                          <p:cTn id="63" fill="hold">
                            <p:stCondLst>
                              <p:cond delay="11000"/>
                            </p:stCondLst>
                            <p:childTnLst>
                              <p:par>
                                <p:cTn id="64" presetID="1" presetClass="entr" presetSubtype="0" fill="hold" grpId="0" nodeType="afterEffect">
                                  <p:stCondLst>
                                    <p:cond delay="1000"/>
                                  </p:stCondLst>
                                  <p:childTnLst>
                                    <p:set>
                                      <p:cBhvr>
                                        <p:cTn id="65"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3" name="beep.wav"/>
                                        </p:tgtEl>
                                      </p:cMediaNode>
                                    </p:audio>
                                  </p:subTnLst>
                                </p:cTn>
                              </p:par>
                            </p:childTnLst>
                          </p:cTn>
                        </p:par>
                        <p:par>
                          <p:cTn id="66" fill="hold">
                            <p:stCondLst>
                              <p:cond delay="12000"/>
                            </p:stCondLst>
                            <p:childTnLst>
                              <p:par>
                                <p:cTn id="67" presetID="1" presetClass="entr" presetSubtype="0" fill="hold" grpId="0" nodeType="afterEffect">
                                  <p:stCondLst>
                                    <p:cond delay="1000"/>
                                  </p:stCondLst>
                                  <p:childTnLst>
                                    <p:set>
                                      <p:cBhvr>
                                        <p:cTn id="68"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3" name="beep.wav"/>
                                        </p:tgtEl>
                                      </p:cMediaNode>
                                    </p:audio>
                                  </p:subTnLst>
                                </p:cTn>
                              </p:par>
                            </p:childTnLst>
                          </p:cTn>
                        </p:par>
                        <p:par>
                          <p:cTn id="69" fill="hold">
                            <p:stCondLst>
                              <p:cond delay="13000"/>
                            </p:stCondLst>
                            <p:childTnLst>
                              <p:par>
                                <p:cTn id="70" presetID="1" presetClass="entr" presetSubtype="0" fill="hold" grpId="0" nodeType="afterEffect">
                                  <p:stCondLst>
                                    <p:cond delay="1000"/>
                                  </p:stCondLst>
                                  <p:childTnLst>
                                    <p:set>
                                      <p:cBhvr>
                                        <p:cTn id="71"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3" name="beep.wav"/>
                                        </p:tgtEl>
                                      </p:cMediaNode>
                                    </p:audio>
                                  </p:subTnLst>
                                </p:cTn>
                              </p:par>
                            </p:childTnLst>
                          </p:cTn>
                        </p:par>
                        <p:par>
                          <p:cTn id="72" fill="hold">
                            <p:stCondLst>
                              <p:cond delay="14000"/>
                            </p:stCondLst>
                            <p:childTnLst>
                              <p:par>
                                <p:cTn id="73" presetID="1" presetClass="entr" presetSubtype="0" fill="hold" grpId="0" nodeType="afterEffect">
                                  <p:stCondLst>
                                    <p:cond delay="1000"/>
                                  </p:stCondLst>
                                  <p:childTnLst>
                                    <p:set>
                                      <p:cBhvr>
                                        <p:cTn id="74"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3" name="beep.wav"/>
                                        </p:tgtEl>
                                      </p:cMediaNode>
                                    </p:audio>
                                  </p:subTnLst>
                                </p:cTn>
                              </p:par>
                            </p:childTnLst>
                          </p:cTn>
                        </p:par>
                        <p:par>
                          <p:cTn id="75" fill="hold">
                            <p:stCondLst>
                              <p:cond delay="15000"/>
                            </p:stCondLst>
                            <p:childTnLst>
                              <p:par>
                                <p:cTn id="76" presetID="1" presetClass="entr" presetSubtype="0" fill="hold" grpId="0" nodeType="afterEffect">
                                  <p:stCondLst>
                                    <p:cond delay="1000"/>
                                  </p:stCondLst>
                                  <p:childTnLst>
                                    <p:set>
                                      <p:cBhvr>
                                        <p:cTn id="77"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4" name="GUN.wav"/>
                                        </p:tgtEl>
                                      </p:cMediaNode>
                                    </p:audio>
                                  </p:subTnLst>
                                </p:cTn>
                              </p:par>
                            </p:childTnLst>
                          </p:cTn>
                        </p:par>
                      </p:childTnLst>
                    </p:cTn>
                  </p:par>
                </p:childTnLst>
              </p:cTn>
              <p:nextCondLst>
                <p:cond evt="onClick" delay="0">
                  <p:tgtEl>
                    <p:spTgt spid="22"/>
                  </p:tgtEl>
                </p:cond>
              </p:nextCondLst>
            </p:seq>
          </p:childTnLst>
        </p:cTn>
      </p:par>
    </p:tnLst>
    <p:bldLst>
      <p:bldP spid="11" grpId="0"/>
      <p:bldP spid="11" grpId="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3112" y="2013632"/>
            <a:ext cx="954107" cy="1015663"/>
          </a:xfrm>
          <a:prstGeom prst="rect">
            <a:avLst/>
          </a:prstGeom>
          <a:noFill/>
        </p:spPr>
        <p:txBody>
          <a:bodyPr wrap="none" rtlCol="0">
            <a:spAutoFit/>
          </a:bodyPr>
          <a:lstStyle>
            <a:defPPr>
              <a:defRPr lang="en-US"/>
            </a:defPPr>
            <a:lvl1pPr algn="ctr">
              <a:defRPr sz="6000" b="1">
                <a:solidFill>
                  <a:schemeClr val="bg1"/>
                </a:solidFill>
                <a:effectLst>
                  <a:glow rad="101600">
                    <a:schemeClr val="accent5">
                      <a:satMod val="175000"/>
                      <a:alpha val="40000"/>
                    </a:schemeClr>
                  </a:glow>
                  <a:outerShdw blurRad="38100" dist="38100" dir="2700000" algn="tl">
                    <a:srgbClr val="000000">
                      <a:alpha val="43137"/>
                    </a:srgbClr>
                  </a:outerShdw>
                </a:effectLst>
                <a:latin typeface="UTM Swiss Condensed" panose="020005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smtClean="0">
                <a:ln>
                  <a:noFill/>
                </a:ln>
                <a:solidFill>
                  <a:prstClr val="white"/>
                </a:solidFill>
                <a:effectLst>
                  <a:glow rad="101600">
                    <a:srgbClr val="4472C4">
                      <a:satMod val="175000"/>
                      <a:alpha val="40000"/>
                    </a:srgbClr>
                  </a:glow>
                  <a:outerShdw blurRad="38100" dist="38100" dir="2700000" algn="tl">
                    <a:srgbClr val="000000">
                      <a:alpha val="43137"/>
                    </a:srgbClr>
                  </a:outerShdw>
                </a:effectLst>
                <a:uLnTx/>
                <a:uFillTx/>
                <a:latin typeface="UTM Swiss Condensed" panose="02000500000000000000" pitchFamily="2" charset="0"/>
                <a:ea typeface="+mn-ea"/>
                <a:cs typeface="Arial"/>
                <a:sym typeface="Arial"/>
              </a:rPr>
              <a:t>0</a:t>
            </a:r>
            <a:r>
              <a:rPr lang="en-US" dirty="0">
                <a:solidFill>
                  <a:prstClr val="white"/>
                </a:solidFill>
                <a:effectLst>
                  <a:glow rad="101600">
                    <a:srgbClr val="4472C4">
                      <a:satMod val="175000"/>
                      <a:alpha val="40000"/>
                    </a:srgbClr>
                  </a:glow>
                  <a:outerShdw blurRad="38100" dist="38100" dir="2700000" algn="tl">
                    <a:srgbClr val="000000">
                      <a:alpha val="43137"/>
                    </a:srgbClr>
                  </a:outerShdw>
                </a:effectLst>
                <a:cs typeface="Arial"/>
                <a:sym typeface="Arial"/>
              </a:rPr>
              <a:t>9</a:t>
            </a:r>
            <a:endParaRPr kumimoji="0" lang="en-US" sz="6000" b="1" i="0" u="none" strike="noStrike" kern="1200" cap="none" spc="0" normalizeH="0" baseline="0" noProof="0" dirty="0">
              <a:ln>
                <a:noFill/>
              </a:ln>
              <a:solidFill>
                <a:prstClr val="white"/>
              </a:solidFill>
              <a:effectLst>
                <a:glow rad="101600">
                  <a:srgbClr val="4472C4">
                    <a:satMod val="175000"/>
                    <a:alpha val="40000"/>
                  </a:srgbClr>
                </a:glow>
                <a:outerShdw blurRad="38100" dist="38100" dir="2700000" algn="tl">
                  <a:srgbClr val="000000">
                    <a:alpha val="43137"/>
                  </a:srgbClr>
                </a:outerShdw>
              </a:effectLst>
              <a:uLnTx/>
              <a:uFillTx/>
              <a:latin typeface="UTM Swiss Condensed" panose="02000500000000000000" pitchFamily="2" charset="0"/>
              <a:ea typeface="+mn-ea"/>
              <a:cs typeface="Arial"/>
              <a:sym typeface="Arial"/>
            </a:endParaRPr>
          </a:p>
        </p:txBody>
      </p:sp>
      <p:pic>
        <p:nvPicPr>
          <p:cNvPr id="12" name="Picture 11" descr="A close up of a logo&#10;&#10;Description generated with high confidence">
            <a:extLst>
              <a:ext uri="{FF2B5EF4-FFF2-40B4-BE49-F238E27FC236}">
                <a16:creationId xmlns:a16="http://schemas.microsoft.com/office/drawing/2014/main" id="{964FB21D-FDAE-4FB6-998B-E375D87B1A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49743" y="193580"/>
            <a:ext cx="1153923" cy="1165462"/>
          </a:xfrm>
          <a:prstGeom prst="rect">
            <a:avLst/>
          </a:prstGeom>
        </p:spPr>
      </p:pic>
      <p:pic>
        <p:nvPicPr>
          <p:cNvPr id="13" name="Picture 12" descr="A picture containing fireworks, outdoor object&#10;&#10;Description generated with very high confidence">
            <a:extLst>
              <a:ext uri="{FF2B5EF4-FFF2-40B4-BE49-F238E27FC236}">
                <a16:creationId xmlns:a16="http://schemas.microsoft.com/office/drawing/2014/main" id="{F5A1C9F4-6D35-4ADC-985D-1511E1F287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8352" y="451572"/>
            <a:ext cx="3318812" cy="649479"/>
          </a:xfrm>
          <a:prstGeom prst="rect">
            <a:avLst/>
          </a:prstGeom>
        </p:spPr>
      </p:pic>
      <p:pic>
        <p:nvPicPr>
          <p:cNvPr id="14" name="Picture 13" descr="A close up of a logo&#10;&#10;Description generated with high confidence">
            <a:extLst>
              <a:ext uri="{FF2B5EF4-FFF2-40B4-BE49-F238E27FC236}">
                <a16:creationId xmlns:a16="http://schemas.microsoft.com/office/drawing/2014/main" id="{E0B0854F-5D45-4087-9590-C6C4141BB0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95699">
            <a:off x="8504149" y="396198"/>
            <a:ext cx="642590" cy="775111"/>
          </a:xfrm>
          <a:prstGeom prst="rect">
            <a:avLst/>
          </a:prstGeom>
        </p:spPr>
      </p:pic>
      <p:pic>
        <p:nvPicPr>
          <p:cNvPr id="15" name="Picture 14" descr="A close up of a logo&#10;&#10;Description generated with high confidence">
            <a:extLst>
              <a:ext uri="{FF2B5EF4-FFF2-40B4-BE49-F238E27FC236}">
                <a16:creationId xmlns:a16="http://schemas.microsoft.com/office/drawing/2014/main" id="{93F2B4A6-F0BC-459A-BBEA-007AA2104E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0514" y="221937"/>
            <a:ext cx="1153923" cy="1165462"/>
          </a:xfrm>
          <a:prstGeom prst="rect">
            <a:avLst/>
          </a:prstGeom>
        </p:spPr>
      </p:pic>
      <p:pic>
        <p:nvPicPr>
          <p:cNvPr id="16" name="Picture 15" descr="A picture containing fireworks, outdoor object&#10;&#10;Description generated with very high confidence">
            <a:extLst>
              <a:ext uri="{FF2B5EF4-FFF2-40B4-BE49-F238E27FC236}">
                <a16:creationId xmlns:a16="http://schemas.microsoft.com/office/drawing/2014/main" id="{7618FB5C-14DD-4AB3-8FE3-2EFB72AA5B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60384" y="345239"/>
            <a:ext cx="3318812" cy="649479"/>
          </a:xfrm>
          <a:prstGeom prst="rect">
            <a:avLst/>
          </a:prstGeom>
        </p:spPr>
      </p:pic>
      <p:pic>
        <p:nvPicPr>
          <p:cNvPr id="17" name="Picture 16" descr="A close up of a logo&#10;&#10;Description generated with high confidence">
            <a:extLst>
              <a:ext uri="{FF2B5EF4-FFF2-40B4-BE49-F238E27FC236}">
                <a16:creationId xmlns:a16="http://schemas.microsoft.com/office/drawing/2014/main" id="{3A5D8ECF-D455-456D-B785-F4492FBDF7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95699">
            <a:off x="3726181" y="289865"/>
            <a:ext cx="642590" cy="775111"/>
          </a:xfrm>
          <a:prstGeom prst="rect">
            <a:avLst/>
          </a:prstGeom>
        </p:spPr>
      </p:pic>
      <p:pic>
        <p:nvPicPr>
          <p:cNvPr id="21" name="Picture 115" descr="ALRMCLO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38538" y="4696375"/>
            <a:ext cx="10080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15</a:t>
            </a:r>
          </a:p>
        </p:txBody>
      </p:sp>
      <p:sp>
        <p:nvSpPr>
          <p:cNvPr id="23"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14</a:t>
            </a:r>
          </a:p>
        </p:txBody>
      </p:sp>
      <p:sp>
        <p:nvSpPr>
          <p:cNvPr id="24"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13</a:t>
            </a:r>
          </a:p>
        </p:txBody>
      </p:sp>
      <p:sp>
        <p:nvSpPr>
          <p:cNvPr id="25"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12</a:t>
            </a:r>
          </a:p>
        </p:txBody>
      </p:sp>
      <p:sp>
        <p:nvSpPr>
          <p:cNvPr id="26"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11</a:t>
            </a:r>
          </a:p>
        </p:txBody>
      </p:sp>
      <p:sp>
        <p:nvSpPr>
          <p:cNvPr id="27"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10</a:t>
            </a:r>
          </a:p>
        </p:txBody>
      </p:sp>
      <p:sp>
        <p:nvSpPr>
          <p:cNvPr id="28"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9</a:t>
            </a:r>
          </a:p>
        </p:txBody>
      </p:sp>
      <p:sp>
        <p:nvSpPr>
          <p:cNvPr id="29"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8</a:t>
            </a:r>
          </a:p>
        </p:txBody>
      </p:sp>
      <p:sp>
        <p:nvSpPr>
          <p:cNvPr id="30"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7</a:t>
            </a:r>
          </a:p>
        </p:txBody>
      </p:sp>
      <p:sp>
        <p:nvSpPr>
          <p:cNvPr id="31"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6</a:t>
            </a:r>
          </a:p>
        </p:txBody>
      </p:sp>
      <p:sp>
        <p:nvSpPr>
          <p:cNvPr id="32"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5</a:t>
            </a:r>
          </a:p>
        </p:txBody>
      </p:sp>
      <p:sp>
        <p:nvSpPr>
          <p:cNvPr id="33"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4</a:t>
            </a:r>
          </a:p>
        </p:txBody>
      </p:sp>
      <p:sp>
        <p:nvSpPr>
          <p:cNvPr id="34"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3</a:t>
            </a:r>
          </a:p>
        </p:txBody>
      </p:sp>
      <p:sp>
        <p:nvSpPr>
          <p:cNvPr id="35"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2</a:t>
            </a:r>
          </a:p>
        </p:txBody>
      </p:sp>
      <p:sp>
        <p:nvSpPr>
          <p:cNvPr id="36"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a:t>
            </a:r>
          </a:p>
        </p:txBody>
      </p:sp>
      <p:sp>
        <p:nvSpPr>
          <p:cNvPr id="37"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sym typeface="Arial"/>
              </a:rPr>
              <a:t>0</a:t>
            </a:r>
          </a:p>
        </p:txBody>
      </p:sp>
      <p:sp>
        <p:nvSpPr>
          <p:cNvPr id="2" name="Rectangle 1"/>
          <p:cNvSpPr/>
          <p:nvPr/>
        </p:nvSpPr>
        <p:spPr>
          <a:xfrm>
            <a:off x="3106313" y="1768399"/>
            <a:ext cx="8121320" cy="1508105"/>
          </a:xfrm>
          <a:prstGeom prst="rect">
            <a:avLst/>
          </a:prstGeom>
        </p:spPr>
        <p:txBody>
          <a:bodyPr wrap="square">
            <a:spAutoFit/>
          </a:bodyPr>
          <a:lstStyle/>
          <a:p>
            <a:pPr>
              <a:lnSpc>
                <a:spcPct val="115000"/>
              </a:lnSpc>
              <a:spcAft>
                <a:spcPts val="0"/>
              </a:spcAft>
            </a:pPr>
            <a:r>
              <a:rPr lang="en-US" sz="4000" b="1" dirty="0" err="1" smtClean="0">
                <a:solidFill>
                  <a:schemeClr val="bg1"/>
                </a:solidFill>
                <a:effectLst/>
                <a:latin typeface="Times New Roman" panose="02020603050405020304" pitchFamily="18" charset="0"/>
                <a:ea typeface="Times New Roman" panose="02020603050405020304" pitchFamily="18" charset="0"/>
              </a:rPr>
              <a:t>Câu</a:t>
            </a:r>
            <a:r>
              <a:rPr lang="en-US" sz="4000" b="1" dirty="0" smtClean="0">
                <a:solidFill>
                  <a:schemeClr val="bg1"/>
                </a:solidFill>
                <a:effectLst/>
                <a:latin typeface="Times New Roman" panose="02020603050405020304" pitchFamily="18" charset="0"/>
                <a:ea typeface="Times New Roman" panose="02020603050405020304" pitchFamily="18" charset="0"/>
              </a:rPr>
              <a:t> 9: </a:t>
            </a:r>
            <a:r>
              <a:rPr lang="en-US" sz="4000" dirty="0" err="1" smtClean="0">
                <a:solidFill>
                  <a:schemeClr val="bg1"/>
                </a:solidFill>
                <a:effectLst/>
                <a:latin typeface="Times New Roman" panose="02020603050405020304" pitchFamily="18" charset="0"/>
                <a:ea typeface="Times New Roman" panose="02020603050405020304" pitchFamily="18" charset="0"/>
              </a:rPr>
              <a:t>Yếu</a:t>
            </a:r>
            <a:r>
              <a:rPr lang="en-US" sz="4000" dirty="0" smtClean="0">
                <a:solidFill>
                  <a:schemeClr val="bg1"/>
                </a:solidFill>
                <a:effectLst/>
                <a:latin typeface="Times New Roman" panose="02020603050405020304" pitchFamily="18" charset="0"/>
                <a:ea typeface="Times New Roman" panose="02020603050405020304" pitchFamily="18" charset="0"/>
              </a:rPr>
              <a:t> </a:t>
            </a:r>
            <a:r>
              <a:rPr lang="en-US" sz="4000" dirty="0" err="1" smtClean="0">
                <a:solidFill>
                  <a:schemeClr val="bg1"/>
                </a:solidFill>
                <a:effectLst/>
                <a:latin typeface="Times New Roman" panose="02020603050405020304" pitchFamily="18" charset="0"/>
                <a:ea typeface="Times New Roman" panose="02020603050405020304" pitchFamily="18" charset="0"/>
              </a:rPr>
              <a:t>tố</a:t>
            </a:r>
            <a:r>
              <a:rPr lang="en-US" sz="4000" dirty="0" smtClean="0">
                <a:solidFill>
                  <a:schemeClr val="bg1"/>
                </a:solidFill>
                <a:effectLst/>
                <a:latin typeface="Times New Roman" panose="02020603050405020304" pitchFamily="18" charset="0"/>
                <a:ea typeface="Times New Roman" panose="02020603050405020304" pitchFamily="18" charset="0"/>
              </a:rPr>
              <a:t> </a:t>
            </a:r>
            <a:r>
              <a:rPr lang="en-US" sz="4000" b="1" dirty="0" err="1" smtClean="0">
                <a:solidFill>
                  <a:schemeClr val="bg1"/>
                </a:solidFill>
                <a:effectLst/>
                <a:latin typeface="Times New Roman" panose="02020603050405020304" pitchFamily="18" charset="0"/>
                <a:ea typeface="Times New Roman" panose="02020603050405020304" pitchFamily="18" charset="0"/>
              </a:rPr>
              <a:t>đồng</a:t>
            </a:r>
            <a:r>
              <a:rPr lang="en-US" sz="4000" dirty="0" smtClean="0">
                <a:solidFill>
                  <a:schemeClr val="bg1"/>
                </a:solidFill>
                <a:effectLst/>
                <a:latin typeface="Times New Roman" panose="02020603050405020304" pitchFamily="18" charset="0"/>
                <a:ea typeface="Times New Roman" panose="02020603050405020304" pitchFamily="18" charset="0"/>
              </a:rPr>
              <a:t> </a:t>
            </a:r>
            <a:r>
              <a:rPr lang="en-US" sz="4000" dirty="0" err="1" smtClean="0">
                <a:solidFill>
                  <a:schemeClr val="bg1"/>
                </a:solidFill>
                <a:effectLst/>
                <a:latin typeface="Times New Roman" panose="02020603050405020304" pitchFamily="18" charset="0"/>
                <a:ea typeface="Times New Roman" panose="02020603050405020304" pitchFamily="18" charset="0"/>
              </a:rPr>
              <a:t>nào</a:t>
            </a:r>
            <a:r>
              <a:rPr lang="en-US" sz="4000" dirty="0" smtClean="0">
                <a:solidFill>
                  <a:schemeClr val="bg1"/>
                </a:solidFill>
                <a:effectLst/>
                <a:latin typeface="Times New Roman" panose="02020603050405020304" pitchFamily="18" charset="0"/>
                <a:ea typeface="Times New Roman" panose="02020603050405020304" pitchFamily="18" charset="0"/>
              </a:rPr>
              <a:t> </a:t>
            </a:r>
            <a:r>
              <a:rPr lang="en-US" sz="4000" dirty="0" err="1" smtClean="0">
                <a:solidFill>
                  <a:schemeClr val="bg1"/>
                </a:solidFill>
                <a:effectLst/>
                <a:latin typeface="Times New Roman" panose="02020603050405020304" pitchFamily="18" charset="0"/>
                <a:ea typeface="Times New Roman" panose="02020603050405020304" pitchFamily="18" charset="0"/>
              </a:rPr>
              <a:t>trong</a:t>
            </a:r>
            <a:r>
              <a:rPr lang="en-US" sz="4000" dirty="0" smtClean="0">
                <a:solidFill>
                  <a:schemeClr val="bg1"/>
                </a:solidFill>
                <a:effectLst/>
                <a:latin typeface="Times New Roman" panose="02020603050405020304" pitchFamily="18" charset="0"/>
                <a:ea typeface="Times New Roman" panose="02020603050405020304" pitchFamily="18" charset="0"/>
              </a:rPr>
              <a:t> </a:t>
            </a:r>
            <a:r>
              <a:rPr lang="en-US" sz="4000" dirty="0" err="1" smtClean="0">
                <a:solidFill>
                  <a:schemeClr val="bg1"/>
                </a:solidFill>
                <a:effectLst/>
                <a:latin typeface="Times New Roman" panose="02020603050405020304" pitchFamily="18" charset="0"/>
                <a:ea typeface="Times New Roman" panose="02020603050405020304" pitchFamily="18" charset="0"/>
              </a:rPr>
              <a:t>các</a:t>
            </a:r>
            <a:r>
              <a:rPr lang="en-US" sz="4000" dirty="0" smtClean="0">
                <a:solidFill>
                  <a:schemeClr val="bg1"/>
                </a:solidFill>
                <a:effectLst/>
                <a:latin typeface="Times New Roman" panose="02020603050405020304" pitchFamily="18" charset="0"/>
                <a:ea typeface="Times New Roman" panose="02020603050405020304" pitchFamily="18" charset="0"/>
              </a:rPr>
              <a:t> </a:t>
            </a:r>
            <a:r>
              <a:rPr lang="en-US" sz="4000" dirty="0" err="1" smtClean="0">
                <a:solidFill>
                  <a:schemeClr val="bg1"/>
                </a:solidFill>
                <a:effectLst/>
                <a:latin typeface="Times New Roman" panose="02020603050405020304" pitchFamily="18" charset="0"/>
                <a:ea typeface="Times New Roman" panose="02020603050405020304" pitchFamily="18" charset="0"/>
              </a:rPr>
              <a:t>từ</a:t>
            </a:r>
            <a:r>
              <a:rPr lang="en-US" sz="4000" dirty="0" smtClean="0">
                <a:solidFill>
                  <a:schemeClr val="bg1"/>
                </a:solidFill>
                <a:effectLst/>
                <a:latin typeface="Times New Roman" panose="02020603050405020304" pitchFamily="18" charset="0"/>
                <a:ea typeface="Times New Roman" panose="02020603050405020304" pitchFamily="18" charset="0"/>
              </a:rPr>
              <a:t> </a:t>
            </a:r>
            <a:r>
              <a:rPr lang="en-US" sz="4000" dirty="0" err="1" smtClean="0">
                <a:solidFill>
                  <a:schemeClr val="bg1"/>
                </a:solidFill>
                <a:effectLst/>
                <a:latin typeface="Times New Roman" panose="02020603050405020304" pitchFamily="18" charset="0"/>
                <a:ea typeface="Times New Roman" panose="02020603050405020304" pitchFamily="18" charset="0"/>
              </a:rPr>
              <a:t>sau</a:t>
            </a:r>
            <a:r>
              <a:rPr lang="en-US" sz="4000" dirty="0" smtClean="0">
                <a:solidFill>
                  <a:schemeClr val="bg1"/>
                </a:solidFill>
                <a:effectLst/>
                <a:latin typeface="Times New Roman" panose="02020603050405020304" pitchFamily="18" charset="0"/>
                <a:ea typeface="Times New Roman" panose="02020603050405020304" pitchFamily="18" charset="0"/>
              </a:rPr>
              <a:t> </a:t>
            </a:r>
            <a:r>
              <a:rPr lang="en-US" sz="4000" dirty="0" err="1" smtClean="0">
                <a:solidFill>
                  <a:schemeClr val="bg1"/>
                </a:solidFill>
                <a:effectLst/>
                <a:latin typeface="Times New Roman" panose="02020603050405020304" pitchFamily="18" charset="0"/>
                <a:ea typeface="Times New Roman" panose="02020603050405020304" pitchFamily="18" charset="0"/>
              </a:rPr>
              <a:t>có</a:t>
            </a:r>
            <a:r>
              <a:rPr lang="en-US" sz="4000" dirty="0" smtClean="0">
                <a:solidFill>
                  <a:schemeClr val="bg1"/>
                </a:solidFill>
                <a:effectLst/>
                <a:latin typeface="Times New Roman" panose="02020603050405020304" pitchFamily="18" charset="0"/>
                <a:ea typeface="Times New Roman" panose="02020603050405020304" pitchFamily="18" charset="0"/>
              </a:rPr>
              <a:t> </a:t>
            </a:r>
            <a:r>
              <a:rPr lang="en-US" sz="4000" dirty="0" err="1" smtClean="0">
                <a:solidFill>
                  <a:schemeClr val="bg1"/>
                </a:solidFill>
                <a:effectLst/>
                <a:latin typeface="Times New Roman" panose="02020603050405020304" pitchFamily="18" charset="0"/>
                <a:ea typeface="Times New Roman" panose="02020603050405020304" pitchFamily="18" charset="0"/>
              </a:rPr>
              <a:t>nghĩa</a:t>
            </a:r>
            <a:r>
              <a:rPr lang="en-US" sz="4000" dirty="0" smtClean="0">
                <a:solidFill>
                  <a:schemeClr val="bg1"/>
                </a:solidFill>
                <a:effectLst/>
                <a:latin typeface="Times New Roman" panose="02020603050405020304" pitchFamily="18" charset="0"/>
                <a:ea typeface="Times New Roman" panose="02020603050405020304" pitchFamily="18" charset="0"/>
              </a:rPr>
              <a:t> </a:t>
            </a:r>
            <a:r>
              <a:rPr lang="en-US" sz="4000" dirty="0" err="1" smtClean="0">
                <a:solidFill>
                  <a:schemeClr val="bg1"/>
                </a:solidFill>
                <a:effectLst/>
                <a:latin typeface="Times New Roman" panose="02020603050405020304" pitchFamily="18" charset="0"/>
                <a:ea typeface="Times New Roman" panose="02020603050405020304" pitchFamily="18" charset="0"/>
              </a:rPr>
              <a:t>là</a:t>
            </a:r>
            <a:r>
              <a:rPr lang="en-US" sz="4000" dirty="0" smtClean="0">
                <a:solidFill>
                  <a:schemeClr val="bg1"/>
                </a:solidFill>
                <a:effectLst/>
                <a:latin typeface="Times New Roman" panose="02020603050405020304" pitchFamily="18" charset="0"/>
                <a:ea typeface="Times New Roman" panose="02020603050405020304" pitchFamily="18" charset="0"/>
              </a:rPr>
              <a:t> </a:t>
            </a:r>
            <a:r>
              <a:rPr lang="en-US" sz="4000" dirty="0" err="1" smtClean="0">
                <a:solidFill>
                  <a:schemeClr val="bg1"/>
                </a:solidFill>
                <a:effectLst/>
                <a:latin typeface="Times New Roman" panose="02020603050405020304" pitchFamily="18" charset="0"/>
                <a:ea typeface="Times New Roman" panose="02020603050405020304" pitchFamily="18" charset="0"/>
              </a:rPr>
              <a:t>trẻ</a:t>
            </a:r>
            <a:r>
              <a:rPr lang="en-US" sz="4000" dirty="0" smtClean="0">
                <a:solidFill>
                  <a:schemeClr val="bg1"/>
                </a:solidFill>
                <a:effectLst/>
                <a:latin typeface="Times New Roman" panose="02020603050405020304" pitchFamily="18" charset="0"/>
                <a:ea typeface="Times New Roman" panose="02020603050405020304" pitchFamily="18" charset="0"/>
              </a:rPr>
              <a:t> </a:t>
            </a:r>
            <a:r>
              <a:rPr lang="en-US" sz="4000" dirty="0" err="1" smtClean="0">
                <a:solidFill>
                  <a:schemeClr val="bg1"/>
                </a:solidFill>
                <a:effectLst/>
                <a:latin typeface="Times New Roman" panose="02020603050405020304" pitchFamily="18" charset="0"/>
                <a:ea typeface="Times New Roman" panose="02020603050405020304" pitchFamily="18" charset="0"/>
              </a:rPr>
              <a:t>em</a:t>
            </a:r>
            <a:r>
              <a:rPr lang="en-US" sz="4000" dirty="0" smtClean="0">
                <a:solidFill>
                  <a:schemeClr val="bg1"/>
                </a:solidFill>
                <a:effectLst/>
                <a:latin typeface="Times New Roman" panose="02020603050405020304" pitchFamily="18" charset="0"/>
                <a:ea typeface="Times New Roman" panose="02020603050405020304" pitchFamily="18" charset="0"/>
              </a:rPr>
              <a: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1589751" y="4268756"/>
            <a:ext cx="2457724" cy="808619"/>
          </a:xfrm>
          <a:prstGeom prst="rect">
            <a:avLst/>
          </a:prstGeom>
        </p:spPr>
        <p:txBody>
          <a:bodyPr wrap="none">
            <a:spAutoFit/>
          </a:bodyPr>
          <a:lstStyle/>
          <a:p>
            <a:pPr lvl="0">
              <a:lnSpc>
                <a:spcPct val="115000"/>
              </a:lnSpc>
              <a:spcAft>
                <a:spcPts val="0"/>
              </a:spcAft>
            </a:pPr>
            <a:r>
              <a:rPr lang="en-US" sz="4400" dirty="0" err="1" smtClean="0">
                <a:effectLst/>
                <a:latin typeface="Times New Roman" panose="02020603050405020304" pitchFamily="18" charset="0"/>
                <a:ea typeface="Times New Roman" panose="02020603050405020304" pitchFamily="18" charset="0"/>
              </a:rPr>
              <a:t>Đồng</a:t>
            </a:r>
            <a:r>
              <a:rPr lang="en-US" sz="4400" dirty="0" smtClean="0">
                <a:effectLst/>
                <a:latin typeface="Times New Roman" panose="02020603050405020304" pitchFamily="18" charset="0"/>
                <a:ea typeface="Times New Roman" panose="02020603050405020304" pitchFamily="18" charset="0"/>
              </a:rPr>
              <a:t> </a:t>
            </a:r>
            <a:r>
              <a:rPr lang="en-US" sz="4400" dirty="0" err="1" smtClean="0">
                <a:effectLst/>
                <a:latin typeface="Times New Roman" panose="02020603050405020304" pitchFamily="18" charset="0"/>
                <a:ea typeface="Times New Roman" panose="02020603050405020304" pitchFamily="18" charset="0"/>
              </a:rPr>
              <a:t>tình</a:t>
            </a:r>
            <a:endParaRPr lang="en-US" sz="4400"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7510093" y="4206367"/>
            <a:ext cx="2707793" cy="808619"/>
          </a:xfrm>
          <a:prstGeom prst="rect">
            <a:avLst/>
          </a:prstGeom>
        </p:spPr>
        <p:txBody>
          <a:bodyPr wrap="none">
            <a:spAutoFit/>
          </a:bodyPr>
          <a:lstStyle/>
          <a:p>
            <a:pPr lvl="0">
              <a:lnSpc>
                <a:spcPct val="115000"/>
              </a:lnSpc>
              <a:spcAft>
                <a:spcPts val="0"/>
              </a:spcAft>
            </a:pPr>
            <a:r>
              <a:rPr lang="en-US" sz="4400" dirty="0" err="1" smtClean="0">
                <a:effectLst/>
                <a:latin typeface="Times New Roman" panose="02020603050405020304" pitchFamily="18" charset="0"/>
                <a:ea typeface="Times New Roman" panose="02020603050405020304" pitchFamily="18" charset="0"/>
              </a:rPr>
              <a:t>Đồng</a:t>
            </a:r>
            <a:r>
              <a:rPr lang="en-US" sz="4400" dirty="0" smtClean="0">
                <a:effectLst/>
                <a:latin typeface="Times New Roman" panose="02020603050405020304" pitchFamily="18" charset="0"/>
                <a:ea typeface="Times New Roman" panose="02020603050405020304" pitchFamily="18" charset="0"/>
              </a:rPr>
              <a:t> </a:t>
            </a:r>
            <a:r>
              <a:rPr lang="en-US" sz="4400" dirty="0" err="1" smtClean="0">
                <a:effectLst/>
                <a:latin typeface="Times New Roman" panose="02020603050405020304" pitchFamily="18" charset="0"/>
                <a:ea typeface="Times New Roman" panose="02020603050405020304" pitchFamily="18" charset="0"/>
              </a:rPr>
              <a:t>thoại</a:t>
            </a:r>
            <a:endParaRPr lang="en-US" sz="44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1653871" y="5528411"/>
            <a:ext cx="2393604" cy="808619"/>
          </a:xfrm>
          <a:prstGeom prst="rect">
            <a:avLst/>
          </a:prstGeom>
        </p:spPr>
        <p:txBody>
          <a:bodyPr wrap="none">
            <a:spAutoFit/>
          </a:bodyPr>
          <a:lstStyle/>
          <a:p>
            <a:pPr lvl="0">
              <a:lnSpc>
                <a:spcPct val="115000"/>
              </a:lnSpc>
              <a:spcAft>
                <a:spcPts val="0"/>
              </a:spcAft>
            </a:pPr>
            <a:r>
              <a:rPr lang="en-US" sz="4400" dirty="0" err="1" smtClean="0">
                <a:effectLst/>
                <a:latin typeface="Times New Roman" panose="02020603050405020304" pitchFamily="18" charset="0"/>
                <a:ea typeface="Times New Roman" panose="02020603050405020304" pitchFamily="18" charset="0"/>
              </a:rPr>
              <a:t>Đồng</a:t>
            </a:r>
            <a:r>
              <a:rPr lang="en-US" sz="4400" dirty="0" smtClean="0">
                <a:effectLst/>
                <a:latin typeface="Times New Roman" panose="02020603050405020304" pitchFamily="18" charset="0"/>
                <a:ea typeface="Times New Roman" panose="02020603050405020304" pitchFamily="18" charset="0"/>
              </a:rPr>
              <a:t> </a:t>
            </a:r>
            <a:r>
              <a:rPr lang="en-US" sz="4400" dirty="0" err="1" smtClean="0">
                <a:effectLst/>
                <a:latin typeface="Times New Roman" panose="02020603050405020304" pitchFamily="18" charset="0"/>
                <a:ea typeface="Times New Roman" panose="02020603050405020304" pitchFamily="18" charset="0"/>
              </a:rPr>
              <a:t>bào</a:t>
            </a:r>
            <a:endParaRPr lang="en-US" sz="44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7583273" y="5509345"/>
            <a:ext cx="2425664" cy="808619"/>
          </a:xfrm>
          <a:prstGeom prst="rect">
            <a:avLst/>
          </a:prstGeom>
        </p:spPr>
        <p:txBody>
          <a:bodyPr wrap="none">
            <a:spAutoFit/>
          </a:bodyPr>
          <a:lstStyle/>
          <a:p>
            <a:pPr lvl="0">
              <a:lnSpc>
                <a:spcPct val="115000"/>
              </a:lnSpc>
              <a:spcAft>
                <a:spcPts val="0"/>
              </a:spcAft>
            </a:pPr>
            <a:r>
              <a:rPr lang="en-US" sz="4400" dirty="0" err="1" smtClean="0">
                <a:effectLst/>
                <a:latin typeface="Times New Roman" panose="02020603050405020304" pitchFamily="18" charset="0"/>
                <a:ea typeface="Times New Roman" panose="02020603050405020304" pitchFamily="18" charset="0"/>
              </a:rPr>
              <a:t>Đồng</a:t>
            </a:r>
            <a:r>
              <a:rPr lang="en-US" sz="4400" dirty="0" smtClean="0">
                <a:effectLst/>
                <a:latin typeface="Times New Roman" panose="02020603050405020304" pitchFamily="18" charset="0"/>
                <a:ea typeface="Times New Roman" panose="02020603050405020304" pitchFamily="18" charset="0"/>
              </a:rPr>
              <a:t> </a:t>
            </a:r>
            <a:r>
              <a:rPr lang="en-US" sz="4400" dirty="0" err="1" smtClean="0">
                <a:effectLst/>
                <a:latin typeface="Times New Roman" panose="02020603050405020304" pitchFamily="18" charset="0"/>
                <a:ea typeface="Times New Roman" panose="02020603050405020304" pitchFamily="18" charset="0"/>
              </a:rPr>
              <a:t>tâm</a:t>
            </a:r>
            <a:endParaRPr lang="en-US" sz="4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85291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10000" autoRev="1" fill="hold" nodeType="withEffect">
                                  <p:stCondLst>
                                    <p:cond delay="0"/>
                                  </p:stCondLst>
                                  <p:childTnLst>
                                    <p:animRot by="3000000">
                                      <p:cBhvr>
                                        <p:cTn id="6" dur="1500" fill="hold"/>
                                        <p:tgtEl>
                                          <p:spTgt spid="14"/>
                                        </p:tgtEl>
                                        <p:attrNameLst>
                                          <p:attrName>r</p:attrName>
                                        </p:attrNameLst>
                                      </p:cBhvr>
                                    </p:animRot>
                                  </p:childTnLst>
                                </p:cTn>
                              </p:par>
                              <p:par>
                                <p:cTn id="7" presetID="6" presetClass="emph" presetSubtype="0" repeatCount="indefinite" autoRev="1" fill="hold" nodeType="withEffect">
                                  <p:stCondLst>
                                    <p:cond delay="0"/>
                                  </p:stCondLst>
                                  <p:childTnLst>
                                    <p:animScale>
                                      <p:cBhvr>
                                        <p:cTn id="8" dur="1000" fill="hold"/>
                                        <p:tgtEl>
                                          <p:spTgt spid="13"/>
                                        </p:tgtEl>
                                      </p:cBhvr>
                                      <p:by x="150000" y="150000"/>
                                    </p:animScale>
                                  </p:childTnLst>
                                </p:cTn>
                              </p:par>
                              <p:par>
                                <p:cTn id="9" presetID="8" presetClass="emph" presetSubtype="0" repeatCount="indefinite" accel="10000" autoRev="1" fill="hold" nodeType="withEffect">
                                  <p:stCondLst>
                                    <p:cond delay="0"/>
                                  </p:stCondLst>
                                  <p:childTnLst>
                                    <p:animRot by="3000000">
                                      <p:cBhvr>
                                        <p:cTn id="10" dur="1500" fill="hold"/>
                                        <p:tgtEl>
                                          <p:spTgt spid="17"/>
                                        </p:tgtEl>
                                        <p:attrNameLst>
                                          <p:attrName>r</p:attrName>
                                        </p:attrNameLst>
                                      </p:cBhvr>
                                    </p:animRot>
                                  </p:childTnLst>
                                </p:cTn>
                              </p:par>
                              <p:par>
                                <p:cTn id="11" presetID="6" presetClass="emph" presetSubtype="0" repeatCount="indefinite" autoRev="1" fill="hold" nodeType="withEffect">
                                  <p:stCondLst>
                                    <p:cond delay="0"/>
                                  </p:stCondLst>
                                  <p:childTnLst>
                                    <p:animScale>
                                      <p:cBhvr>
                                        <p:cTn id="12" dur="1000" fill="hold"/>
                                        <p:tgtEl>
                                          <p:spTgt spid="16"/>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nodeType="clickEffect">
                                  <p:stCondLst>
                                    <p:cond delay="0"/>
                                  </p:stCondLst>
                                  <p:childTnLst>
                                    <p:animClr clrSpc="rgb" dir="cw">
                                      <p:cBhvr override="childStyle">
                                        <p:cTn id="16" dur="2000" fill="hold"/>
                                        <p:tgtEl>
                                          <p:spTgt spid="5">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hidden"/>
                                      </p:to>
                                    </p:set>
                                  </p:childTnLst>
                                </p:cTn>
                              </p:par>
                            </p:childTnLst>
                          </p:cTn>
                        </p:par>
                        <p:par>
                          <p:cTn id="22" fill="hold">
                            <p:stCondLst>
                              <p:cond delay="0"/>
                            </p:stCondLst>
                            <p:childTnLst>
                              <p:par>
                                <p:cTn id="23" presetID="53" presetClass="entr" presetSubtype="16" fill="hold" grpId="1"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nextCondLst>
                <p:cond evt="onClick" delay="0">
                  <p:tgtEl>
                    <p:spTgt spid="4"/>
                  </p:tgtEl>
                </p:cond>
              </p:nextCondLst>
            </p:seq>
            <p:seq concurrent="1" nextAc="seek">
              <p:cTn id="28" restart="whenNotActive" fill="hold" evtFilter="cancelBubble" nodeType="interactiveSeq">
                <p:stCondLst>
                  <p:cond evt="onClick" delay="0">
                    <p:tgtEl>
                      <p:spTgt spid="21"/>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grpId="0" nodeType="afterEffect">
                                  <p:stCondLst>
                                    <p:cond delay="1000"/>
                                  </p:stCondLst>
                                  <p:childTnLst>
                                    <p:set>
                                      <p:cBhvr>
                                        <p:cTn id="32"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3" name="beep.wav"/>
                                        </p:tgtEl>
                                      </p:cMediaNode>
                                    </p:audio>
                                  </p:subTnLst>
                                </p:cTn>
                              </p:par>
                            </p:childTnLst>
                          </p:cTn>
                        </p:par>
                        <p:par>
                          <p:cTn id="33" fill="hold">
                            <p:stCondLst>
                              <p:cond delay="1000"/>
                            </p:stCondLst>
                            <p:childTnLst>
                              <p:par>
                                <p:cTn id="34" presetID="1" presetClass="entr" presetSubtype="0" fill="hold" grpId="0" nodeType="afterEffect">
                                  <p:stCondLst>
                                    <p:cond delay="1000"/>
                                  </p:stCondLst>
                                  <p:childTnLst>
                                    <p:set>
                                      <p:cBhvr>
                                        <p:cTn id="35"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3" name="beep.wav"/>
                                        </p:tgtEl>
                                      </p:cMediaNode>
                                    </p:audio>
                                  </p:subTnLst>
                                </p:cTn>
                              </p:par>
                            </p:childTnLst>
                          </p:cTn>
                        </p:par>
                        <p:par>
                          <p:cTn id="36" fill="hold">
                            <p:stCondLst>
                              <p:cond delay="2000"/>
                            </p:stCondLst>
                            <p:childTnLst>
                              <p:par>
                                <p:cTn id="37" presetID="1" presetClass="entr" presetSubtype="0" fill="hold" grpId="0" nodeType="afterEffect">
                                  <p:stCondLst>
                                    <p:cond delay="1000"/>
                                  </p:stCondLst>
                                  <p:childTnLst>
                                    <p:set>
                                      <p:cBhvr>
                                        <p:cTn id="38"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3" name="beep.wav"/>
                                        </p:tgtEl>
                                      </p:cMediaNode>
                                    </p:audio>
                                  </p:subTnLst>
                                </p:cTn>
                              </p:par>
                            </p:childTnLst>
                          </p:cTn>
                        </p:par>
                        <p:par>
                          <p:cTn id="39" fill="hold">
                            <p:stCondLst>
                              <p:cond delay="3000"/>
                            </p:stCondLst>
                            <p:childTnLst>
                              <p:par>
                                <p:cTn id="40" presetID="1" presetClass="entr" presetSubtype="0" fill="hold" grpId="0" nodeType="afterEffect">
                                  <p:stCondLst>
                                    <p:cond delay="1000"/>
                                  </p:stCondLst>
                                  <p:childTnLst>
                                    <p:set>
                                      <p:cBhvr>
                                        <p:cTn id="41"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3" name="beep.wav"/>
                                        </p:tgtEl>
                                      </p:cMediaNode>
                                    </p:audio>
                                  </p:subTnLst>
                                </p:cTn>
                              </p:par>
                            </p:childTnLst>
                          </p:cTn>
                        </p:par>
                        <p:par>
                          <p:cTn id="42" fill="hold">
                            <p:stCondLst>
                              <p:cond delay="4000"/>
                            </p:stCondLst>
                            <p:childTnLst>
                              <p:par>
                                <p:cTn id="43" presetID="1" presetClass="entr" presetSubtype="0" fill="hold" grpId="0" nodeType="afterEffect">
                                  <p:stCondLst>
                                    <p:cond delay="1000"/>
                                  </p:stCondLst>
                                  <p:childTnLst>
                                    <p:set>
                                      <p:cBhvr>
                                        <p:cTn id="44"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3" name="beep.wav"/>
                                        </p:tgtEl>
                                      </p:cMediaNode>
                                    </p:audio>
                                  </p:subTnLst>
                                </p:cTn>
                              </p:par>
                            </p:childTnLst>
                          </p:cTn>
                        </p:par>
                        <p:par>
                          <p:cTn id="45" fill="hold">
                            <p:stCondLst>
                              <p:cond delay="5000"/>
                            </p:stCondLst>
                            <p:childTnLst>
                              <p:par>
                                <p:cTn id="46" presetID="1" presetClass="entr" presetSubtype="0" fill="hold" grpId="0" nodeType="afterEffect">
                                  <p:stCondLst>
                                    <p:cond delay="1000"/>
                                  </p:stCondLst>
                                  <p:childTnLst>
                                    <p:set>
                                      <p:cBhvr>
                                        <p:cTn id="47"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3" name="beep.wav"/>
                                        </p:tgtEl>
                                      </p:cMediaNode>
                                    </p:audio>
                                  </p:subTnLst>
                                </p:cTn>
                              </p:par>
                            </p:childTnLst>
                          </p:cTn>
                        </p:par>
                        <p:par>
                          <p:cTn id="48" fill="hold">
                            <p:stCondLst>
                              <p:cond delay="6000"/>
                            </p:stCondLst>
                            <p:childTnLst>
                              <p:par>
                                <p:cTn id="49" presetID="1" presetClass="entr" presetSubtype="0" fill="hold" grpId="0" nodeType="afterEffect">
                                  <p:stCondLst>
                                    <p:cond delay="1000"/>
                                  </p:stCondLst>
                                  <p:childTnLst>
                                    <p:set>
                                      <p:cBhvr>
                                        <p:cTn id="50"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3" name="beep.wav"/>
                                        </p:tgtEl>
                                      </p:cMediaNode>
                                    </p:audio>
                                  </p:subTnLst>
                                </p:cTn>
                              </p:par>
                            </p:childTnLst>
                          </p:cTn>
                        </p:par>
                        <p:par>
                          <p:cTn id="51" fill="hold">
                            <p:stCondLst>
                              <p:cond delay="7000"/>
                            </p:stCondLst>
                            <p:childTnLst>
                              <p:par>
                                <p:cTn id="52" presetID="1" presetClass="entr" presetSubtype="0" fill="hold" grpId="0" nodeType="afterEffect">
                                  <p:stCondLst>
                                    <p:cond delay="1000"/>
                                  </p:stCondLst>
                                  <p:childTnLst>
                                    <p:set>
                                      <p:cBhvr>
                                        <p:cTn id="53"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3" name="beep.wav"/>
                                        </p:tgtEl>
                                      </p:cMediaNode>
                                    </p:audio>
                                  </p:subTnLst>
                                </p:cTn>
                              </p:par>
                            </p:childTnLst>
                          </p:cTn>
                        </p:par>
                        <p:par>
                          <p:cTn id="54" fill="hold">
                            <p:stCondLst>
                              <p:cond delay="8000"/>
                            </p:stCondLst>
                            <p:childTnLst>
                              <p:par>
                                <p:cTn id="55" presetID="1" presetClass="entr" presetSubtype="0" fill="hold" grpId="0" nodeType="afterEffect">
                                  <p:stCondLst>
                                    <p:cond delay="1000"/>
                                  </p:stCondLst>
                                  <p:childTnLst>
                                    <p:set>
                                      <p:cBhvr>
                                        <p:cTn id="56"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beep.wav"/>
                                        </p:tgtEl>
                                      </p:cMediaNode>
                                    </p:audio>
                                  </p:subTnLst>
                                </p:cTn>
                              </p:par>
                            </p:childTnLst>
                          </p:cTn>
                        </p:par>
                        <p:par>
                          <p:cTn id="57" fill="hold">
                            <p:stCondLst>
                              <p:cond delay="9000"/>
                            </p:stCondLst>
                            <p:childTnLst>
                              <p:par>
                                <p:cTn id="58" presetID="1" presetClass="entr" presetSubtype="0" fill="hold" grpId="0" nodeType="afterEffect">
                                  <p:stCondLst>
                                    <p:cond delay="1000"/>
                                  </p:stCondLst>
                                  <p:childTnLst>
                                    <p:set>
                                      <p:cBhvr>
                                        <p:cTn id="59"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3" name="beep.wav"/>
                                        </p:tgtEl>
                                      </p:cMediaNode>
                                    </p:audio>
                                  </p:subTnLst>
                                </p:cTn>
                              </p:par>
                            </p:childTnLst>
                          </p:cTn>
                        </p:par>
                        <p:par>
                          <p:cTn id="60" fill="hold">
                            <p:stCondLst>
                              <p:cond delay="10000"/>
                            </p:stCondLst>
                            <p:childTnLst>
                              <p:par>
                                <p:cTn id="61" presetID="1" presetClass="entr" presetSubtype="0" fill="hold" grpId="0" nodeType="afterEffect">
                                  <p:stCondLst>
                                    <p:cond delay="1000"/>
                                  </p:stCondLst>
                                  <p:childTnLst>
                                    <p:set>
                                      <p:cBhvr>
                                        <p:cTn id="62"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3" name="beep.wav"/>
                                        </p:tgtEl>
                                      </p:cMediaNode>
                                    </p:audio>
                                  </p:subTnLst>
                                </p:cTn>
                              </p:par>
                            </p:childTnLst>
                          </p:cTn>
                        </p:par>
                        <p:par>
                          <p:cTn id="63" fill="hold">
                            <p:stCondLst>
                              <p:cond delay="11000"/>
                            </p:stCondLst>
                            <p:childTnLst>
                              <p:par>
                                <p:cTn id="64" presetID="1" presetClass="entr" presetSubtype="0" fill="hold" grpId="0" nodeType="afterEffect">
                                  <p:stCondLst>
                                    <p:cond delay="1000"/>
                                  </p:stCondLst>
                                  <p:childTnLst>
                                    <p:set>
                                      <p:cBhvr>
                                        <p:cTn id="65"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3" name="beep.wav"/>
                                        </p:tgtEl>
                                      </p:cMediaNode>
                                    </p:audio>
                                  </p:subTnLst>
                                </p:cTn>
                              </p:par>
                            </p:childTnLst>
                          </p:cTn>
                        </p:par>
                        <p:par>
                          <p:cTn id="66" fill="hold">
                            <p:stCondLst>
                              <p:cond delay="12000"/>
                            </p:stCondLst>
                            <p:childTnLst>
                              <p:par>
                                <p:cTn id="67" presetID="1" presetClass="entr" presetSubtype="0" fill="hold" grpId="0" nodeType="afterEffect">
                                  <p:stCondLst>
                                    <p:cond delay="1000"/>
                                  </p:stCondLst>
                                  <p:childTnLst>
                                    <p:set>
                                      <p:cBhvr>
                                        <p:cTn id="68"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3" name="beep.wav"/>
                                        </p:tgtEl>
                                      </p:cMediaNode>
                                    </p:audio>
                                  </p:subTnLst>
                                </p:cTn>
                              </p:par>
                            </p:childTnLst>
                          </p:cTn>
                        </p:par>
                        <p:par>
                          <p:cTn id="69" fill="hold">
                            <p:stCondLst>
                              <p:cond delay="13000"/>
                            </p:stCondLst>
                            <p:childTnLst>
                              <p:par>
                                <p:cTn id="70" presetID="1" presetClass="entr" presetSubtype="0" fill="hold" grpId="0" nodeType="afterEffect">
                                  <p:stCondLst>
                                    <p:cond delay="1000"/>
                                  </p:stCondLst>
                                  <p:childTnLst>
                                    <p:set>
                                      <p:cBhvr>
                                        <p:cTn id="71"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3" name="beep.wav"/>
                                        </p:tgtEl>
                                      </p:cMediaNode>
                                    </p:audio>
                                  </p:subTnLst>
                                </p:cTn>
                              </p:par>
                            </p:childTnLst>
                          </p:cTn>
                        </p:par>
                        <p:par>
                          <p:cTn id="72" fill="hold">
                            <p:stCondLst>
                              <p:cond delay="14000"/>
                            </p:stCondLst>
                            <p:childTnLst>
                              <p:par>
                                <p:cTn id="73" presetID="1" presetClass="entr" presetSubtype="0" fill="hold" grpId="0" nodeType="afterEffect">
                                  <p:stCondLst>
                                    <p:cond delay="1000"/>
                                  </p:stCondLst>
                                  <p:childTnLst>
                                    <p:set>
                                      <p:cBhvr>
                                        <p:cTn id="74"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3" name="beep.wav"/>
                                        </p:tgtEl>
                                      </p:cMediaNode>
                                    </p:audio>
                                  </p:subTnLst>
                                </p:cTn>
                              </p:par>
                            </p:childTnLst>
                          </p:cTn>
                        </p:par>
                        <p:par>
                          <p:cTn id="75" fill="hold">
                            <p:stCondLst>
                              <p:cond delay="15000"/>
                            </p:stCondLst>
                            <p:childTnLst>
                              <p:par>
                                <p:cTn id="76" presetID="1" presetClass="entr" presetSubtype="0" fill="hold" grpId="0" nodeType="afterEffect">
                                  <p:stCondLst>
                                    <p:cond delay="1000"/>
                                  </p:stCondLst>
                                  <p:childTnLst>
                                    <p:set>
                                      <p:cBhvr>
                                        <p:cTn id="77"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4" name="GUN.wav"/>
                                        </p:tgtEl>
                                      </p:cMediaNode>
                                    </p:audio>
                                  </p:subTnLst>
                                </p:cTn>
                              </p:par>
                            </p:childTnLst>
                          </p:cTn>
                        </p:par>
                      </p:childTnLst>
                    </p:cTn>
                  </p:par>
                </p:childTnLst>
              </p:cTn>
              <p:nextCondLst>
                <p:cond evt="onClick" delay="0">
                  <p:tgtEl>
                    <p:spTgt spid="21"/>
                  </p:tgtEl>
                </p:cond>
              </p:nextCondLst>
            </p:seq>
          </p:childTnLst>
        </p:cTn>
      </p:par>
    </p:tnLst>
    <p:bldLst>
      <p:bldP spid="4" grpId="0"/>
      <p:bldP spid="4" grpId="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3132" y="2058603"/>
            <a:ext cx="954107" cy="1015663"/>
          </a:xfrm>
          <a:prstGeom prst="rect">
            <a:avLst/>
          </a:prstGeom>
          <a:noFill/>
        </p:spPr>
        <p:txBody>
          <a:bodyPr wrap="none" rtlCol="0">
            <a:spAutoFit/>
          </a:bodyPr>
          <a:lstStyle>
            <a:defPPr>
              <a:defRPr lang="en-US"/>
            </a:defPPr>
            <a:lvl1pPr algn="ctr">
              <a:defRPr sz="6000" b="1">
                <a:solidFill>
                  <a:schemeClr val="bg1"/>
                </a:solidFill>
                <a:effectLst>
                  <a:glow rad="101600">
                    <a:schemeClr val="accent5">
                      <a:satMod val="175000"/>
                      <a:alpha val="40000"/>
                    </a:schemeClr>
                  </a:glow>
                  <a:outerShdw blurRad="38100" dist="38100" dir="2700000" algn="tl">
                    <a:srgbClr val="000000">
                      <a:alpha val="43137"/>
                    </a:srgbClr>
                  </a:outerShdw>
                </a:effectLst>
                <a:latin typeface="UTM Swiss Condensed" panose="020005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prstClr val="white"/>
                </a:solidFill>
                <a:effectLst>
                  <a:glow rad="101600">
                    <a:srgbClr val="4472C4">
                      <a:satMod val="175000"/>
                      <a:alpha val="40000"/>
                    </a:srgbClr>
                  </a:glow>
                  <a:outerShdw blurRad="38100" dist="38100" dir="2700000" algn="tl">
                    <a:srgbClr val="000000">
                      <a:alpha val="43137"/>
                    </a:srgbClr>
                  </a:outerShdw>
                </a:effectLst>
                <a:cs typeface="Arial"/>
                <a:sym typeface="Arial"/>
              </a:rPr>
              <a:t>10</a:t>
            </a:r>
            <a:endParaRPr kumimoji="0" lang="en-US" sz="6000" b="1" i="0" u="none" strike="noStrike" kern="1200" cap="none" spc="0" normalizeH="0" baseline="0" noProof="0" dirty="0">
              <a:ln>
                <a:noFill/>
              </a:ln>
              <a:solidFill>
                <a:prstClr val="white"/>
              </a:solidFill>
              <a:effectLst>
                <a:glow rad="101600">
                  <a:srgbClr val="4472C4">
                    <a:satMod val="175000"/>
                    <a:alpha val="40000"/>
                  </a:srgbClr>
                </a:glow>
                <a:outerShdw blurRad="38100" dist="38100" dir="2700000" algn="tl">
                  <a:srgbClr val="000000">
                    <a:alpha val="43137"/>
                  </a:srgbClr>
                </a:outerShdw>
              </a:effectLst>
              <a:uLnTx/>
              <a:uFillTx/>
              <a:latin typeface="UTM Swiss Condensed" panose="02000500000000000000" pitchFamily="2" charset="0"/>
              <a:ea typeface="+mn-ea"/>
              <a:cs typeface="Arial"/>
              <a:sym typeface="Arial"/>
            </a:endParaRPr>
          </a:p>
        </p:txBody>
      </p:sp>
      <p:pic>
        <p:nvPicPr>
          <p:cNvPr id="12" name="Picture 11" descr="A close up of a logo&#10;&#10;Description generated with high confidence">
            <a:extLst>
              <a:ext uri="{FF2B5EF4-FFF2-40B4-BE49-F238E27FC236}">
                <a16:creationId xmlns:a16="http://schemas.microsoft.com/office/drawing/2014/main" id="{964FB21D-FDAE-4FB6-998B-E375D87B1A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49743" y="193580"/>
            <a:ext cx="1153923" cy="1165462"/>
          </a:xfrm>
          <a:prstGeom prst="rect">
            <a:avLst/>
          </a:prstGeom>
        </p:spPr>
      </p:pic>
      <p:pic>
        <p:nvPicPr>
          <p:cNvPr id="13" name="Picture 12" descr="A picture containing fireworks, outdoor object&#10;&#10;Description generated with very high confidence">
            <a:extLst>
              <a:ext uri="{FF2B5EF4-FFF2-40B4-BE49-F238E27FC236}">
                <a16:creationId xmlns:a16="http://schemas.microsoft.com/office/drawing/2014/main" id="{F5A1C9F4-6D35-4ADC-985D-1511E1F287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8352" y="451572"/>
            <a:ext cx="3318812" cy="649479"/>
          </a:xfrm>
          <a:prstGeom prst="rect">
            <a:avLst/>
          </a:prstGeom>
        </p:spPr>
      </p:pic>
      <p:pic>
        <p:nvPicPr>
          <p:cNvPr id="14" name="Picture 13" descr="A close up of a logo&#10;&#10;Description generated with high confidence">
            <a:extLst>
              <a:ext uri="{FF2B5EF4-FFF2-40B4-BE49-F238E27FC236}">
                <a16:creationId xmlns:a16="http://schemas.microsoft.com/office/drawing/2014/main" id="{E0B0854F-5D45-4087-9590-C6C4141BB0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95699">
            <a:off x="8504149" y="396198"/>
            <a:ext cx="642590" cy="775111"/>
          </a:xfrm>
          <a:prstGeom prst="rect">
            <a:avLst/>
          </a:prstGeom>
        </p:spPr>
      </p:pic>
      <p:pic>
        <p:nvPicPr>
          <p:cNvPr id="15" name="Picture 14" descr="A close up of a logo&#10;&#10;Description generated with high confidence">
            <a:extLst>
              <a:ext uri="{FF2B5EF4-FFF2-40B4-BE49-F238E27FC236}">
                <a16:creationId xmlns:a16="http://schemas.microsoft.com/office/drawing/2014/main" id="{93F2B4A6-F0BC-459A-BBEA-007AA2104E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0514" y="221937"/>
            <a:ext cx="1153923" cy="1165462"/>
          </a:xfrm>
          <a:prstGeom prst="rect">
            <a:avLst/>
          </a:prstGeom>
        </p:spPr>
      </p:pic>
      <p:pic>
        <p:nvPicPr>
          <p:cNvPr id="16" name="Picture 15" descr="A picture containing fireworks, outdoor object&#10;&#10;Description generated with very high confidence">
            <a:extLst>
              <a:ext uri="{FF2B5EF4-FFF2-40B4-BE49-F238E27FC236}">
                <a16:creationId xmlns:a16="http://schemas.microsoft.com/office/drawing/2014/main" id="{7618FB5C-14DD-4AB3-8FE3-2EFB72AA5B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60384" y="345239"/>
            <a:ext cx="3318812" cy="649479"/>
          </a:xfrm>
          <a:prstGeom prst="rect">
            <a:avLst/>
          </a:prstGeom>
        </p:spPr>
      </p:pic>
      <p:pic>
        <p:nvPicPr>
          <p:cNvPr id="17" name="Picture 16" descr="A close up of a logo&#10;&#10;Description generated with high confidence">
            <a:extLst>
              <a:ext uri="{FF2B5EF4-FFF2-40B4-BE49-F238E27FC236}">
                <a16:creationId xmlns:a16="http://schemas.microsoft.com/office/drawing/2014/main" id="{3A5D8ECF-D455-456D-B785-F4492FBDF7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95699">
            <a:off x="3726181" y="289865"/>
            <a:ext cx="642590" cy="775111"/>
          </a:xfrm>
          <a:prstGeom prst="rect">
            <a:avLst/>
          </a:prstGeom>
        </p:spPr>
      </p:pic>
      <p:pic>
        <p:nvPicPr>
          <p:cNvPr id="21" name="Picture 115" descr="ALRMCLO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38538" y="4696375"/>
            <a:ext cx="10080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15</a:t>
            </a:r>
          </a:p>
        </p:txBody>
      </p:sp>
      <p:sp>
        <p:nvSpPr>
          <p:cNvPr id="23"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14</a:t>
            </a:r>
          </a:p>
        </p:txBody>
      </p:sp>
      <p:sp>
        <p:nvSpPr>
          <p:cNvPr id="24"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13</a:t>
            </a:r>
          </a:p>
        </p:txBody>
      </p:sp>
      <p:sp>
        <p:nvSpPr>
          <p:cNvPr id="25"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12</a:t>
            </a:r>
          </a:p>
        </p:txBody>
      </p:sp>
      <p:sp>
        <p:nvSpPr>
          <p:cNvPr id="26"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11</a:t>
            </a:r>
          </a:p>
        </p:txBody>
      </p:sp>
      <p:sp>
        <p:nvSpPr>
          <p:cNvPr id="27"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10</a:t>
            </a:r>
          </a:p>
        </p:txBody>
      </p:sp>
      <p:sp>
        <p:nvSpPr>
          <p:cNvPr id="28"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9</a:t>
            </a:r>
          </a:p>
        </p:txBody>
      </p:sp>
      <p:sp>
        <p:nvSpPr>
          <p:cNvPr id="29"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8</a:t>
            </a:r>
          </a:p>
        </p:txBody>
      </p:sp>
      <p:sp>
        <p:nvSpPr>
          <p:cNvPr id="30"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7</a:t>
            </a:r>
          </a:p>
        </p:txBody>
      </p:sp>
      <p:sp>
        <p:nvSpPr>
          <p:cNvPr id="31"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6</a:t>
            </a:r>
          </a:p>
        </p:txBody>
      </p:sp>
      <p:sp>
        <p:nvSpPr>
          <p:cNvPr id="32"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5</a:t>
            </a:r>
          </a:p>
        </p:txBody>
      </p:sp>
      <p:sp>
        <p:nvSpPr>
          <p:cNvPr id="33"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4</a:t>
            </a:r>
          </a:p>
        </p:txBody>
      </p:sp>
      <p:sp>
        <p:nvSpPr>
          <p:cNvPr id="34"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3</a:t>
            </a:r>
          </a:p>
        </p:txBody>
      </p:sp>
      <p:sp>
        <p:nvSpPr>
          <p:cNvPr id="35"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2</a:t>
            </a:r>
          </a:p>
        </p:txBody>
      </p:sp>
      <p:sp>
        <p:nvSpPr>
          <p:cNvPr id="36"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a:t>
            </a:r>
          </a:p>
        </p:txBody>
      </p:sp>
      <p:sp>
        <p:nvSpPr>
          <p:cNvPr id="37"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sym typeface="Arial"/>
              </a:rPr>
              <a:t>0</a:t>
            </a:r>
          </a:p>
        </p:txBody>
      </p:sp>
      <p:sp>
        <p:nvSpPr>
          <p:cNvPr id="2" name="Rectangle 1"/>
          <p:cNvSpPr/>
          <p:nvPr/>
        </p:nvSpPr>
        <p:spPr>
          <a:xfrm>
            <a:off x="3365583" y="1768399"/>
            <a:ext cx="8111886" cy="1366528"/>
          </a:xfrm>
          <a:prstGeom prst="rect">
            <a:avLst/>
          </a:prstGeom>
        </p:spPr>
        <p:txBody>
          <a:bodyPr wrap="square">
            <a:spAutoFit/>
          </a:bodyPr>
          <a:lstStyle/>
          <a:p>
            <a:pPr>
              <a:lnSpc>
                <a:spcPct val="115000"/>
              </a:lnSpc>
              <a:spcAft>
                <a:spcPts val="0"/>
              </a:spcAft>
            </a:pPr>
            <a:r>
              <a:rPr lang="en-US" sz="3600" b="1" dirty="0" err="1" smtClean="0">
                <a:solidFill>
                  <a:schemeClr val="bg1"/>
                </a:solidFill>
                <a:effectLst/>
                <a:latin typeface="Times New Roman" panose="02020603050405020304" pitchFamily="18" charset="0"/>
                <a:ea typeface="Times New Roman" panose="02020603050405020304" pitchFamily="18" charset="0"/>
              </a:rPr>
              <a:t>Câu</a:t>
            </a:r>
            <a:r>
              <a:rPr lang="en-US" sz="3600" b="1" dirty="0" smtClean="0">
                <a:solidFill>
                  <a:schemeClr val="bg1"/>
                </a:solidFill>
                <a:effectLst/>
                <a:latin typeface="Times New Roman" panose="02020603050405020304" pitchFamily="18" charset="0"/>
                <a:ea typeface="Times New Roman" panose="02020603050405020304" pitchFamily="18" charset="0"/>
              </a:rPr>
              <a:t> 10:</a:t>
            </a:r>
            <a:r>
              <a:rPr lang="en-US" sz="3600" dirty="0" smtClean="0">
                <a:solidFill>
                  <a:schemeClr val="bg1"/>
                </a:solidFill>
                <a:effectLst/>
                <a:latin typeface="Times New Roman" panose="02020603050405020304" pitchFamily="18" charset="0"/>
                <a:ea typeface="Times New Roman" panose="02020603050405020304" pitchFamily="18" charset="0"/>
              </a:rPr>
              <a:t> </a:t>
            </a:r>
            <a:r>
              <a:rPr lang="en-US" sz="3600" dirty="0" err="1" smtClean="0">
                <a:solidFill>
                  <a:schemeClr val="bg1"/>
                </a:solidFill>
                <a:effectLst/>
                <a:latin typeface="Times New Roman" panose="02020603050405020304" pitchFamily="18" charset="0"/>
                <a:ea typeface="Times New Roman" panose="02020603050405020304" pitchFamily="18" charset="0"/>
              </a:rPr>
              <a:t>Từ</a:t>
            </a:r>
            <a:r>
              <a:rPr lang="en-US" sz="3600" dirty="0" smtClean="0">
                <a:solidFill>
                  <a:schemeClr val="bg1"/>
                </a:solidFill>
                <a:effectLst/>
                <a:latin typeface="Times New Roman" panose="02020603050405020304" pitchFamily="18" charset="0"/>
                <a:ea typeface="Times New Roman" panose="02020603050405020304" pitchFamily="18" charset="0"/>
              </a:rPr>
              <a:t> </a:t>
            </a:r>
            <a:r>
              <a:rPr lang="en-US" sz="3600" dirty="0" err="1" smtClean="0">
                <a:solidFill>
                  <a:schemeClr val="bg1"/>
                </a:solidFill>
                <a:effectLst/>
                <a:latin typeface="Times New Roman" panose="02020603050405020304" pitchFamily="18" charset="0"/>
                <a:ea typeface="Times New Roman" panose="02020603050405020304" pitchFamily="18" charset="0"/>
              </a:rPr>
              <a:t>nào</a:t>
            </a:r>
            <a:r>
              <a:rPr lang="en-US" sz="3600" dirty="0" smtClean="0">
                <a:solidFill>
                  <a:schemeClr val="bg1"/>
                </a:solidFill>
                <a:effectLst/>
                <a:latin typeface="Times New Roman" panose="02020603050405020304" pitchFamily="18" charset="0"/>
                <a:ea typeface="Times New Roman" panose="02020603050405020304" pitchFamily="18" charset="0"/>
              </a:rPr>
              <a:t> </a:t>
            </a:r>
            <a:r>
              <a:rPr lang="en-US" sz="3600" dirty="0" err="1" smtClean="0">
                <a:solidFill>
                  <a:schemeClr val="bg1"/>
                </a:solidFill>
                <a:effectLst/>
                <a:latin typeface="Times New Roman" panose="02020603050405020304" pitchFamily="18" charset="0"/>
                <a:ea typeface="Times New Roman" panose="02020603050405020304" pitchFamily="18" charset="0"/>
              </a:rPr>
              <a:t>trong</a:t>
            </a:r>
            <a:r>
              <a:rPr lang="en-US" sz="3600" dirty="0" smtClean="0">
                <a:solidFill>
                  <a:schemeClr val="bg1"/>
                </a:solidFill>
                <a:effectLst/>
                <a:latin typeface="Times New Roman" panose="02020603050405020304" pitchFamily="18" charset="0"/>
                <a:ea typeface="Times New Roman" panose="02020603050405020304" pitchFamily="18" charset="0"/>
              </a:rPr>
              <a:t> </a:t>
            </a:r>
            <a:r>
              <a:rPr lang="en-US" sz="3600" dirty="0" err="1" smtClean="0">
                <a:solidFill>
                  <a:schemeClr val="bg1"/>
                </a:solidFill>
                <a:effectLst/>
                <a:latin typeface="Times New Roman" panose="02020603050405020304" pitchFamily="18" charset="0"/>
                <a:ea typeface="Times New Roman" panose="02020603050405020304" pitchFamily="18" charset="0"/>
              </a:rPr>
              <a:t>các</a:t>
            </a:r>
            <a:r>
              <a:rPr lang="en-US" sz="3600" dirty="0" smtClean="0">
                <a:solidFill>
                  <a:schemeClr val="bg1"/>
                </a:solidFill>
                <a:effectLst/>
                <a:latin typeface="Times New Roman" panose="02020603050405020304" pitchFamily="18" charset="0"/>
                <a:ea typeface="Times New Roman" panose="02020603050405020304" pitchFamily="18" charset="0"/>
              </a:rPr>
              <a:t> </a:t>
            </a:r>
            <a:r>
              <a:rPr lang="en-US" sz="3600" dirty="0" err="1" smtClean="0">
                <a:solidFill>
                  <a:schemeClr val="bg1"/>
                </a:solidFill>
                <a:effectLst/>
                <a:latin typeface="Times New Roman" panose="02020603050405020304" pitchFamily="18" charset="0"/>
                <a:ea typeface="Times New Roman" panose="02020603050405020304" pitchFamily="18" charset="0"/>
              </a:rPr>
              <a:t>từ</a:t>
            </a:r>
            <a:r>
              <a:rPr lang="en-US" sz="3600" dirty="0" smtClean="0">
                <a:solidFill>
                  <a:schemeClr val="bg1"/>
                </a:solidFill>
                <a:effectLst/>
                <a:latin typeface="Times New Roman" panose="02020603050405020304" pitchFamily="18" charset="0"/>
                <a:ea typeface="Times New Roman" panose="02020603050405020304" pitchFamily="18" charset="0"/>
              </a:rPr>
              <a:t> </a:t>
            </a:r>
            <a:r>
              <a:rPr lang="en-US" sz="3600" dirty="0" err="1" smtClean="0">
                <a:solidFill>
                  <a:schemeClr val="bg1"/>
                </a:solidFill>
                <a:effectLst/>
                <a:latin typeface="Times New Roman" panose="02020603050405020304" pitchFamily="18" charset="0"/>
                <a:ea typeface="Times New Roman" panose="02020603050405020304" pitchFamily="18" charset="0"/>
              </a:rPr>
              <a:t>sau</a:t>
            </a:r>
            <a:r>
              <a:rPr lang="en-US" sz="3600" dirty="0" smtClean="0">
                <a:solidFill>
                  <a:schemeClr val="bg1"/>
                </a:solidFill>
                <a:effectLst/>
                <a:latin typeface="Times New Roman" panose="02020603050405020304" pitchFamily="18" charset="0"/>
                <a:ea typeface="Times New Roman" panose="02020603050405020304" pitchFamily="18" charset="0"/>
              </a:rPr>
              <a:t> </a:t>
            </a:r>
            <a:r>
              <a:rPr lang="en-US" sz="3600" dirty="0" err="1" smtClean="0">
                <a:solidFill>
                  <a:schemeClr val="bg1"/>
                </a:solidFill>
                <a:effectLst/>
                <a:latin typeface="Times New Roman" panose="02020603050405020304" pitchFamily="18" charset="0"/>
                <a:ea typeface="Times New Roman" panose="02020603050405020304" pitchFamily="18" charset="0"/>
              </a:rPr>
              <a:t>không</a:t>
            </a:r>
            <a:r>
              <a:rPr lang="en-US" sz="3600" dirty="0" smtClean="0">
                <a:solidFill>
                  <a:schemeClr val="bg1"/>
                </a:solidFill>
                <a:effectLst/>
                <a:latin typeface="Times New Roman" panose="02020603050405020304" pitchFamily="18" charset="0"/>
                <a:ea typeface="Times New Roman" panose="02020603050405020304" pitchFamily="18" charset="0"/>
              </a:rPr>
              <a:t> </a:t>
            </a:r>
            <a:r>
              <a:rPr lang="en-US" sz="3600" dirty="0" err="1" smtClean="0">
                <a:solidFill>
                  <a:schemeClr val="bg1"/>
                </a:solidFill>
                <a:effectLst/>
                <a:latin typeface="Times New Roman" panose="02020603050405020304" pitchFamily="18" charset="0"/>
                <a:ea typeface="Times New Roman" panose="02020603050405020304" pitchFamily="18" charset="0"/>
              </a:rPr>
              <a:t>phải</a:t>
            </a:r>
            <a:r>
              <a:rPr lang="en-US" sz="3600" dirty="0" smtClean="0">
                <a:solidFill>
                  <a:schemeClr val="bg1"/>
                </a:solidFill>
                <a:effectLst/>
                <a:latin typeface="Times New Roman" panose="02020603050405020304" pitchFamily="18" charset="0"/>
                <a:ea typeface="Times New Roman" panose="02020603050405020304" pitchFamily="18" charset="0"/>
              </a:rPr>
              <a:t> </a:t>
            </a:r>
            <a:r>
              <a:rPr lang="en-US" sz="3600" dirty="0" err="1" smtClean="0">
                <a:solidFill>
                  <a:schemeClr val="bg1"/>
                </a:solidFill>
                <a:effectLst/>
                <a:latin typeface="Times New Roman" panose="02020603050405020304" pitchFamily="18" charset="0"/>
                <a:ea typeface="Times New Roman" panose="02020603050405020304" pitchFamily="18" charset="0"/>
              </a:rPr>
              <a:t>từ</a:t>
            </a:r>
            <a:r>
              <a:rPr lang="en-US" sz="3600" dirty="0" smtClean="0">
                <a:solidFill>
                  <a:schemeClr val="bg1"/>
                </a:solidFill>
                <a:effectLst/>
                <a:latin typeface="Times New Roman" panose="02020603050405020304" pitchFamily="18" charset="0"/>
                <a:ea typeface="Times New Roman" panose="02020603050405020304" pitchFamily="18" charset="0"/>
              </a:rPr>
              <a:t> </a:t>
            </a:r>
            <a:r>
              <a:rPr lang="en-US" sz="3600" dirty="0" err="1" smtClean="0">
                <a:solidFill>
                  <a:schemeClr val="bg1"/>
                </a:solidFill>
                <a:effectLst/>
                <a:latin typeface="Times New Roman" panose="02020603050405020304" pitchFamily="18" charset="0"/>
                <a:ea typeface="Times New Roman" panose="02020603050405020304" pitchFamily="18" charset="0"/>
              </a:rPr>
              <a:t>mượn</a:t>
            </a:r>
            <a:r>
              <a:rPr lang="en-US" sz="3600" dirty="0" smtClean="0">
                <a:solidFill>
                  <a:schemeClr val="bg1"/>
                </a:solidFill>
                <a:effectLst/>
                <a:latin typeface="Times New Roman" panose="02020603050405020304" pitchFamily="18" charset="0"/>
                <a:ea typeface="Times New Roman" panose="02020603050405020304" pitchFamily="18" charset="0"/>
              </a:rPr>
              <a:t> </a:t>
            </a:r>
            <a:r>
              <a:rPr lang="en-US" sz="3600" dirty="0" err="1" smtClean="0">
                <a:solidFill>
                  <a:schemeClr val="bg1"/>
                </a:solidFill>
                <a:effectLst/>
                <a:latin typeface="Times New Roman" panose="02020603050405020304" pitchFamily="18" charset="0"/>
                <a:ea typeface="Times New Roman" panose="02020603050405020304" pitchFamily="18" charset="0"/>
              </a:rPr>
              <a:t>tiếng</a:t>
            </a:r>
            <a:r>
              <a:rPr lang="en-US" sz="3600" dirty="0" smtClean="0">
                <a:solidFill>
                  <a:schemeClr val="bg1"/>
                </a:solidFill>
                <a:effectLst/>
                <a:latin typeface="Times New Roman" panose="02020603050405020304" pitchFamily="18" charset="0"/>
                <a:ea typeface="Times New Roman" panose="02020603050405020304" pitchFamily="18" charset="0"/>
              </a:rPr>
              <a:t> </a:t>
            </a:r>
            <a:r>
              <a:rPr lang="en-US" sz="3600" dirty="0" err="1" smtClean="0">
                <a:solidFill>
                  <a:schemeClr val="bg1"/>
                </a:solidFill>
                <a:effectLst/>
                <a:latin typeface="Times New Roman" panose="02020603050405020304" pitchFamily="18" charset="0"/>
                <a:ea typeface="Times New Roman" panose="02020603050405020304" pitchFamily="18" charset="0"/>
              </a:rPr>
              <a:t>Hán</a:t>
            </a:r>
            <a:r>
              <a:rPr lang="en-US" sz="3600" dirty="0" smtClean="0">
                <a:solidFill>
                  <a:schemeClr val="bg1"/>
                </a:solidFill>
                <a:effectLst/>
                <a:latin typeface="Times New Roman" panose="02020603050405020304" pitchFamily="18" charset="0"/>
                <a:ea typeface="Times New Roman" panose="02020603050405020304" pitchFamily="18" charset="0"/>
              </a:rPr>
              <a:t>?</a:t>
            </a:r>
            <a:endParaRPr lang="en-US" sz="3600" dirty="0">
              <a:solidFill>
                <a:schemeClr val="bg1"/>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1552557" y="4149127"/>
            <a:ext cx="2300630" cy="808619"/>
          </a:xfrm>
          <a:prstGeom prst="rect">
            <a:avLst/>
          </a:prstGeom>
        </p:spPr>
        <p:txBody>
          <a:bodyPr wrap="none">
            <a:spAutoFit/>
          </a:bodyPr>
          <a:lstStyle/>
          <a:p>
            <a:pPr lvl="0">
              <a:lnSpc>
                <a:spcPct val="115000"/>
              </a:lnSpc>
              <a:spcAft>
                <a:spcPts val="0"/>
              </a:spcAft>
            </a:pPr>
            <a:r>
              <a:rPr lang="en-US" sz="4400" dirty="0" err="1" smtClean="0">
                <a:effectLst/>
                <a:latin typeface="Times New Roman" panose="02020603050405020304" pitchFamily="18" charset="0"/>
                <a:ea typeface="Times New Roman" panose="02020603050405020304" pitchFamily="18" charset="0"/>
              </a:rPr>
              <a:t>Đối</a:t>
            </a:r>
            <a:r>
              <a:rPr lang="en-US" sz="4400" dirty="0" smtClean="0">
                <a:effectLst/>
                <a:latin typeface="Times New Roman" panose="02020603050405020304" pitchFamily="18" charset="0"/>
                <a:ea typeface="Times New Roman" panose="02020603050405020304" pitchFamily="18" charset="0"/>
              </a:rPr>
              <a:t> </a:t>
            </a:r>
            <a:r>
              <a:rPr lang="en-US" sz="4400" dirty="0" err="1" smtClean="0">
                <a:effectLst/>
                <a:latin typeface="Times New Roman" panose="02020603050405020304" pitchFamily="18" charset="0"/>
                <a:ea typeface="Times New Roman" panose="02020603050405020304" pitchFamily="18" charset="0"/>
              </a:rPr>
              <a:t>thoại</a:t>
            </a:r>
            <a:endParaRPr lang="en-US" sz="4400"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7570632" y="4206367"/>
            <a:ext cx="2895344" cy="808619"/>
          </a:xfrm>
          <a:prstGeom prst="rect">
            <a:avLst/>
          </a:prstGeom>
        </p:spPr>
        <p:txBody>
          <a:bodyPr wrap="none">
            <a:spAutoFit/>
          </a:bodyPr>
          <a:lstStyle/>
          <a:p>
            <a:pPr lvl="0">
              <a:lnSpc>
                <a:spcPct val="115000"/>
              </a:lnSpc>
              <a:spcAft>
                <a:spcPts val="0"/>
              </a:spcAft>
            </a:pPr>
            <a:r>
              <a:rPr lang="en-US" sz="4400" dirty="0" err="1" smtClean="0">
                <a:effectLst/>
                <a:latin typeface="Times New Roman" panose="02020603050405020304" pitchFamily="18" charset="0"/>
                <a:ea typeface="Times New Roman" panose="02020603050405020304" pitchFamily="18" charset="0"/>
              </a:rPr>
              <a:t>Thiên</a:t>
            </a:r>
            <a:r>
              <a:rPr lang="en-US" sz="4400" dirty="0" smtClean="0">
                <a:effectLst/>
                <a:latin typeface="Times New Roman" panose="02020603050405020304" pitchFamily="18" charset="0"/>
                <a:ea typeface="Times New Roman" panose="02020603050405020304" pitchFamily="18" charset="0"/>
              </a:rPr>
              <a:t> </a:t>
            </a:r>
            <a:r>
              <a:rPr lang="en-US" sz="4400" dirty="0" err="1" smtClean="0">
                <a:effectLst/>
                <a:latin typeface="Times New Roman" panose="02020603050405020304" pitchFamily="18" charset="0"/>
                <a:ea typeface="Times New Roman" panose="02020603050405020304" pitchFamily="18" charset="0"/>
              </a:rPr>
              <a:t>nhiên</a:t>
            </a:r>
            <a:endParaRPr lang="en-US" sz="44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1442751" y="5567636"/>
            <a:ext cx="2520242" cy="808619"/>
          </a:xfrm>
          <a:prstGeom prst="rect">
            <a:avLst/>
          </a:prstGeom>
        </p:spPr>
        <p:txBody>
          <a:bodyPr wrap="none">
            <a:spAutoFit/>
          </a:bodyPr>
          <a:lstStyle/>
          <a:p>
            <a:pPr lvl="0">
              <a:lnSpc>
                <a:spcPct val="115000"/>
              </a:lnSpc>
              <a:spcAft>
                <a:spcPts val="0"/>
              </a:spcAft>
            </a:pPr>
            <a:r>
              <a:rPr lang="en-US" sz="4400" dirty="0" err="1" smtClean="0">
                <a:effectLst/>
                <a:latin typeface="Times New Roman" panose="02020603050405020304" pitchFamily="18" charset="0"/>
                <a:ea typeface="Times New Roman" panose="02020603050405020304" pitchFamily="18" charset="0"/>
              </a:rPr>
              <a:t>Bình</a:t>
            </a:r>
            <a:r>
              <a:rPr lang="en-US" sz="4400" dirty="0" smtClean="0">
                <a:effectLst/>
                <a:latin typeface="Times New Roman" panose="02020603050405020304" pitchFamily="18" charset="0"/>
                <a:ea typeface="Times New Roman" panose="02020603050405020304" pitchFamily="18" charset="0"/>
              </a:rPr>
              <a:t> </a:t>
            </a:r>
            <a:r>
              <a:rPr lang="en-US" sz="4400" dirty="0" err="1" smtClean="0">
                <a:effectLst/>
                <a:latin typeface="Times New Roman" panose="02020603050405020304" pitchFamily="18" charset="0"/>
                <a:ea typeface="Times New Roman" panose="02020603050405020304" pitchFamily="18" charset="0"/>
              </a:rPr>
              <a:t>đẳng</a:t>
            </a:r>
            <a:endParaRPr lang="en-US" sz="44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7700956" y="5511265"/>
            <a:ext cx="2393604" cy="808619"/>
          </a:xfrm>
          <a:prstGeom prst="rect">
            <a:avLst/>
          </a:prstGeom>
        </p:spPr>
        <p:txBody>
          <a:bodyPr wrap="none">
            <a:spAutoFit/>
          </a:bodyPr>
          <a:lstStyle/>
          <a:p>
            <a:pPr lvl="0">
              <a:lnSpc>
                <a:spcPct val="115000"/>
              </a:lnSpc>
              <a:spcAft>
                <a:spcPts val="0"/>
              </a:spcAft>
            </a:pPr>
            <a:r>
              <a:rPr lang="en-US" sz="4400" dirty="0" err="1" smtClean="0">
                <a:effectLst/>
                <a:latin typeface="Times New Roman" panose="02020603050405020304" pitchFamily="18" charset="0"/>
                <a:ea typeface="Times New Roman" panose="02020603050405020304" pitchFamily="18" charset="0"/>
              </a:rPr>
              <a:t>Xà</a:t>
            </a:r>
            <a:r>
              <a:rPr lang="en-US" sz="4400" dirty="0" smtClean="0">
                <a:effectLst/>
                <a:latin typeface="Times New Roman" panose="02020603050405020304" pitchFamily="18" charset="0"/>
                <a:ea typeface="Times New Roman" panose="02020603050405020304" pitchFamily="18" charset="0"/>
              </a:rPr>
              <a:t> </a:t>
            </a:r>
            <a:r>
              <a:rPr lang="en-US" sz="4400" dirty="0" err="1" smtClean="0">
                <a:effectLst/>
                <a:latin typeface="Times New Roman" panose="02020603050405020304" pitchFamily="18" charset="0"/>
                <a:ea typeface="Times New Roman" panose="02020603050405020304" pitchFamily="18" charset="0"/>
              </a:rPr>
              <a:t>phòng</a:t>
            </a:r>
            <a:endParaRPr lang="en-US" sz="4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313585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10000" autoRev="1" fill="hold" nodeType="withEffect">
                                  <p:stCondLst>
                                    <p:cond delay="0"/>
                                  </p:stCondLst>
                                  <p:childTnLst>
                                    <p:animRot by="3000000">
                                      <p:cBhvr>
                                        <p:cTn id="6" dur="1500" fill="hold"/>
                                        <p:tgtEl>
                                          <p:spTgt spid="14"/>
                                        </p:tgtEl>
                                        <p:attrNameLst>
                                          <p:attrName>r</p:attrName>
                                        </p:attrNameLst>
                                      </p:cBhvr>
                                    </p:animRot>
                                  </p:childTnLst>
                                </p:cTn>
                              </p:par>
                              <p:par>
                                <p:cTn id="7" presetID="6" presetClass="emph" presetSubtype="0" repeatCount="indefinite" autoRev="1" fill="hold" nodeType="withEffect">
                                  <p:stCondLst>
                                    <p:cond delay="0"/>
                                  </p:stCondLst>
                                  <p:childTnLst>
                                    <p:animScale>
                                      <p:cBhvr>
                                        <p:cTn id="8" dur="1000" fill="hold"/>
                                        <p:tgtEl>
                                          <p:spTgt spid="13"/>
                                        </p:tgtEl>
                                      </p:cBhvr>
                                      <p:by x="150000" y="150000"/>
                                    </p:animScale>
                                  </p:childTnLst>
                                </p:cTn>
                              </p:par>
                              <p:par>
                                <p:cTn id="9" presetID="8" presetClass="emph" presetSubtype="0" repeatCount="indefinite" accel="10000" autoRev="1" fill="hold" nodeType="withEffect">
                                  <p:stCondLst>
                                    <p:cond delay="0"/>
                                  </p:stCondLst>
                                  <p:childTnLst>
                                    <p:animRot by="3000000">
                                      <p:cBhvr>
                                        <p:cTn id="10" dur="1500" fill="hold"/>
                                        <p:tgtEl>
                                          <p:spTgt spid="17"/>
                                        </p:tgtEl>
                                        <p:attrNameLst>
                                          <p:attrName>r</p:attrName>
                                        </p:attrNameLst>
                                      </p:cBhvr>
                                    </p:animRot>
                                  </p:childTnLst>
                                </p:cTn>
                              </p:par>
                              <p:par>
                                <p:cTn id="11" presetID="6" presetClass="emph" presetSubtype="0" repeatCount="indefinite" autoRev="1" fill="hold" nodeType="withEffect">
                                  <p:stCondLst>
                                    <p:cond delay="0"/>
                                  </p:stCondLst>
                                  <p:childTnLst>
                                    <p:animScale>
                                      <p:cBhvr>
                                        <p:cTn id="12" dur="1000" fill="hold"/>
                                        <p:tgtEl>
                                          <p:spTgt spid="16"/>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nodeType="clickEffect">
                                  <p:stCondLst>
                                    <p:cond delay="0"/>
                                  </p:stCondLst>
                                  <p:childTnLst>
                                    <p:animClr clrSpc="rgb" dir="cw">
                                      <p:cBhvr override="childStyle">
                                        <p:cTn id="16" dur="2000" fill="hold"/>
                                        <p:tgtEl>
                                          <p:spTgt spid="7">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hidden"/>
                                      </p:to>
                                    </p:set>
                                  </p:childTnLst>
                                </p:cTn>
                              </p:par>
                            </p:childTnLst>
                          </p:cTn>
                        </p:par>
                        <p:par>
                          <p:cTn id="22" fill="hold">
                            <p:stCondLst>
                              <p:cond delay="0"/>
                            </p:stCondLst>
                            <p:childTnLst>
                              <p:par>
                                <p:cTn id="23" presetID="53" presetClass="entr" presetSubtype="16" fill="hold" grpId="1"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nextCondLst>
                <p:cond evt="onClick" delay="0">
                  <p:tgtEl>
                    <p:spTgt spid="4"/>
                  </p:tgtEl>
                </p:cond>
              </p:nextCondLst>
            </p:seq>
            <p:seq concurrent="1" nextAc="seek">
              <p:cTn id="28" restart="whenNotActive" fill="hold" evtFilter="cancelBubble" nodeType="interactiveSeq">
                <p:stCondLst>
                  <p:cond evt="onClick" delay="0">
                    <p:tgtEl>
                      <p:spTgt spid="21"/>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grpId="0" nodeType="afterEffect">
                                  <p:stCondLst>
                                    <p:cond delay="1000"/>
                                  </p:stCondLst>
                                  <p:childTnLst>
                                    <p:set>
                                      <p:cBhvr>
                                        <p:cTn id="32"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3" name="beep.wav"/>
                                        </p:tgtEl>
                                      </p:cMediaNode>
                                    </p:audio>
                                  </p:subTnLst>
                                </p:cTn>
                              </p:par>
                            </p:childTnLst>
                          </p:cTn>
                        </p:par>
                        <p:par>
                          <p:cTn id="33" fill="hold">
                            <p:stCondLst>
                              <p:cond delay="1000"/>
                            </p:stCondLst>
                            <p:childTnLst>
                              <p:par>
                                <p:cTn id="34" presetID="1" presetClass="entr" presetSubtype="0" fill="hold" grpId="0" nodeType="afterEffect">
                                  <p:stCondLst>
                                    <p:cond delay="1000"/>
                                  </p:stCondLst>
                                  <p:childTnLst>
                                    <p:set>
                                      <p:cBhvr>
                                        <p:cTn id="35"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3" name="beep.wav"/>
                                        </p:tgtEl>
                                      </p:cMediaNode>
                                    </p:audio>
                                  </p:subTnLst>
                                </p:cTn>
                              </p:par>
                            </p:childTnLst>
                          </p:cTn>
                        </p:par>
                        <p:par>
                          <p:cTn id="36" fill="hold">
                            <p:stCondLst>
                              <p:cond delay="2000"/>
                            </p:stCondLst>
                            <p:childTnLst>
                              <p:par>
                                <p:cTn id="37" presetID="1" presetClass="entr" presetSubtype="0" fill="hold" grpId="0" nodeType="afterEffect">
                                  <p:stCondLst>
                                    <p:cond delay="1000"/>
                                  </p:stCondLst>
                                  <p:childTnLst>
                                    <p:set>
                                      <p:cBhvr>
                                        <p:cTn id="38"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3" name="beep.wav"/>
                                        </p:tgtEl>
                                      </p:cMediaNode>
                                    </p:audio>
                                  </p:subTnLst>
                                </p:cTn>
                              </p:par>
                            </p:childTnLst>
                          </p:cTn>
                        </p:par>
                        <p:par>
                          <p:cTn id="39" fill="hold">
                            <p:stCondLst>
                              <p:cond delay="3000"/>
                            </p:stCondLst>
                            <p:childTnLst>
                              <p:par>
                                <p:cTn id="40" presetID="1" presetClass="entr" presetSubtype="0" fill="hold" grpId="0" nodeType="afterEffect">
                                  <p:stCondLst>
                                    <p:cond delay="1000"/>
                                  </p:stCondLst>
                                  <p:childTnLst>
                                    <p:set>
                                      <p:cBhvr>
                                        <p:cTn id="41"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3" name="beep.wav"/>
                                        </p:tgtEl>
                                      </p:cMediaNode>
                                    </p:audio>
                                  </p:subTnLst>
                                </p:cTn>
                              </p:par>
                            </p:childTnLst>
                          </p:cTn>
                        </p:par>
                        <p:par>
                          <p:cTn id="42" fill="hold">
                            <p:stCondLst>
                              <p:cond delay="4000"/>
                            </p:stCondLst>
                            <p:childTnLst>
                              <p:par>
                                <p:cTn id="43" presetID="1" presetClass="entr" presetSubtype="0" fill="hold" grpId="0" nodeType="afterEffect">
                                  <p:stCondLst>
                                    <p:cond delay="1000"/>
                                  </p:stCondLst>
                                  <p:childTnLst>
                                    <p:set>
                                      <p:cBhvr>
                                        <p:cTn id="44"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3" name="beep.wav"/>
                                        </p:tgtEl>
                                      </p:cMediaNode>
                                    </p:audio>
                                  </p:subTnLst>
                                </p:cTn>
                              </p:par>
                            </p:childTnLst>
                          </p:cTn>
                        </p:par>
                        <p:par>
                          <p:cTn id="45" fill="hold">
                            <p:stCondLst>
                              <p:cond delay="5000"/>
                            </p:stCondLst>
                            <p:childTnLst>
                              <p:par>
                                <p:cTn id="46" presetID="1" presetClass="entr" presetSubtype="0" fill="hold" grpId="0" nodeType="afterEffect">
                                  <p:stCondLst>
                                    <p:cond delay="1000"/>
                                  </p:stCondLst>
                                  <p:childTnLst>
                                    <p:set>
                                      <p:cBhvr>
                                        <p:cTn id="47"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3" name="beep.wav"/>
                                        </p:tgtEl>
                                      </p:cMediaNode>
                                    </p:audio>
                                  </p:subTnLst>
                                </p:cTn>
                              </p:par>
                            </p:childTnLst>
                          </p:cTn>
                        </p:par>
                        <p:par>
                          <p:cTn id="48" fill="hold">
                            <p:stCondLst>
                              <p:cond delay="6000"/>
                            </p:stCondLst>
                            <p:childTnLst>
                              <p:par>
                                <p:cTn id="49" presetID="1" presetClass="entr" presetSubtype="0" fill="hold" grpId="0" nodeType="afterEffect">
                                  <p:stCondLst>
                                    <p:cond delay="1000"/>
                                  </p:stCondLst>
                                  <p:childTnLst>
                                    <p:set>
                                      <p:cBhvr>
                                        <p:cTn id="50"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3" name="beep.wav"/>
                                        </p:tgtEl>
                                      </p:cMediaNode>
                                    </p:audio>
                                  </p:subTnLst>
                                </p:cTn>
                              </p:par>
                            </p:childTnLst>
                          </p:cTn>
                        </p:par>
                        <p:par>
                          <p:cTn id="51" fill="hold">
                            <p:stCondLst>
                              <p:cond delay="7000"/>
                            </p:stCondLst>
                            <p:childTnLst>
                              <p:par>
                                <p:cTn id="52" presetID="1" presetClass="entr" presetSubtype="0" fill="hold" grpId="0" nodeType="afterEffect">
                                  <p:stCondLst>
                                    <p:cond delay="1000"/>
                                  </p:stCondLst>
                                  <p:childTnLst>
                                    <p:set>
                                      <p:cBhvr>
                                        <p:cTn id="53"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3" name="beep.wav"/>
                                        </p:tgtEl>
                                      </p:cMediaNode>
                                    </p:audio>
                                  </p:subTnLst>
                                </p:cTn>
                              </p:par>
                            </p:childTnLst>
                          </p:cTn>
                        </p:par>
                        <p:par>
                          <p:cTn id="54" fill="hold">
                            <p:stCondLst>
                              <p:cond delay="8000"/>
                            </p:stCondLst>
                            <p:childTnLst>
                              <p:par>
                                <p:cTn id="55" presetID="1" presetClass="entr" presetSubtype="0" fill="hold" grpId="0" nodeType="afterEffect">
                                  <p:stCondLst>
                                    <p:cond delay="1000"/>
                                  </p:stCondLst>
                                  <p:childTnLst>
                                    <p:set>
                                      <p:cBhvr>
                                        <p:cTn id="56"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beep.wav"/>
                                        </p:tgtEl>
                                      </p:cMediaNode>
                                    </p:audio>
                                  </p:subTnLst>
                                </p:cTn>
                              </p:par>
                            </p:childTnLst>
                          </p:cTn>
                        </p:par>
                        <p:par>
                          <p:cTn id="57" fill="hold">
                            <p:stCondLst>
                              <p:cond delay="9000"/>
                            </p:stCondLst>
                            <p:childTnLst>
                              <p:par>
                                <p:cTn id="58" presetID="1" presetClass="entr" presetSubtype="0" fill="hold" grpId="0" nodeType="afterEffect">
                                  <p:stCondLst>
                                    <p:cond delay="1000"/>
                                  </p:stCondLst>
                                  <p:childTnLst>
                                    <p:set>
                                      <p:cBhvr>
                                        <p:cTn id="59"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3" name="beep.wav"/>
                                        </p:tgtEl>
                                      </p:cMediaNode>
                                    </p:audio>
                                  </p:subTnLst>
                                </p:cTn>
                              </p:par>
                            </p:childTnLst>
                          </p:cTn>
                        </p:par>
                        <p:par>
                          <p:cTn id="60" fill="hold">
                            <p:stCondLst>
                              <p:cond delay="10000"/>
                            </p:stCondLst>
                            <p:childTnLst>
                              <p:par>
                                <p:cTn id="61" presetID="1" presetClass="entr" presetSubtype="0" fill="hold" grpId="0" nodeType="afterEffect">
                                  <p:stCondLst>
                                    <p:cond delay="1000"/>
                                  </p:stCondLst>
                                  <p:childTnLst>
                                    <p:set>
                                      <p:cBhvr>
                                        <p:cTn id="62"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3" name="beep.wav"/>
                                        </p:tgtEl>
                                      </p:cMediaNode>
                                    </p:audio>
                                  </p:subTnLst>
                                </p:cTn>
                              </p:par>
                            </p:childTnLst>
                          </p:cTn>
                        </p:par>
                        <p:par>
                          <p:cTn id="63" fill="hold">
                            <p:stCondLst>
                              <p:cond delay="11000"/>
                            </p:stCondLst>
                            <p:childTnLst>
                              <p:par>
                                <p:cTn id="64" presetID="1" presetClass="entr" presetSubtype="0" fill="hold" grpId="0" nodeType="afterEffect">
                                  <p:stCondLst>
                                    <p:cond delay="1000"/>
                                  </p:stCondLst>
                                  <p:childTnLst>
                                    <p:set>
                                      <p:cBhvr>
                                        <p:cTn id="65"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3" name="beep.wav"/>
                                        </p:tgtEl>
                                      </p:cMediaNode>
                                    </p:audio>
                                  </p:subTnLst>
                                </p:cTn>
                              </p:par>
                            </p:childTnLst>
                          </p:cTn>
                        </p:par>
                        <p:par>
                          <p:cTn id="66" fill="hold">
                            <p:stCondLst>
                              <p:cond delay="12000"/>
                            </p:stCondLst>
                            <p:childTnLst>
                              <p:par>
                                <p:cTn id="67" presetID="1" presetClass="entr" presetSubtype="0" fill="hold" grpId="0" nodeType="afterEffect">
                                  <p:stCondLst>
                                    <p:cond delay="1000"/>
                                  </p:stCondLst>
                                  <p:childTnLst>
                                    <p:set>
                                      <p:cBhvr>
                                        <p:cTn id="68"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3" name="beep.wav"/>
                                        </p:tgtEl>
                                      </p:cMediaNode>
                                    </p:audio>
                                  </p:subTnLst>
                                </p:cTn>
                              </p:par>
                            </p:childTnLst>
                          </p:cTn>
                        </p:par>
                        <p:par>
                          <p:cTn id="69" fill="hold">
                            <p:stCondLst>
                              <p:cond delay="13000"/>
                            </p:stCondLst>
                            <p:childTnLst>
                              <p:par>
                                <p:cTn id="70" presetID="1" presetClass="entr" presetSubtype="0" fill="hold" grpId="0" nodeType="afterEffect">
                                  <p:stCondLst>
                                    <p:cond delay="1000"/>
                                  </p:stCondLst>
                                  <p:childTnLst>
                                    <p:set>
                                      <p:cBhvr>
                                        <p:cTn id="71"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3" name="beep.wav"/>
                                        </p:tgtEl>
                                      </p:cMediaNode>
                                    </p:audio>
                                  </p:subTnLst>
                                </p:cTn>
                              </p:par>
                            </p:childTnLst>
                          </p:cTn>
                        </p:par>
                        <p:par>
                          <p:cTn id="72" fill="hold">
                            <p:stCondLst>
                              <p:cond delay="14000"/>
                            </p:stCondLst>
                            <p:childTnLst>
                              <p:par>
                                <p:cTn id="73" presetID="1" presetClass="entr" presetSubtype="0" fill="hold" grpId="0" nodeType="afterEffect">
                                  <p:stCondLst>
                                    <p:cond delay="1000"/>
                                  </p:stCondLst>
                                  <p:childTnLst>
                                    <p:set>
                                      <p:cBhvr>
                                        <p:cTn id="74"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3" name="beep.wav"/>
                                        </p:tgtEl>
                                      </p:cMediaNode>
                                    </p:audio>
                                  </p:subTnLst>
                                </p:cTn>
                              </p:par>
                            </p:childTnLst>
                          </p:cTn>
                        </p:par>
                        <p:par>
                          <p:cTn id="75" fill="hold">
                            <p:stCondLst>
                              <p:cond delay="15000"/>
                            </p:stCondLst>
                            <p:childTnLst>
                              <p:par>
                                <p:cTn id="76" presetID="1" presetClass="entr" presetSubtype="0" fill="hold" grpId="0" nodeType="afterEffect">
                                  <p:stCondLst>
                                    <p:cond delay="1000"/>
                                  </p:stCondLst>
                                  <p:childTnLst>
                                    <p:set>
                                      <p:cBhvr>
                                        <p:cTn id="77"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4" name="GUN.wav"/>
                                        </p:tgtEl>
                                      </p:cMediaNode>
                                    </p:audio>
                                  </p:subTnLst>
                                </p:cTn>
                              </p:par>
                            </p:childTnLst>
                          </p:cTn>
                        </p:par>
                      </p:childTnLst>
                    </p:cTn>
                  </p:par>
                </p:childTnLst>
              </p:cTn>
              <p:nextCondLst>
                <p:cond evt="onClick" delay="0">
                  <p:tgtEl>
                    <p:spTgt spid="21"/>
                  </p:tgtEl>
                </p:cond>
              </p:nextCondLst>
            </p:seq>
          </p:childTnLst>
        </p:cTn>
      </p:par>
    </p:tnLst>
    <p:bldLst>
      <p:bldP spid="4" grpId="0"/>
      <p:bldP spid="4" grpId="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
            <a:ext cx="12192000" cy="836740"/>
            <a:chOff x="1440808" y="2419674"/>
            <a:chExt cx="9865006" cy="1448933"/>
          </a:xfrm>
        </p:grpSpPr>
        <p:sp>
          <p:nvSpPr>
            <p:cNvPr id="47" name="Freeform 6">
              <a:extLst>
                <a:ext uri="{FF2B5EF4-FFF2-40B4-BE49-F238E27FC236}">
                  <a16:creationId xmlns:a16="http://schemas.microsoft.com/office/drawing/2014/main" id="{0135C79C-F846-49D1-A09F-F16683F7E395}"/>
                </a:ext>
              </a:extLst>
            </p:cNvPr>
            <p:cNvSpPr>
              <a:spLocks/>
            </p:cNvSpPr>
            <p:nvPr userDrawn="1"/>
          </p:nvSpPr>
          <p:spPr bwMode="auto">
            <a:xfrm>
              <a:off x="1440808" y="2419674"/>
              <a:ext cx="9865006" cy="1406526"/>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1 w 7680"/>
                <a:gd name="T13" fmla="*/ 380 h 440"/>
                <a:gd name="T14" fmla="*/ 261 w 7680"/>
                <a:gd name="T15" fmla="*/ 440 h 440"/>
                <a:gd name="T16" fmla="*/ 541 w 7680"/>
                <a:gd name="T17" fmla="*/ 440 h 440"/>
                <a:gd name="T18" fmla="*/ 601 w 7680"/>
                <a:gd name="T19" fmla="*/ 380 h 440"/>
                <a:gd name="T20" fmla="*/ 601 w 7680"/>
                <a:gd name="T21" fmla="*/ 106 h 440"/>
                <a:gd name="T22" fmla="*/ 601 w 7680"/>
                <a:gd name="T23" fmla="*/ 106 h 440"/>
                <a:gd name="T24" fmla="*/ 601 w 7680"/>
                <a:gd name="T25" fmla="*/ 100 h 440"/>
                <a:gd name="T26" fmla="*/ 661 w 7680"/>
                <a:gd name="T27" fmla="*/ 40 h 440"/>
                <a:gd name="T28" fmla="*/ 676 w 7680"/>
                <a:gd name="T29" fmla="*/ 40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1" y="380"/>
                    <a:pt x="201" y="380"/>
                    <a:pt x="201" y="380"/>
                  </a:cubicBezTo>
                  <a:cubicBezTo>
                    <a:pt x="201" y="414"/>
                    <a:pt x="227" y="440"/>
                    <a:pt x="261" y="440"/>
                  </a:cubicBezTo>
                  <a:cubicBezTo>
                    <a:pt x="541" y="440"/>
                    <a:pt x="541" y="440"/>
                    <a:pt x="541" y="440"/>
                  </a:cubicBezTo>
                  <a:cubicBezTo>
                    <a:pt x="574" y="440"/>
                    <a:pt x="601" y="414"/>
                    <a:pt x="601" y="380"/>
                  </a:cubicBezTo>
                  <a:cubicBezTo>
                    <a:pt x="601" y="106"/>
                    <a:pt x="601" y="106"/>
                    <a:pt x="601" y="106"/>
                  </a:cubicBezTo>
                  <a:cubicBezTo>
                    <a:pt x="601" y="106"/>
                    <a:pt x="601" y="106"/>
                    <a:pt x="601" y="106"/>
                  </a:cubicBezTo>
                  <a:cubicBezTo>
                    <a:pt x="601" y="100"/>
                    <a:pt x="601" y="100"/>
                    <a:pt x="601" y="100"/>
                  </a:cubicBezTo>
                  <a:cubicBezTo>
                    <a:pt x="601" y="67"/>
                    <a:pt x="627" y="40"/>
                    <a:pt x="661" y="40"/>
                  </a:cubicBezTo>
                  <a:cubicBezTo>
                    <a:pt x="676" y="40"/>
                    <a:pt x="676" y="40"/>
                    <a:pt x="676" y="40"/>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48" name="Freeform 7">
              <a:extLst>
                <a:ext uri="{FF2B5EF4-FFF2-40B4-BE49-F238E27FC236}">
                  <a16:creationId xmlns:a16="http://schemas.microsoft.com/office/drawing/2014/main" id="{9BDD5B99-52D6-45D4-853E-00656DEDF9E0}"/>
                </a:ext>
              </a:extLst>
            </p:cNvPr>
            <p:cNvSpPr>
              <a:spLocks/>
            </p:cNvSpPr>
            <p:nvPr userDrawn="1"/>
          </p:nvSpPr>
          <p:spPr bwMode="auto">
            <a:xfrm>
              <a:off x="2255079" y="2654168"/>
              <a:ext cx="488049" cy="1214439"/>
            </a:xfrm>
            <a:custGeom>
              <a:avLst/>
              <a:gdLst>
                <a:gd name="T0" fmla="*/ 380 w 380"/>
                <a:gd name="T1" fmla="*/ 320 h 380"/>
                <a:gd name="T2" fmla="*/ 320 w 380"/>
                <a:gd name="T3" fmla="*/ 380 h 380"/>
                <a:gd name="T4" fmla="*/ 60 w 380"/>
                <a:gd name="T5" fmla="*/ 380 h 380"/>
                <a:gd name="T6" fmla="*/ 0 w 380"/>
                <a:gd name="T7" fmla="*/ 320 h 380"/>
                <a:gd name="T8" fmla="*/ 0 w 380"/>
                <a:gd name="T9" fmla="*/ 60 h 380"/>
                <a:gd name="T10" fmla="*/ 60 w 380"/>
                <a:gd name="T11" fmla="*/ 0 h 380"/>
                <a:gd name="T12" fmla="*/ 320 w 380"/>
                <a:gd name="T13" fmla="*/ 0 h 380"/>
                <a:gd name="T14" fmla="*/ 380 w 380"/>
                <a:gd name="T15" fmla="*/ 60 h 380"/>
                <a:gd name="T16" fmla="*/ 380 w 380"/>
                <a:gd name="T17" fmla="*/ 32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380">
                  <a:moveTo>
                    <a:pt x="380" y="320"/>
                  </a:moveTo>
                  <a:cubicBezTo>
                    <a:pt x="380" y="353"/>
                    <a:pt x="353" y="380"/>
                    <a:pt x="320" y="380"/>
                  </a:cubicBezTo>
                  <a:cubicBezTo>
                    <a:pt x="60" y="380"/>
                    <a:pt x="60" y="380"/>
                    <a:pt x="60" y="380"/>
                  </a:cubicBezTo>
                  <a:cubicBezTo>
                    <a:pt x="27" y="380"/>
                    <a:pt x="0" y="353"/>
                    <a:pt x="0" y="320"/>
                  </a:cubicBezTo>
                  <a:cubicBezTo>
                    <a:pt x="0" y="60"/>
                    <a:pt x="0" y="60"/>
                    <a:pt x="0" y="60"/>
                  </a:cubicBezTo>
                  <a:cubicBezTo>
                    <a:pt x="0" y="27"/>
                    <a:pt x="27" y="0"/>
                    <a:pt x="60" y="0"/>
                  </a:cubicBezTo>
                  <a:cubicBezTo>
                    <a:pt x="320" y="0"/>
                    <a:pt x="320" y="0"/>
                    <a:pt x="320" y="0"/>
                  </a:cubicBezTo>
                  <a:cubicBezTo>
                    <a:pt x="353" y="0"/>
                    <a:pt x="380" y="27"/>
                    <a:pt x="380" y="60"/>
                  </a:cubicBezTo>
                  <a:cubicBezTo>
                    <a:pt x="380" y="320"/>
                    <a:pt x="380" y="320"/>
                    <a:pt x="380" y="320"/>
                  </a:cubicBezTo>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49" name="Freeform 9">
              <a:extLst>
                <a:ext uri="{FF2B5EF4-FFF2-40B4-BE49-F238E27FC236}">
                  <a16:creationId xmlns:a16="http://schemas.microsoft.com/office/drawing/2014/main" id="{7BD48BF9-7087-4F50-83CD-A10FC7A2DDA4}"/>
                </a:ext>
              </a:extLst>
            </p:cNvPr>
            <p:cNvSpPr>
              <a:spLocks/>
            </p:cNvSpPr>
            <p:nvPr userDrawn="1"/>
          </p:nvSpPr>
          <p:spPr bwMode="auto">
            <a:xfrm>
              <a:off x="2772667" y="2654168"/>
              <a:ext cx="8533147" cy="1214439"/>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1" name="Freeform 13">
              <a:extLst>
                <a:ext uri="{FF2B5EF4-FFF2-40B4-BE49-F238E27FC236}">
                  <a16:creationId xmlns:a16="http://schemas.microsoft.com/office/drawing/2014/main" id="{BEA5C45B-1C10-4989-BDFF-5AFC77A39A29}"/>
                </a:ext>
              </a:extLst>
            </p:cNvPr>
            <p:cNvSpPr>
              <a:spLocks/>
            </p:cNvSpPr>
            <p:nvPr userDrawn="1"/>
          </p:nvSpPr>
          <p:spPr bwMode="auto">
            <a:xfrm>
              <a:off x="1808129" y="2895924"/>
              <a:ext cx="295398" cy="227013"/>
            </a:xfrm>
            <a:custGeom>
              <a:avLst/>
              <a:gdLst>
                <a:gd name="T0" fmla="*/ 135 w 230"/>
                <a:gd name="T1" fmla="*/ 64 h 71"/>
                <a:gd name="T2" fmla="*/ 120 w 230"/>
                <a:gd name="T3" fmla="*/ 71 h 71"/>
                <a:gd name="T4" fmla="*/ 2 w 230"/>
                <a:gd name="T5" fmla="*/ 62 h 71"/>
                <a:gd name="T6" fmla="*/ 11 w 230"/>
                <a:gd name="T7" fmla="*/ 54 h 71"/>
                <a:gd name="T8" fmla="*/ 105 w 230"/>
                <a:gd name="T9" fmla="*/ 2 h 71"/>
                <a:gd name="T10" fmla="*/ 115 w 230"/>
                <a:gd name="T11" fmla="*/ 0 h 71"/>
                <a:gd name="T12" fmla="*/ 227 w 230"/>
                <a:gd name="T13" fmla="*/ 9 h 71"/>
                <a:gd name="T14" fmla="*/ 228 w 230"/>
                <a:gd name="T15" fmla="*/ 12 h 71"/>
                <a:gd name="T16" fmla="*/ 135 w 23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71">
                  <a:moveTo>
                    <a:pt x="135" y="64"/>
                  </a:moveTo>
                  <a:cubicBezTo>
                    <a:pt x="128" y="68"/>
                    <a:pt x="121" y="71"/>
                    <a:pt x="120" y="71"/>
                  </a:cubicBezTo>
                  <a:cubicBezTo>
                    <a:pt x="2" y="62"/>
                    <a:pt x="2" y="62"/>
                    <a:pt x="2" y="62"/>
                  </a:cubicBezTo>
                  <a:cubicBezTo>
                    <a:pt x="0" y="61"/>
                    <a:pt x="4" y="58"/>
                    <a:pt x="11" y="54"/>
                  </a:cubicBezTo>
                  <a:cubicBezTo>
                    <a:pt x="105" y="2"/>
                    <a:pt x="105" y="2"/>
                    <a:pt x="105" y="2"/>
                  </a:cubicBezTo>
                  <a:cubicBezTo>
                    <a:pt x="108" y="0"/>
                    <a:pt x="111" y="0"/>
                    <a:pt x="115" y="0"/>
                  </a:cubicBezTo>
                  <a:cubicBezTo>
                    <a:pt x="119" y="0"/>
                    <a:pt x="227" y="9"/>
                    <a:pt x="227" y="9"/>
                  </a:cubicBezTo>
                  <a:cubicBezTo>
                    <a:pt x="229" y="9"/>
                    <a:pt x="230" y="10"/>
                    <a:pt x="228" y="12"/>
                  </a:cubicBezTo>
                  <a:lnTo>
                    <a:pt x="135"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grpSp>
      <p:sp>
        <p:nvSpPr>
          <p:cNvPr id="52" name="Freeform 14">
            <a:extLst>
              <a:ext uri="{FF2B5EF4-FFF2-40B4-BE49-F238E27FC236}">
                <a16:creationId xmlns:a16="http://schemas.microsoft.com/office/drawing/2014/main" id="{5CFB6CC0-3339-4CD3-A1E7-B46E2851C7DD}"/>
              </a:ext>
            </a:extLst>
          </p:cNvPr>
          <p:cNvSpPr>
            <a:spLocks noEditPoints="1"/>
          </p:cNvSpPr>
          <p:nvPr userDrawn="1"/>
        </p:nvSpPr>
        <p:spPr bwMode="auto">
          <a:xfrm>
            <a:off x="1862071" y="3124069"/>
            <a:ext cx="74492" cy="233363"/>
          </a:xfrm>
          <a:custGeom>
            <a:avLst/>
            <a:gdLst>
              <a:gd name="T0" fmla="*/ 44 w 58"/>
              <a:gd name="T1" fmla="*/ 73 h 73"/>
              <a:gd name="T2" fmla="*/ 42 w 58"/>
              <a:gd name="T3" fmla="*/ 72 h 73"/>
              <a:gd name="T4" fmla="*/ 22 w 58"/>
              <a:gd name="T5" fmla="*/ 61 h 73"/>
              <a:gd name="T6" fmla="*/ 5 w 58"/>
              <a:gd name="T7" fmla="*/ 69 h 73"/>
              <a:gd name="T8" fmla="*/ 2 w 58"/>
              <a:gd name="T9" fmla="*/ 69 h 73"/>
              <a:gd name="T10" fmla="*/ 0 w 58"/>
              <a:gd name="T11" fmla="*/ 66 h 73"/>
              <a:gd name="T12" fmla="*/ 0 w 58"/>
              <a:gd name="T13" fmla="*/ 16 h 73"/>
              <a:gd name="T14" fmla="*/ 14 w 58"/>
              <a:gd name="T15" fmla="*/ 0 h 73"/>
              <a:gd name="T16" fmla="*/ 15 w 58"/>
              <a:gd name="T17" fmla="*/ 0 h 73"/>
              <a:gd name="T18" fmla="*/ 55 w 58"/>
              <a:gd name="T19" fmla="*/ 2 h 73"/>
              <a:gd name="T20" fmla="*/ 58 w 58"/>
              <a:gd name="T21" fmla="*/ 6 h 73"/>
              <a:gd name="T22" fmla="*/ 56 w 58"/>
              <a:gd name="T23" fmla="*/ 9 h 73"/>
              <a:gd name="T24" fmla="*/ 47 w 58"/>
              <a:gd name="T25" fmla="*/ 19 h 73"/>
              <a:gd name="T26" fmla="*/ 47 w 58"/>
              <a:gd name="T27" fmla="*/ 69 h 73"/>
              <a:gd name="T28" fmla="*/ 45 w 58"/>
              <a:gd name="T29" fmla="*/ 72 h 73"/>
              <a:gd name="T30" fmla="*/ 44 w 58"/>
              <a:gd name="T31" fmla="*/ 73 h 73"/>
              <a:gd name="T32" fmla="*/ 22 w 58"/>
              <a:gd name="T33" fmla="*/ 53 h 73"/>
              <a:gd name="T34" fmla="*/ 24 w 58"/>
              <a:gd name="T35" fmla="*/ 54 h 73"/>
              <a:gd name="T36" fmla="*/ 40 w 58"/>
              <a:gd name="T37" fmla="*/ 63 h 73"/>
              <a:gd name="T38" fmla="*/ 40 w 58"/>
              <a:gd name="T39" fmla="*/ 19 h 73"/>
              <a:gd name="T40" fmla="*/ 44 w 58"/>
              <a:gd name="T41" fmla="*/ 9 h 73"/>
              <a:gd name="T42" fmla="*/ 15 w 58"/>
              <a:gd name="T43" fmla="*/ 7 h 73"/>
              <a:gd name="T44" fmla="*/ 7 w 58"/>
              <a:gd name="T45" fmla="*/ 16 h 73"/>
              <a:gd name="T46" fmla="*/ 7 w 58"/>
              <a:gd name="T47" fmla="*/ 61 h 73"/>
              <a:gd name="T48" fmla="*/ 21 w 58"/>
              <a:gd name="T49" fmla="*/ 54 h 73"/>
              <a:gd name="T50" fmla="*/ 22 w 58"/>
              <a:gd name="T51" fmla="*/ 5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73">
                <a:moveTo>
                  <a:pt x="44" y="73"/>
                </a:moveTo>
                <a:cubicBezTo>
                  <a:pt x="43" y="73"/>
                  <a:pt x="43" y="72"/>
                  <a:pt x="42" y="72"/>
                </a:cubicBezTo>
                <a:cubicBezTo>
                  <a:pt x="22" y="61"/>
                  <a:pt x="22" y="61"/>
                  <a:pt x="22" y="61"/>
                </a:cubicBezTo>
                <a:cubicBezTo>
                  <a:pt x="5" y="69"/>
                  <a:pt x="5" y="69"/>
                  <a:pt x="5" y="69"/>
                </a:cubicBezTo>
                <a:cubicBezTo>
                  <a:pt x="4" y="70"/>
                  <a:pt x="3" y="70"/>
                  <a:pt x="2" y="69"/>
                </a:cubicBezTo>
                <a:cubicBezTo>
                  <a:pt x="1" y="69"/>
                  <a:pt x="0" y="67"/>
                  <a:pt x="0" y="66"/>
                </a:cubicBezTo>
                <a:cubicBezTo>
                  <a:pt x="0" y="16"/>
                  <a:pt x="0" y="16"/>
                  <a:pt x="0" y="16"/>
                </a:cubicBezTo>
                <a:cubicBezTo>
                  <a:pt x="0" y="6"/>
                  <a:pt x="9" y="1"/>
                  <a:pt x="14" y="0"/>
                </a:cubicBezTo>
                <a:cubicBezTo>
                  <a:pt x="15" y="0"/>
                  <a:pt x="15" y="0"/>
                  <a:pt x="15" y="0"/>
                </a:cubicBezTo>
                <a:cubicBezTo>
                  <a:pt x="55" y="2"/>
                  <a:pt x="55" y="2"/>
                  <a:pt x="55" y="2"/>
                </a:cubicBezTo>
                <a:cubicBezTo>
                  <a:pt x="57" y="3"/>
                  <a:pt x="58" y="4"/>
                  <a:pt x="58" y="6"/>
                </a:cubicBezTo>
                <a:cubicBezTo>
                  <a:pt x="58" y="7"/>
                  <a:pt x="57" y="9"/>
                  <a:pt x="56" y="9"/>
                </a:cubicBezTo>
                <a:cubicBezTo>
                  <a:pt x="55" y="9"/>
                  <a:pt x="47" y="12"/>
                  <a:pt x="47" y="19"/>
                </a:cubicBezTo>
                <a:cubicBezTo>
                  <a:pt x="47" y="69"/>
                  <a:pt x="47" y="69"/>
                  <a:pt x="47" y="69"/>
                </a:cubicBezTo>
                <a:cubicBezTo>
                  <a:pt x="47" y="70"/>
                  <a:pt x="47" y="71"/>
                  <a:pt x="45" y="72"/>
                </a:cubicBezTo>
                <a:cubicBezTo>
                  <a:pt x="45" y="72"/>
                  <a:pt x="44" y="73"/>
                  <a:pt x="44" y="73"/>
                </a:cubicBezTo>
                <a:close/>
                <a:moveTo>
                  <a:pt x="22" y="53"/>
                </a:moveTo>
                <a:cubicBezTo>
                  <a:pt x="23" y="53"/>
                  <a:pt x="23" y="53"/>
                  <a:pt x="24" y="54"/>
                </a:cubicBezTo>
                <a:cubicBezTo>
                  <a:pt x="40" y="63"/>
                  <a:pt x="40" y="63"/>
                  <a:pt x="40" y="63"/>
                </a:cubicBezTo>
                <a:cubicBezTo>
                  <a:pt x="40" y="19"/>
                  <a:pt x="40" y="19"/>
                  <a:pt x="40" y="19"/>
                </a:cubicBezTo>
                <a:cubicBezTo>
                  <a:pt x="40" y="14"/>
                  <a:pt x="42" y="11"/>
                  <a:pt x="44" y="9"/>
                </a:cubicBezTo>
                <a:cubicBezTo>
                  <a:pt x="15" y="7"/>
                  <a:pt x="15" y="7"/>
                  <a:pt x="15" y="7"/>
                </a:cubicBezTo>
                <a:cubicBezTo>
                  <a:pt x="13" y="7"/>
                  <a:pt x="7" y="9"/>
                  <a:pt x="7" y="16"/>
                </a:cubicBezTo>
                <a:cubicBezTo>
                  <a:pt x="7" y="61"/>
                  <a:pt x="7" y="61"/>
                  <a:pt x="7" y="61"/>
                </a:cubicBezTo>
                <a:cubicBezTo>
                  <a:pt x="21" y="54"/>
                  <a:pt x="21" y="54"/>
                  <a:pt x="21" y="54"/>
                </a:cubicBezTo>
                <a:cubicBezTo>
                  <a:pt x="21" y="53"/>
                  <a:pt x="22" y="53"/>
                  <a:pt x="2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3" name="Freeform 15">
            <a:extLst>
              <a:ext uri="{FF2B5EF4-FFF2-40B4-BE49-F238E27FC236}">
                <a16:creationId xmlns:a16="http://schemas.microsoft.com/office/drawing/2014/main" id="{12798DFC-C3AF-48C5-AE92-EEAD60BE7E84}"/>
              </a:ext>
            </a:extLst>
          </p:cNvPr>
          <p:cNvSpPr>
            <a:spLocks/>
          </p:cNvSpPr>
          <p:nvPr userDrawn="1"/>
        </p:nvSpPr>
        <p:spPr bwMode="auto">
          <a:xfrm>
            <a:off x="1802992" y="3066919"/>
            <a:ext cx="52658" cy="155575"/>
          </a:xfrm>
          <a:custGeom>
            <a:avLst/>
            <a:gdLst>
              <a:gd name="T0" fmla="*/ 41 w 41"/>
              <a:gd name="T1" fmla="*/ 42 h 49"/>
              <a:gd name="T2" fmla="*/ 16 w 41"/>
              <a:gd name="T3" fmla="*/ 40 h 49"/>
              <a:gd name="T4" fmla="*/ 7 w 41"/>
              <a:gd name="T5" fmla="*/ 24 h 49"/>
              <a:gd name="T6" fmla="*/ 17 w 41"/>
              <a:gd name="T7" fmla="*/ 7 h 49"/>
              <a:gd name="T8" fmla="*/ 20 w 41"/>
              <a:gd name="T9" fmla="*/ 3 h 49"/>
              <a:gd name="T10" fmla="*/ 16 w 41"/>
              <a:gd name="T11" fmla="*/ 0 h 49"/>
              <a:gd name="T12" fmla="*/ 0 w 41"/>
              <a:gd name="T13" fmla="*/ 24 h 49"/>
              <a:gd name="T14" fmla="*/ 15 w 41"/>
              <a:gd name="T15" fmla="*/ 47 h 49"/>
              <a:gd name="T16" fmla="*/ 41 w 41"/>
              <a:gd name="T17" fmla="*/ 49 h 49"/>
              <a:gd name="T18" fmla="*/ 41 w 41"/>
              <a:gd name="T19"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9">
                <a:moveTo>
                  <a:pt x="41" y="42"/>
                </a:moveTo>
                <a:cubicBezTo>
                  <a:pt x="28" y="41"/>
                  <a:pt x="18" y="40"/>
                  <a:pt x="16" y="40"/>
                </a:cubicBezTo>
                <a:cubicBezTo>
                  <a:pt x="10" y="39"/>
                  <a:pt x="7" y="31"/>
                  <a:pt x="7" y="24"/>
                </a:cubicBezTo>
                <a:cubicBezTo>
                  <a:pt x="7" y="17"/>
                  <a:pt x="10" y="8"/>
                  <a:pt x="17" y="7"/>
                </a:cubicBezTo>
                <a:cubicBezTo>
                  <a:pt x="19" y="7"/>
                  <a:pt x="20" y="5"/>
                  <a:pt x="20" y="3"/>
                </a:cubicBezTo>
                <a:cubicBezTo>
                  <a:pt x="19" y="1"/>
                  <a:pt x="17" y="0"/>
                  <a:pt x="16" y="0"/>
                </a:cubicBezTo>
                <a:cubicBezTo>
                  <a:pt x="5" y="2"/>
                  <a:pt x="0" y="14"/>
                  <a:pt x="0" y="24"/>
                </a:cubicBezTo>
                <a:cubicBezTo>
                  <a:pt x="0" y="35"/>
                  <a:pt x="5" y="45"/>
                  <a:pt x="15" y="47"/>
                </a:cubicBezTo>
                <a:cubicBezTo>
                  <a:pt x="18" y="47"/>
                  <a:pt x="28" y="48"/>
                  <a:pt x="41" y="49"/>
                </a:cubicBezTo>
                <a:lnTo>
                  <a:pt x="41"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6" name="Freeform 18">
            <a:extLst>
              <a:ext uri="{FF2B5EF4-FFF2-40B4-BE49-F238E27FC236}">
                <a16:creationId xmlns:a16="http://schemas.microsoft.com/office/drawing/2014/main" id="{28C05EC9-4EB4-4FD0-BE14-271985378A79}"/>
              </a:ext>
            </a:extLst>
          </p:cNvPr>
          <p:cNvSpPr>
            <a:spLocks/>
          </p:cNvSpPr>
          <p:nvPr userDrawn="1"/>
        </p:nvSpPr>
        <p:spPr bwMode="auto">
          <a:xfrm>
            <a:off x="1842806" y="3568569"/>
            <a:ext cx="56511" cy="136525"/>
          </a:xfrm>
          <a:custGeom>
            <a:avLst/>
            <a:gdLst>
              <a:gd name="T0" fmla="*/ 42 w 44"/>
              <a:gd name="T1" fmla="*/ 13 h 43"/>
              <a:gd name="T2" fmla="*/ 33 w 44"/>
              <a:gd name="T3" fmla="*/ 13 h 43"/>
              <a:gd name="T4" fmla="*/ 30 w 44"/>
              <a:gd name="T5" fmla="*/ 10 h 43"/>
              <a:gd name="T6" fmla="*/ 26 w 44"/>
              <a:gd name="T7" fmla="*/ 8 h 43"/>
              <a:gd name="T8" fmla="*/ 22 w 44"/>
              <a:gd name="T9" fmla="*/ 7 h 43"/>
              <a:gd name="T10" fmla="*/ 12 w 44"/>
              <a:gd name="T11" fmla="*/ 11 h 43"/>
              <a:gd name="T12" fmla="*/ 10 w 44"/>
              <a:gd name="T13" fmla="*/ 14 h 43"/>
              <a:gd name="T14" fmla="*/ 8 w 44"/>
              <a:gd name="T15" fmla="*/ 17 h 43"/>
              <a:gd name="T16" fmla="*/ 7 w 44"/>
              <a:gd name="T17" fmla="*/ 21 h 43"/>
              <a:gd name="T18" fmla="*/ 8 w 44"/>
              <a:gd name="T19" fmla="*/ 26 h 43"/>
              <a:gd name="T20" fmla="*/ 11 w 44"/>
              <a:gd name="T21" fmla="*/ 31 h 43"/>
              <a:gd name="T22" fmla="*/ 16 w 44"/>
              <a:gd name="T23" fmla="*/ 34 h 43"/>
              <a:gd name="T24" fmla="*/ 22 w 44"/>
              <a:gd name="T25" fmla="*/ 35 h 43"/>
              <a:gd name="T26" fmla="*/ 29 w 44"/>
              <a:gd name="T27" fmla="*/ 33 h 43"/>
              <a:gd name="T28" fmla="*/ 34 w 44"/>
              <a:gd name="T29" fmla="*/ 28 h 43"/>
              <a:gd name="T30" fmla="*/ 17 w 44"/>
              <a:gd name="T31" fmla="*/ 28 h 43"/>
              <a:gd name="T32" fmla="*/ 17 w 44"/>
              <a:gd name="T33" fmla="*/ 21 h 43"/>
              <a:gd name="T34" fmla="*/ 44 w 44"/>
              <a:gd name="T35" fmla="*/ 21 h 43"/>
              <a:gd name="T36" fmla="*/ 44 w 44"/>
              <a:gd name="T37" fmla="*/ 22 h 43"/>
              <a:gd name="T38" fmla="*/ 41 w 44"/>
              <a:gd name="T39" fmla="*/ 32 h 43"/>
              <a:gd name="T40" fmla="*/ 33 w 44"/>
              <a:gd name="T41" fmla="*/ 40 h 43"/>
              <a:gd name="T42" fmla="*/ 22 w 44"/>
              <a:gd name="T43" fmla="*/ 43 h 43"/>
              <a:gd name="T44" fmla="*/ 13 w 44"/>
              <a:gd name="T45" fmla="*/ 41 h 43"/>
              <a:gd name="T46" fmla="*/ 6 w 44"/>
              <a:gd name="T47" fmla="*/ 37 h 43"/>
              <a:gd name="T48" fmla="*/ 1 w 44"/>
              <a:gd name="T49" fmla="*/ 30 h 43"/>
              <a:gd name="T50" fmla="*/ 0 w 44"/>
              <a:gd name="T51" fmla="*/ 21 h 43"/>
              <a:gd name="T52" fmla="*/ 1 w 44"/>
              <a:gd name="T53" fmla="*/ 13 h 43"/>
              <a:gd name="T54" fmla="*/ 6 w 44"/>
              <a:gd name="T55" fmla="*/ 6 h 43"/>
              <a:gd name="T56" fmla="*/ 13 w 44"/>
              <a:gd name="T57" fmla="*/ 1 h 43"/>
              <a:gd name="T58" fmla="*/ 22 w 44"/>
              <a:gd name="T59" fmla="*/ 0 h 43"/>
              <a:gd name="T60" fmla="*/ 30 w 44"/>
              <a:gd name="T61" fmla="*/ 1 h 43"/>
              <a:gd name="T62" fmla="*/ 37 w 44"/>
              <a:gd name="T63" fmla="*/ 6 h 43"/>
              <a:gd name="T64" fmla="*/ 42 w 44"/>
              <a:gd name="T65"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3">
                <a:moveTo>
                  <a:pt x="42" y="13"/>
                </a:moveTo>
                <a:cubicBezTo>
                  <a:pt x="33" y="13"/>
                  <a:pt x="33" y="13"/>
                  <a:pt x="33" y="13"/>
                </a:cubicBezTo>
                <a:cubicBezTo>
                  <a:pt x="32" y="11"/>
                  <a:pt x="31" y="10"/>
                  <a:pt x="30" y="10"/>
                </a:cubicBezTo>
                <a:cubicBezTo>
                  <a:pt x="28" y="9"/>
                  <a:pt x="27" y="8"/>
                  <a:pt x="26" y="8"/>
                </a:cubicBezTo>
                <a:cubicBezTo>
                  <a:pt x="24" y="7"/>
                  <a:pt x="23" y="7"/>
                  <a:pt x="22" y="7"/>
                </a:cubicBezTo>
                <a:cubicBezTo>
                  <a:pt x="18" y="7"/>
                  <a:pt x="15" y="8"/>
                  <a:pt x="12" y="11"/>
                </a:cubicBezTo>
                <a:cubicBezTo>
                  <a:pt x="11" y="11"/>
                  <a:pt x="10" y="12"/>
                  <a:pt x="10" y="14"/>
                </a:cubicBezTo>
                <a:cubicBezTo>
                  <a:pt x="9" y="15"/>
                  <a:pt x="8" y="16"/>
                  <a:pt x="8" y="17"/>
                </a:cubicBezTo>
                <a:cubicBezTo>
                  <a:pt x="8" y="19"/>
                  <a:pt x="7" y="20"/>
                  <a:pt x="7" y="21"/>
                </a:cubicBezTo>
                <a:cubicBezTo>
                  <a:pt x="7" y="23"/>
                  <a:pt x="8" y="25"/>
                  <a:pt x="8" y="26"/>
                </a:cubicBezTo>
                <a:cubicBezTo>
                  <a:pt x="9" y="28"/>
                  <a:pt x="10" y="29"/>
                  <a:pt x="11" y="31"/>
                </a:cubicBezTo>
                <a:cubicBezTo>
                  <a:pt x="13" y="32"/>
                  <a:pt x="14" y="33"/>
                  <a:pt x="16" y="34"/>
                </a:cubicBezTo>
                <a:cubicBezTo>
                  <a:pt x="18" y="35"/>
                  <a:pt x="20" y="35"/>
                  <a:pt x="22" y="35"/>
                </a:cubicBezTo>
                <a:cubicBezTo>
                  <a:pt x="24" y="35"/>
                  <a:pt x="27" y="35"/>
                  <a:pt x="29" y="33"/>
                </a:cubicBezTo>
                <a:cubicBezTo>
                  <a:pt x="31" y="32"/>
                  <a:pt x="33" y="30"/>
                  <a:pt x="34" y="28"/>
                </a:cubicBezTo>
                <a:cubicBezTo>
                  <a:pt x="17" y="28"/>
                  <a:pt x="17" y="28"/>
                  <a:pt x="17" y="28"/>
                </a:cubicBezTo>
                <a:cubicBezTo>
                  <a:pt x="17" y="21"/>
                  <a:pt x="17" y="21"/>
                  <a:pt x="17" y="21"/>
                </a:cubicBezTo>
                <a:cubicBezTo>
                  <a:pt x="44" y="21"/>
                  <a:pt x="44" y="21"/>
                  <a:pt x="44" y="21"/>
                </a:cubicBezTo>
                <a:cubicBezTo>
                  <a:pt x="44" y="22"/>
                  <a:pt x="44" y="22"/>
                  <a:pt x="44" y="22"/>
                </a:cubicBezTo>
                <a:cubicBezTo>
                  <a:pt x="44" y="26"/>
                  <a:pt x="43" y="29"/>
                  <a:pt x="41" y="32"/>
                </a:cubicBezTo>
                <a:cubicBezTo>
                  <a:pt x="39" y="36"/>
                  <a:pt x="36" y="38"/>
                  <a:pt x="33" y="40"/>
                </a:cubicBezTo>
                <a:cubicBezTo>
                  <a:pt x="29" y="42"/>
                  <a:pt x="26" y="43"/>
                  <a:pt x="22" y="43"/>
                </a:cubicBezTo>
                <a:cubicBezTo>
                  <a:pt x="19" y="43"/>
                  <a:pt x="16" y="42"/>
                  <a:pt x="13" y="41"/>
                </a:cubicBezTo>
                <a:cubicBezTo>
                  <a:pt x="11" y="40"/>
                  <a:pt x="8" y="39"/>
                  <a:pt x="6" y="37"/>
                </a:cubicBezTo>
                <a:cubicBezTo>
                  <a:pt x="4" y="35"/>
                  <a:pt x="3" y="32"/>
                  <a:pt x="1" y="30"/>
                </a:cubicBezTo>
                <a:cubicBezTo>
                  <a:pt x="0" y="27"/>
                  <a:pt x="0" y="24"/>
                  <a:pt x="0" y="21"/>
                </a:cubicBezTo>
                <a:cubicBezTo>
                  <a:pt x="0" y="18"/>
                  <a:pt x="0" y="16"/>
                  <a:pt x="1" y="13"/>
                </a:cubicBezTo>
                <a:cubicBezTo>
                  <a:pt x="3" y="10"/>
                  <a:pt x="4" y="8"/>
                  <a:pt x="6" y="6"/>
                </a:cubicBezTo>
                <a:cubicBezTo>
                  <a:pt x="8" y="4"/>
                  <a:pt x="11" y="2"/>
                  <a:pt x="13" y="1"/>
                </a:cubicBezTo>
                <a:cubicBezTo>
                  <a:pt x="16" y="0"/>
                  <a:pt x="19" y="0"/>
                  <a:pt x="22" y="0"/>
                </a:cubicBezTo>
                <a:cubicBezTo>
                  <a:pt x="25" y="0"/>
                  <a:pt x="27" y="0"/>
                  <a:pt x="30" y="1"/>
                </a:cubicBezTo>
                <a:cubicBezTo>
                  <a:pt x="33" y="2"/>
                  <a:pt x="35" y="4"/>
                  <a:pt x="37" y="6"/>
                </a:cubicBezTo>
                <a:cubicBezTo>
                  <a:pt x="39" y="8"/>
                  <a:pt x="41" y="10"/>
                  <a:pt x="4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7" name="Freeform 19">
            <a:extLst>
              <a:ext uri="{FF2B5EF4-FFF2-40B4-BE49-F238E27FC236}">
                <a16:creationId xmlns:a16="http://schemas.microsoft.com/office/drawing/2014/main" id="{789AA566-934A-484C-93F4-04CED103580C}"/>
              </a:ext>
            </a:extLst>
          </p:cNvPr>
          <p:cNvSpPr>
            <a:spLocks noEditPoints="1"/>
          </p:cNvSpPr>
          <p:nvPr userDrawn="1"/>
        </p:nvSpPr>
        <p:spPr bwMode="auto">
          <a:xfrm>
            <a:off x="1904454" y="3543169"/>
            <a:ext cx="44952" cy="161925"/>
          </a:xfrm>
          <a:custGeom>
            <a:avLst/>
            <a:gdLst>
              <a:gd name="T0" fmla="*/ 0 w 35"/>
              <a:gd name="T1" fmla="*/ 8 h 51"/>
              <a:gd name="T2" fmla="*/ 8 w 35"/>
              <a:gd name="T3" fmla="*/ 8 h 51"/>
              <a:gd name="T4" fmla="*/ 8 w 35"/>
              <a:gd name="T5" fmla="*/ 34 h 51"/>
              <a:gd name="T6" fmla="*/ 8 w 35"/>
              <a:gd name="T7" fmla="*/ 37 h 51"/>
              <a:gd name="T8" fmla="*/ 9 w 35"/>
              <a:gd name="T9" fmla="*/ 40 h 51"/>
              <a:gd name="T10" fmla="*/ 11 w 35"/>
              <a:gd name="T11" fmla="*/ 42 h 51"/>
              <a:gd name="T12" fmla="*/ 14 w 35"/>
              <a:gd name="T13" fmla="*/ 43 h 51"/>
              <a:gd name="T14" fmla="*/ 17 w 35"/>
              <a:gd name="T15" fmla="*/ 43 h 51"/>
              <a:gd name="T16" fmla="*/ 20 w 35"/>
              <a:gd name="T17" fmla="*/ 40 h 51"/>
              <a:gd name="T18" fmla="*/ 20 w 35"/>
              <a:gd name="T19" fmla="*/ 38 h 51"/>
              <a:gd name="T20" fmla="*/ 21 w 35"/>
              <a:gd name="T21" fmla="*/ 34 h 51"/>
              <a:gd name="T22" fmla="*/ 21 w 35"/>
              <a:gd name="T23" fmla="*/ 8 h 51"/>
              <a:gd name="T24" fmla="*/ 28 w 35"/>
              <a:gd name="T25" fmla="*/ 8 h 51"/>
              <a:gd name="T26" fmla="*/ 28 w 35"/>
              <a:gd name="T27" fmla="*/ 16 h 51"/>
              <a:gd name="T28" fmla="*/ 31 w 35"/>
              <a:gd name="T29" fmla="*/ 14 h 51"/>
              <a:gd name="T30" fmla="*/ 31 w 35"/>
              <a:gd name="T31" fmla="*/ 8 h 51"/>
              <a:gd name="T32" fmla="*/ 35 w 35"/>
              <a:gd name="T33" fmla="*/ 8 h 51"/>
              <a:gd name="T34" fmla="*/ 33 w 35"/>
              <a:gd name="T35" fmla="*/ 16 h 51"/>
              <a:gd name="T36" fmla="*/ 28 w 35"/>
              <a:gd name="T37" fmla="*/ 19 h 51"/>
              <a:gd name="T38" fmla="*/ 28 w 35"/>
              <a:gd name="T39" fmla="*/ 34 h 51"/>
              <a:gd name="T40" fmla="*/ 28 w 35"/>
              <a:gd name="T41" fmla="*/ 41 h 51"/>
              <a:gd name="T42" fmla="*/ 25 w 35"/>
              <a:gd name="T43" fmla="*/ 45 h 51"/>
              <a:gd name="T44" fmla="*/ 20 w 35"/>
              <a:gd name="T45" fmla="*/ 49 h 51"/>
              <a:gd name="T46" fmla="*/ 14 w 35"/>
              <a:gd name="T47" fmla="*/ 51 h 51"/>
              <a:gd name="T48" fmla="*/ 9 w 35"/>
              <a:gd name="T49" fmla="*/ 49 h 51"/>
              <a:gd name="T50" fmla="*/ 4 w 35"/>
              <a:gd name="T51" fmla="*/ 46 h 51"/>
              <a:gd name="T52" fmla="*/ 2 w 35"/>
              <a:gd name="T53" fmla="*/ 42 h 51"/>
              <a:gd name="T54" fmla="*/ 1 w 35"/>
              <a:gd name="T55" fmla="*/ 39 h 51"/>
              <a:gd name="T56" fmla="*/ 0 w 35"/>
              <a:gd name="T57" fmla="*/ 34 h 51"/>
              <a:gd name="T58" fmla="*/ 0 w 35"/>
              <a:gd name="T59" fmla="*/ 8 h 51"/>
              <a:gd name="T60" fmla="*/ 10 w 35"/>
              <a:gd name="T61" fmla="*/ 5 h 51"/>
              <a:gd name="T62" fmla="*/ 8 w 35"/>
              <a:gd name="T63" fmla="*/ 1 h 51"/>
              <a:gd name="T64" fmla="*/ 12 w 35"/>
              <a:gd name="T65" fmla="*/ 0 h 51"/>
              <a:gd name="T66" fmla="*/ 14 w 35"/>
              <a:gd name="T67" fmla="*/ 0 h 51"/>
              <a:gd name="T68" fmla="*/ 16 w 35"/>
              <a:gd name="T69" fmla="*/ 1 h 51"/>
              <a:gd name="T70" fmla="*/ 19 w 35"/>
              <a:gd name="T71" fmla="*/ 0 h 51"/>
              <a:gd name="T72" fmla="*/ 21 w 35"/>
              <a:gd name="T73" fmla="*/ 3 h 51"/>
              <a:gd name="T74" fmla="*/ 20 w 35"/>
              <a:gd name="T75" fmla="*/ 4 h 51"/>
              <a:gd name="T76" fmla="*/ 19 w 35"/>
              <a:gd name="T77" fmla="*/ 5 h 51"/>
              <a:gd name="T78" fmla="*/ 17 w 35"/>
              <a:gd name="T79" fmla="*/ 5 h 51"/>
              <a:gd name="T80" fmla="*/ 16 w 35"/>
              <a:gd name="T81" fmla="*/ 5 h 51"/>
              <a:gd name="T82" fmla="*/ 14 w 35"/>
              <a:gd name="T83" fmla="*/ 4 h 51"/>
              <a:gd name="T84" fmla="*/ 12 w 35"/>
              <a:gd name="T85" fmla="*/ 4 h 51"/>
              <a:gd name="T86" fmla="*/ 10 w 35"/>
              <a:gd name="T87"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 h="51">
                <a:moveTo>
                  <a:pt x="0" y="8"/>
                </a:moveTo>
                <a:cubicBezTo>
                  <a:pt x="8" y="8"/>
                  <a:pt x="8" y="8"/>
                  <a:pt x="8" y="8"/>
                </a:cubicBezTo>
                <a:cubicBezTo>
                  <a:pt x="8" y="34"/>
                  <a:pt x="8" y="34"/>
                  <a:pt x="8" y="34"/>
                </a:cubicBezTo>
                <a:cubicBezTo>
                  <a:pt x="8" y="35"/>
                  <a:pt x="8" y="37"/>
                  <a:pt x="8" y="37"/>
                </a:cubicBezTo>
                <a:cubicBezTo>
                  <a:pt x="8" y="38"/>
                  <a:pt x="8" y="39"/>
                  <a:pt x="9" y="40"/>
                </a:cubicBezTo>
                <a:cubicBezTo>
                  <a:pt x="9" y="41"/>
                  <a:pt x="10" y="42"/>
                  <a:pt x="11" y="42"/>
                </a:cubicBezTo>
                <a:cubicBezTo>
                  <a:pt x="12" y="43"/>
                  <a:pt x="13" y="43"/>
                  <a:pt x="14" y="43"/>
                </a:cubicBezTo>
                <a:cubicBezTo>
                  <a:pt x="15" y="43"/>
                  <a:pt x="16" y="43"/>
                  <a:pt x="17" y="43"/>
                </a:cubicBezTo>
                <a:cubicBezTo>
                  <a:pt x="18" y="42"/>
                  <a:pt x="19" y="41"/>
                  <a:pt x="20" y="40"/>
                </a:cubicBezTo>
                <a:cubicBezTo>
                  <a:pt x="20" y="40"/>
                  <a:pt x="20" y="39"/>
                  <a:pt x="20" y="38"/>
                </a:cubicBezTo>
                <a:cubicBezTo>
                  <a:pt x="21" y="37"/>
                  <a:pt x="21" y="36"/>
                  <a:pt x="21" y="34"/>
                </a:cubicBezTo>
                <a:cubicBezTo>
                  <a:pt x="21" y="8"/>
                  <a:pt x="21" y="8"/>
                  <a:pt x="21" y="8"/>
                </a:cubicBezTo>
                <a:cubicBezTo>
                  <a:pt x="28" y="8"/>
                  <a:pt x="28" y="8"/>
                  <a:pt x="28" y="8"/>
                </a:cubicBezTo>
                <a:cubicBezTo>
                  <a:pt x="28" y="16"/>
                  <a:pt x="28" y="16"/>
                  <a:pt x="28" y="16"/>
                </a:cubicBezTo>
                <a:cubicBezTo>
                  <a:pt x="29" y="16"/>
                  <a:pt x="30" y="15"/>
                  <a:pt x="31" y="14"/>
                </a:cubicBezTo>
                <a:cubicBezTo>
                  <a:pt x="31" y="13"/>
                  <a:pt x="31" y="11"/>
                  <a:pt x="31" y="8"/>
                </a:cubicBezTo>
                <a:cubicBezTo>
                  <a:pt x="35" y="8"/>
                  <a:pt x="35" y="8"/>
                  <a:pt x="35" y="8"/>
                </a:cubicBezTo>
                <a:cubicBezTo>
                  <a:pt x="35" y="12"/>
                  <a:pt x="35" y="14"/>
                  <a:pt x="33" y="16"/>
                </a:cubicBezTo>
                <a:cubicBezTo>
                  <a:pt x="32" y="18"/>
                  <a:pt x="30" y="19"/>
                  <a:pt x="28" y="19"/>
                </a:cubicBezTo>
                <a:cubicBezTo>
                  <a:pt x="28" y="34"/>
                  <a:pt x="28" y="34"/>
                  <a:pt x="28" y="34"/>
                </a:cubicBezTo>
                <a:cubicBezTo>
                  <a:pt x="28" y="37"/>
                  <a:pt x="28" y="39"/>
                  <a:pt x="28" y="41"/>
                </a:cubicBezTo>
                <a:cubicBezTo>
                  <a:pt x="27" y="42"/>
                  <a:pt x="27" y="44"/>
                  <a:pt x="25" y="45"/>
                </a:cubicBezTo>
                <a:cubicBezTo>
                  <a:pt x="24" y="47"/>
                  <a:pt x="22" y="48"/>
                  <a:pt x="20" y="49"/>
                </a:cubicBezTo>
                <a:cubicBezTo>
                  <a:pt x="18" y="50"/>
                  <a:pt x="16" y="51"/>
                  <a:pt x="14" y="51"/>
                </a:cubicBezTo>
                <a:cubicBezTo>
                  <a:pt x="12" y="51"/>
                  <a:pt x="11" y="50"/>
                  <a:pt x="9" y="49"/>
                </a:cubicBezTo>
                <a:cubicBezTo>
                  <a:pt x="7" y="48"/>
                  <a:pt x="5" y="47"/>
                  <a:pt x="4" y="46"/>
                </a:cubicBezTo>
                <a:cubicBezTo>
                  <a:pt x="3" y="45"/>
                  <a:pt x="2" y="44"/>
                  <a:pt x="2" y="42"/>
                </a:cubicBezTo>
                <a:cubicBezTo>
                  <a:pt x="1" y="41"/>
                  <a:pt x="1" y="40"/>
                  <a:pt x="1" y="39"/>
                </a:cubicBezTo>
                <a:cubicBezTo>
                  <a:pt x="0" y="37"/>
                  <a:pt x="0" y="36"/>
                  <a:pt x="0" y="34"/>
                </a:cubicBezTo>
                <a:lnTo>
                  <a:pt x="0" y="8"/>
                </a:lnTo>
                <a:close/>
                <a:moveTo>
                  <a:pt x="10" y="5"/>
                </a:moveTo>
                <a:cubicBezTo>
                  <a:pt x="8" y="1"/>
                  <a:pt x="8" y="1"/>
                  <a:pt x="8" y="1"/>
                </a:cubicBezTo>
                <a:cubicBezTo>
                  <a:pt x="9" y="0"/>
                  <a:pt x="10" y="0"/>
                  <a:pt x="12" y="0"/>
                </a:cubicBezTo>
                <a:cubicBezTo>
                  <a:pt x="12" y="0"/>
                  <a:pt x="13" y="0"/>
                  <a:pt x="14" y="0"/>
                </a:cubicBezTo>
                <a:cubicBezTo>
                  <a:pt x="15" y="1"/>
                  <a:pt x="16" y="1"/>
                  <a:pt x="16" y="1"/>
                </a:cubicBezTo>
                <a:cubicBezTo>
                  <a:pt x="17" y="1"/>
                  <a:pt x="18" y="0"/>
                  <a:pt x="19" y="0"/>
                </a:cubicBezTo>
                <a:cubicBezTo>
                  <a:pt x="21" y="3"/>
                  <a:pt x="21" y="3"/>
                  <a:pt x="21" y="3"/>
                </a:cubicBezTo>
                <a:cubicBezTo>
                  <a:pt x="21" y="4"/>
                  <a:pt x="20" y="4"/>
                  <a:pt x="20" y="4"/>
                </a:cubicBezTo>
                <a:cubicBezTo>
                  <a:pt x="20" y="4"/>
                  <a:pt x="19" y="5"/>
                  <a:pt x="19" y="5"/>
                </a:cubicBezTo>
                <a:cubicBezTo>
                  <a:pt x="18" y="5"/>
                  <a:pt x="18" y="5"/>
                  <a:pt x="17" y="5"/>
                </a:cubicBezTo>
                <a:cubicBezTo>
                  <a:pt x="17" y="5"/>
                  <a:pt x="16" y="5"/>
                  <a:pt x="16" y="5"/>
                </a:cubicBezTo>
                <a:cubicBezTo>
                  <a:pt x="15" y="5"/>
                  <a:pt x="14" y="4"/>
                  <a:pt x="14" y="4"/>
                </a:cubicBezTo>
                <a:cubicBezTo>
                  <a:pt x="13" y="4"/>
                  <a:pt x="13" y="4"/>
                  <a:pt x="12" y="4"/>
                </a:cubicBezTo>
                <a:cubicBezTo>
                  <a:pt x="11" y="4"/>
                  <a:pt x="10" y="4"/>
                  <a:pt x="1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8" name="Freeform 20">
            <a:extLst>
              <a:ext uri="{FF2B5EF4-FFF2-40B4-BE49-F238E27FC236}">
                <a16:creationId xmlns:a16="http://schemas.microsoft.com/office/drawing/2014/main" id="{C44C9178-B99F-4BEE-AD9D-D6DB16EF79BF}"/>
              </a:ext>
            </a:extLst>
          </p:cNvPr>
          <p:cNvSpPr>
            <a:spLocks/>
          </p:cNvSpPr>
          <p:nvPr userDrawn="1"/>
        </p:nvSpPr>
        <p:spPr bwMode="auto">
          <a:xfrm>
            <a:off x="1968671" y="3568569"/>
            <a:ext cx="48805" cy="133350"/>
          </a:xfrm>
          <a:custGeom>
            <a:avLst/>
            <a:gdLst>
              <a:gd name="T0" fmla="*/ 32 w 76"/>
              <a:gd name="T1" fmla="*/ 84 h 84"/>
              <a:gd name="T2" fmla="*/ 0 w 76"/>
              <a:gd name="T3" fmla="*/ 0 h 84"/>
              <a:gd name="T4" fmla="*/ 16 w 76"/>
              <a:gd name="T5" fmla="*/ 0 h 84"/>
              <a:gd name="T6" fmla="*/ 38 w 76"/>
              <a:gd name="T7" fmla="*/ 64 h 84"/>
              <a:gd name="T8" fmla="*/ 60 w 76"/>
              <a:gd name="T9" fmla="*/ 0 h 84"/>
              <a:gd name="T10" fmla="*/ 76 w 76"/>
              <a:gd name="T11" fmla="*/ 0 h 84"/>
              <a:gd name="T12" fmla="*/ 44 w 76"/>
              <a:gd name="T13" fmla="*/ 84 h 84"/>
              <a:gd name="T14" fmla="*/ 32 w 76"/>
              <a:gd name="T15" fmla="*/ 84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32" y="84"/>
                </a:moveTo>
                <a:lnTo>
                  <a:pt x="0" y="0"/>
                </a:lnTo>
                <a:lnTo>
                  <a:pt x="16" y="0"/>
                </a:lnTo>
                <a:lnTo>
                  <a:pt x="38" y="64"/>
                </a:lnTo>
                <a:lnTo>
                  <a:pt x="60" y="0"/>
                </a:lnTo>
                <a:lnTo>
                  <a:pt x="76" y="0"/>
                </a:lnTo>
                <a:lnTo>
                  <a:pt x="44" y="84"/>
                </a:lnTo>
                <a:lnTo>
                  <a:pt x="32"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pic>
        <p:nvPicPr>
          <p:cNvPr id="5" name="Picture 4"/>
          <p:cNvPicPr>
            <a:picLocks noChangeAspect="1"/>
          </p:cNvPicPr>
          <p:nvPr/>
        </p:nvPicPr>
        <p:blipFill>
          <a:blip r:embed="rId2"/>
          <a:stretch>
            <a:fillRect/>
          </a:stretch>
        </p:blipFill>
        <p:spPr>
          <a:xfrm flipH="1">
            <a:off x="1076191" y="135418"/>
            <a:ext cx="470395" cy="660758"/>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15480" y="289797"/>
            <a:ext cx="631587" cy="406020"/>
          </a:xfrm>
          <a:prstGeom prst="rect">
            <a:avLst/>
          </a:prstGeom>
        </p:spPr>
      </p:pic>
      <p:grpSp>
        <p:nvGrpSpPr>
          <p:cNvPr id="35" name="Group 34"/>
          <p:cNvGrpSpPr/>
          <p:nvPr/>
        </p:nvGrpSpPr>
        <p:grpSpPr>
          <a:xfrm>
            <a:off x="4009853" y="1061139"/>
            <a:ext cx="8012257" cy="5664125"/>
            <a:chOff x="9526586" y="5020964"/>
            <a:chExt cx="13487401" cy="7588768"/>
          </a:xfrm>
        </p:grpSpPr>
        <p:sp>
          <p:nvSpPr>
            <p:cNvPr id="36" name="Rectangle 10"/>
            <p:cNvSpPr>
              <a:spLocks noChangeArrowheads="1"/>
            </p:cNvSpPr>
            <p:nvPr/>
          </p:nvSpPr>
          <p:spPr bwMode="auto">
            <a:xfrm rot="5400000">
              <a:off x="16071148" y="5876038"/>
              <a:ext cx="189131" cy="13278255"/>
            </a:xfrm>
            <a:prstGeom prst="rect">
              <a:avLst/>
            </a:prstGeom>
            <a:gradFill>
              <a:gsLst>
                <a:gs pos="0">
                  <a:srgbClr val="00B0F0"/>
                </a:gs>
                <a:gs pos="100000">
                  <a:sysClr val="window" lastClr="FFFFFF"/>
                </a:gs>
              </a:gsLst>
              <a:lin ang="5400000" scaled="0"/>
            </a:gradFill>
            <a:ln w="25400" cap="flat" cmpd="sng" algn="ctr">
              <a:noFill/>
              <a:prstDash val="solid"/>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7" name="Freeform 9"/>
            <p:cNvSpPr>
              <a:spLocks/>
            </p:cNvSpPr>
            <p:nvPr/>
          </p:nvSpPr>
          <p:spPr bwMode="auto">
            <a:xfrm rot="5400000">
              <a:off x="21540853" y="11136598"/>
              <a:ext cx="2737980" cy="208288"/>
            </a:xfrm>
            <a:custGeom>
              <a:avLst/>
              <a:gdLst>
                <a:gd name="T0" fmla="*/ 1662 w 1662"/>
                <a:gd name="T1" fmla="*/ 118 h 118"/>
                <a:gd name="T2" fmla="*/ 0 w 1662"/>
                <a:gd name="T3" fmla="*/ 118 h 118"/>
                <a:gd name="T4" fmla="*/ 0 w 1662"/>
                <a:gd name="T5" fmla="*/ 0 h 118"/>
                <a:gd name="T6" fmla="*/ 1551 w 1662"/>
                <a:gd name="T7" fmla="*/ 0 h 118"/>
                <a:gd name="T8" fmla="*/ 1662 w 1662"/>
                <a:gd name="T9" fmla="*/ 118 h 118"/>
              </a:gdLst>
              <a:ahLst/>
              <a:cxnLst>
                <a:cxn ang="0">
                  <a:pos x="T0" y="T1"/>
                </a:cxn>
                <a:cxn ang="0">
                  <a:pos x="T2" y="T3"/>
                </a:cxn>
                <a:cxn ang="0">
                  <a:pos x="T4" y="T5"/>
                </a:cxn>
                <a:cxn ang="0">
                  <a:pos x="T6" y="T7"/>
                </a:cxn>
                <a:cxn ang="0">
                  <a:pos x="T8" y="T9"/>
                </a:cxn>
              </a:cxnLst>
              <a:rect l="0" t="0" r="r" b="b"/>
              <a:pathLst>
                <a:path w="1662" h="118">
                  <a:moveTo>
                    <a:pt x="1662" y="118"/>
                  </a:moveTo>
                  <a:lnTo>
                    <a:pt x="0" y="118"/>
                  </a:lnTo>
                  <a:lnTo>
                    <a:pt x="0" y="0"/>
                  </a:lnTo>
                  <a:lnTo>
                    <a:pt x="1551" y="0"/>
                  </a:lnTo>
                  <a:lnTo>
                    <a:pt x="1662" y="118"/>
                  </a:lnTo>
                  <a:close/>
                </a:path>
              </a:pathLst>
            </a:cu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8" name="Freeform 9"/>
            <p:cNvSpPr>
              <a:spLocks/>
            </p:cNvSpPr>
            <p:nvPr/>
          </p:nvSpPr>
          <p:spPr bwMode="auto">
            <a:xfrm rot="16200000" flipV="1">
              <a:off x="21540853" y="6285810"/>
              <a:ext cx="2737980" cy="208288"/>
            </a:xfrm>
            <a:custGeom>
              <a:avLst/>
              <a:gdLst>
                <a:gd name="T0" fmla="*/ 1662 w 1662"/>
                <a:gd name="T1" fmla="*/ 118 h 118"/>
                <a:gd name="T2" fmla="*/ 0 w 1662"/>
                <a:gd name="T3" fmla="*/ 118 h 118"/>
                <a:gd name="T4" fmla="*/ 0 w 1662"/>
                <a:gd name="T5" fmla="*/ 0 h 118"/>
                <a:gd name="T6" fmla="*/ 1551 w 1662"/>
                <a:gd name="T7" fmla="*/ 0 h 118"/>
                <a:gd name="T8" fmla="*/ 1662 w 1662"/>
                <a:gd name="T9" fmla="*/ 118 h 118"/>
              </a:gdLst>
              <a:ahLst/>
              <a:cxnLst>
                <a:cxn ang="0">
                  <a:pos x="T0" y="T1"/>
                </a:cxn>
                <a:cxn ang="0">
                  <a:pos x="T2" y="T3"/>
                </a:cxn>
                <a:cxn ang="0">
                  <a:pos x="T4" y="T5"/>
                </a:cxn>
                <a:cxn ang="0">
                  <a:pos x="T6" y="T7"/>
                </a:cxn>
                <a:cxn ang="0">
                  <a:pos x="T8" y="T9"/>
                </a:cxn>
              </a:cxnLst>
              <a:rect l="0" t="0" r="r" b="b"/>
              <a:pathLst>
                <a:path w="1662" h="118">
                  <a:moveTo>
                    <a:pt x="1662" y="118"/>
                  </a:moveTo>
                  <a:lnTo>
                    <a:pt x="0" y="118"/>
                  </a:lnTo>
                  <a:lnTo>
                    <a:pt x="0" y="0"/>
                  </a:lnTo>
                  <a:lnTo>
                    <a:pt x="1551" y="0"/>
                  </a:lnTo>
                  <a:lnTo>
                    <a:pt x="1662" y="118"/>
                  </a:lnTo>
                  <a:close/>
                </a:path>
              </a:pathLst>
            </a:cu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9" name="Rectangle 10"/>
            <p:cNvSpPr>
              <a:spLocks noChangeArrowheads="1"/>
            </p:cNvSpPr>
            <p:nvPr/>
          </p:nvSpPr>
          <p:spPr bwMode="auto">
            <a:xfrm rot="16200000" flipV="1">
              <a:off x="18440281" y="850795"/>
              <a:ext cx="194393" cy="8534731"/>
            </a:xfrm>
            <a:prstGeom prst="rect">
              <a:avLst/>
            </a:prstGeom>
            <a:gradFill>
              <a:gsLst>
                <a:gs pos="0">
                  <a:srgbClr val="00B0F0"/>
                </a:gs>
                <a:gs pos="100000">
                  <a:sysClr val="window" lastClr="FFFFFF"/>
                </a:gs>
              </a:gsLst>
              <a:lin ang="5400000" scaled="0"/>
            </a:gradFill>
            <a:ln w="25400" cap="flat" cmpd="sng" algn="ctr">
              <a:noFill/>
              <a:prstDash val="solid"/>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40" name="Rectangle 39"/>
            <p:cNvSpPr/>
            <p:nvPr/>
          </p:nvSpPr>
          <p:spPr>
            <a:xfrm>
              <a:off x="22804841" y="7643378"/>
              <a:ext cx="209146" cy="2935697"/>
            </a:xfrm>
            <a:prstGeom prst="rect">
              <a:avLst/>
            </a:pr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grpSp>
      <p:sp>
        <p:nvSpPr>
          <p:cNvPr id="8" name="Rectangle 7"/>
          <p:cNvSpPr/>
          <p:nvPr/>
        </p:nvSpPr>
        <p:spPr>
          <a:xfrm>
            <a:off x="2955447" y="174863"/>
            <a:ext cx="6177461" cy="613245"/>
          </a:xfrm>
          <a:prstGeom prst="rect">
            <a:avLst/>
          </a:prstGeom>
        </p:spPr>
        <p:txBody>
          <a:bodyPr wrap="none">
            <a:spAutoFit/>
          </a:bodyPr>
          <a:lstStyle/>
          <a:p>
            <a:pPr algn="ctr">
              <a:lnSpc>
                <a:spcPct val="115000"/>
              </a:lnSpc>
              <a:spcAft>
                <a:spcPts val="0"/>
              </a:spcAft>
            </a:pPr>
            <a:r>
              <a:rPr lang="pt-BR" sz="3200" b="1" dirty="0">
                <a:solidFill>
                  <a:srgbClr val="C00000"/>
                </a:solidFill>
                <a:latin typeface="Times New Roman" panose="02020603050405020304" pitchFamily="18" charset="0"/>
                <a:ea typeface="Times New Roman" panose="02020603050405020304" pitchFamily="18" charset="0"/>
              </a:rPr>
              <a:t>ÔN TẬP GIỮA TUẦN HỌC KÌ II</a:t>
            </a:r>
            <a:endParaRPr lang="en-US" sz="3200" dirty="0">
              <a:effectLst/>
              <a:latin typeface="Times New Roman" panose="02020603050405020304" pitchFamily="18" charset="0"/>
              <a:ea typeface="Times New Roman" panose="02020603050405020304" pitchFamily="18" charset="0"/>
            </a:endParaRPr>
          </a:p>
        </p:txBody>
      </p:sp>
      <p:sp>
        <p:nvSpPr>
          <p:cNvPr id="14" name="Rectangle 13"/>
          <p:cNvSpPr/>
          <p:nvPr/>
        </p:nvSpPr>
        <p:spPr>
          <a:xfrm>
            <a:off x="453966" y="832610"/>
            <a:ext cx="7857407" cy="587853"/>
          </a:xfrm>
          <a:prstGeom prst="rect">
            <a:avLst/>
          </a:prstGeom>
        </p:spPr>
        <p:txBody>
          <a:bodyPr wrap="none">
            <a:spAutoFit/>
          </a:bodyPr>
          <a:lstStyle/>
          <a:p>
            <a:pPr>
              <a:lnSpc>
                <a:spcPct val="115000"/>
              </a:lnSpc>
              <a:spcAft>
                <a:spcPts val="0"/>
              </a:spcAft>
            </a:pPr>
            <a:r>
              <a:rPr lang="en-US" sz="2800" b="1" dirty="0" smtClean="0">
                <a:solidFill>
                  <a:srgbClr val="0070C0"/>
                </a:solidFill>
                <a:effectLst/>
                <a:latin typeface="Times New Roman" panose="02020603050405020304" pitchFamily="18" charset="0"/>
                <a:ea typeface="Times New Roman" panose="02020603050405020304" pitchFamily="18" charset="0"/>
              </a:rPr>
              <a:t>I. ÔN TẬP VỀ THỂ LOẠI VĂN BẢN ĐỌC HIỂU</a:t>
            </a:r>
            <a:endParaRPr lang="en-US" sz="2800" dirty="0">
              <a:effectLst/>
              <a:latin typeface="Times New Roman" panose="02020603050405020304" pitchFamily="18" charset="0"/>
              <a:ea typeface="Times New Roman" panose="02020603050405020304" pitchFamily="18" charset="0"/>
            </a:endParaRPr>
          </a:p>
        </p:txBody>
      </p:sp>
      <p:sp>
        <p:nvSpPr>
          <p:cNvPr id="15" name="Rectangle 14"/>
          <p:cNvSpPr/>
          <p:nvPr/>
        </p:nvSpPr>
        <p:spPr>
          <a:xfrm>
            <a:off x="382919" y="1329834"/>
            <a:ext cx="8662949" cy="587853"/>
          </a:xfrm>
          <a:prstGeom prst="rect">
            <a:avLst/>
          </a:prstGeom>
        </p:spPr>
        <p:txBody>
          <a:bodyPr wrap="none">
            <a:spAutoFit/>
          </a:bodyPr>
          <a:lstStyle/>
          <a:p>
            <a:pPr>
              <a:lnSpc>
                <a:spcPct val="115000"/>
              </a:lnSpc>
              <a:spcAft>
                <a:spcPts val="0"/>
              </a:spcAft>
            </a:pPr>
            <a:r>
              <a:rPr lang="en-US" sz="2800" dirty="0" err="1" smtClean="0">
                <a:effectLst/>
                <a:latin typeface="Times New Roman" panose="02020603050405020304" pitchFamily="18" charset="0"/>
                <a:ea typeface="Times New Roman" panose="02020603050405020304" pitchFamily="18" charset="0"/>
              </a:rPr>
              <a:t>Bài</a:t>
            </a:r>
            <a:r>
              <a:rPr lang="en-US" sz="2800" dirty="0" smtClean="0">
                <a:effectLst/>
                <a:latin typeface="Times New Roman" panose="02020603050405020304" pitchFamily="18" charset="0"/>
                <a:ea typeface="Times New Roman" panose="02020603050405020304" pitchFamily="18" charset="0"/>
              </a:rPr>
              <a:t> 1. </a:t>
            </a:r>
            <a:r>
              <a:rPr lang="en-US" sz="2800" dirty="0" err="1" smtClean="0">
                <a:effectLst/>
                <a:latin typeface="Times New Roman" panose="02020603050405020304" pitchFamily="18" charset="0"/>
                <a:ea typeface="Times New Roman" panose="02020603050405020304" pitchFamily="18" charset="0"/>
              </a:rPr>
              <a:t>Lập</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danh</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sách</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các</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thể</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loại</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và</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đặc</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điểm</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của</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thể</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loại</a:t>
            </a:r>
            <a:r>
              <a:rPr lang="en-US" sz="2800" dirty="0" smtClean="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16" name="Rectangle 15"/>
          <p:cNvSpPr/>
          <p:nvPr/>
        </p:nvSpPr>
        <p:spPr>
          <a:xfrm>
            <a:off x="4382669" y="1723813"/>
            <a:ext cx="2959465" cy="587853"/>
          </a:xfrm>
          <a:prstGeom prst="rect">
            <a:avLst/>
          </a:prstGeom>
        </p:spPr>
        <p:txBody>
          <a:bodyPr wrap="none">
            <a:spAutoFit/>
          </a:bodyPr>
          <a:lstStyle/>
          <a:p>
            <a:pPr algn="ctr">
              <a:lnSpc>
                <a:spcPct val="115000"/>
              </a:lnSpc>
              <a:spcAft>
                <a:spcPts val="0"/>
              </a:spcAft>
            </a:pPr>
            <a:r>
              <a:rPr lang="en-US" sz="2800" b="1" dirty="0" err="1" smtClean="0">
                <a:solidFill>
                  <a:srgbClr val="0070C0"/>
                </a:solidFill>
                <a:effectLst/>
                <a:latin typeface="Times New Roman" panose="02020603050405020304" pitchFamily="18" charset="0"/>
                <a:ea typeface="Times New Roman" panose="02020603050405020304" pitchFamily="18" charset="0"/>
              </a:rPr>
              <a:t>Phiếu</a:t>
            </a:r>
            <a:r>
              <a:rPr lang="en-US" sz="2800" b="1" dirty="0" smtClean="0">
                <a:solidFill>
                  <a:srgbClr val="0070C0"/>
                </a:solidFill>
                <a:effectLst/>
                <a:latin typeface="Times New Roman" panose="02020603050405020304" pitchFamily="18" charset="0"/>
                <a:ea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Times New Roman" panose="02020603050405020304" pitchFamily="18" charset="0"/>
              </a:rPr>
              <a:t>học</a:t>
            </a:r>
            <a:r>
              <a:rPr lang="en-US" sz="2800" b="1" dirty="0" smtClean="0">
                <a:solidFill>
                  <a:srgbClr val="0070C0"/>
                </a:solidFill>
                <a:effectLst/>
                <a:latin typeface="Times New Roman" panose="02020603050405020304" pitchFamily="18" charset="0"/>
                <a:ea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Times New Roman" panose="02020603050405020304" pitchFamily="18" charset="0"/>
              </a:rPr>
              <a:t>tập</a:t>
            </a:r>
            <a:r>
              <a:rPr lang="en-US" sz="2800" b="1" dirty="0" smtClean="0">
                <a:solidFill>
                  <a:srgbClr val="0070C0"/>
                </a:solidFill>
                <a:effectLst/>
                <a:latin typeface="Times New Roman" panose="02020603050405020304" pitchFamily="18" charset="0"/>
                <a:ea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Times New Roman" panose="02020603050405020304" pitchFamily="18" charset="0"/>
              </a:rPr>
              <a:t>số</a:t>
            </a:r>
            <a:r>
              <a:rPr lang="en-US" sz="2800" b="1" dirty="0" smtClean="0">
                <a:solidFill>
                  <a:srgbClr val="0070C0"/>
                </a:solidFill>
                <a:effectLst/>
                <a:latin typeface="Times New Roman" panose="02020603050405020304" pitchFamily="18" charset="0"/>
                <a:ea typeface="Times New Roman" panose="02020603050405020304" pitchFamily="18" charset="0"/>
              </a:rPr>
              <a:t> 1</a:t>
            </a:r>
            <a:endParaRPr lang="en-US" sz="2800" dirty="0">
              <a:effectLst/>
              <a:latin typeface="Times New Roman" panose="02020603050405020304" pitchFamily="18" charset="0"/>
              <a:ea typeface="Times New Roman" panose="02020603050405020304" pitchFamily="18"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1669422168"/>
              </p:ext>
            </p:extLst>
          </p:nvPr>
        </p:nvGraphicFramePr>
        <p:xfrm>
          <a:off x="614927" y="2287725"/>
          <a:ext cx="10858500" cy="4206240"/>
        </p:xfrm>
        <a:graphic>
          <a:graphicData uri="http://schemas.openxmlformats.org/drawingml/2006/table">
            <a:tbl>
              <a:tblPr firstRow="1" firstCol="1" bandRow="1"/>
              <a:tblGrid>
                <a:gridCol w="852025">
                  <a:extLst>
                    <a:ext uri="{9D8B030D-6E8A-4147-A177-3AD203B41FA5}">
                      <a16:colId xmlns:a16="http://schemas.microsoft.com/office/drawing/2014/main" val="1359990972"/>
                    </a:ext>
                  </a:extLst>
                </a:gridCol>
                <a:gridCol w="5453920">
                  <a:extLst>
                    <a:ext uri="{9D8B030D-6E8A-4147-A177-3AD203B41FA5}">
                      <a16:colId xmlns:a16="http://schemas.microsoft.com/office/drawing/2014/main" val="2416069639"/>
                    </a:ext>
                  </a:extLst>
                </a:gridCol>
                <a:gridCol w="1371904">
                  <a:extLst>
                    <a:ext uri="{9D8B030D-6E8A-4147-A177-3AD203B41FA5}">
                      <a16:colId xmlns:a16="http://schemas.microsoft.com/office/drawing/2014/main" val="3070726362"/>
                    </a:ext>
                  </a:extLst>
                </a:gridCol>
                <a:gridCol w="1535570">
                  <a:extLst>
                    <a:ext uri="{9D8B030D-6E8A-4147-A177-3AD203B41FA5}">
                      <a16:colId xmlns:a16="http://schemas.microsoft.com/office/drawing/2014/main" val="2876383841"/>
                    </a:ext>
                  </a:extLst>
                </a:gridCol>
                <a:gridCol w="1645081">
                  <a:extLst>
                    <a:ext uri="{9D8B030D-6E8A-4147-A177-3AD203B41FA5}">
                      <a16:colId xmlns:a16="http://schemas.microsoft.com/office/drawing/2014/main" val="4286960858"/>
                    </a:ext>
                  </a:extLst>
                </a:gridCol>
              </a:tblGrid>
              <a:tr h="0">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15000"/>
                        </a:lnSpc>
                        <a:spcAft>
                          <a:spcPts val="0"/>
                        </a:spcAf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Thơ</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15000"/>
                        </a:lnSpc>
                        <a:spcAft>
                          <a:spcPts val="0"/>
                        </a:spcAf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Nghị luận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3929706311"/>
                  </a:ext>
                </a:extLst>
              </a:tr>
              <a:tr h="0">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Con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gái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mẹ</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103454"/>
                  </a:ext>
                </a:extLst>
              </a:tr>
              <a:tr h="0">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Gió lạnh đầu mùa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2760563"/>
                  </a:ext>
                </a:extLst>
              </a:tr>
              <a:tr h="0">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Những cánh buồm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0471366"/>
                  </a:ext>
                </a:extLst>
              </a:tr>
              <a:tr h="0">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Tuổi thơ tôi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879817"/>
                  </a:ext>
                </a:extLst>
              </a:tr>
              <a:tr h="0">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Mây và sóng</a:t>
                      </a: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3603064"/>
                  </a:ext>
                </a:extLst>
              </a:tr>
              <a:tr h="0">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Chiếc lá cuối cùng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7543283"/>
                  </a:ext>
                </a:extLst>
              </a:tr>
              <a:tr h="0">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Chị sẽ gọi em bằng tên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0156868"/>
                  </a:ext>
                </a:extLst>
              </a:tr>
              <a:tr h="0">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Học thầy,học bạn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3544605"/>
                  </a:ext>
                </a:extLst>
              </a:tr>
              <a:tr h="0">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Thánh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Gióng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934381"/>
                  </a:ext>
                </a:extLst>
              </a:tr>
            </a:tbl>
          </a:graphicData>
        </a:graphic>
      </p:graphicFrame>
    </p:spTree>
    <p:extLst>
      <p:ext uri="{BB962C8B-B14F-4D97-AF65-F5344CB8AC3E}">
        <p14:creationId xmlns:p14="http://schemas.microsoft.com/office/powerpoint/2010/main" val="38740086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
            <a:ext cx="12192000" cy="836740"/>
            <a:chOff x="1440808" y="2419674"/>
            <a:chExt cx="9865006" cy="1448933"/>
          </a:xfrm>
        </p:grpSpPr>
        <p:sp>
          <p:nvSpPr>
            <p:cNvPr id="47" name="Freeform 6">
              <a:extLst>
                <a:ext uri="{FF2B5EF4-FFF2-40B4-BE49-F238E27FC236}">
                  <a16:creationId xmlns:a16="http://schemas.microsoft.com/office/drawing/2014/main" id="{0135C79C-F846-49D1-A09F-F16683F7E395}"/>
                </a:ext>
              </a:extLst>
            </p:cNvPr>
            <p:cNvSpPr>
              <a:spLocks/>
            </p:cNvSpPr>
            <p:nvPr userDrawn="1"/>
          </p:nvSpPr>
          <p:spPr bwMode="auto">
            <a:xfrm>
              <a:off x="1440808" y="2419674"/>
              <a:ext cx="9865006" cy="1406526"/>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1 w 7680"/>
                <a:gd name="T13" fmla="*/ 380 h 440"/>
                <a:gd name="T14" fmla="*/ 261 w 7680"/>
                <a:gd name="T15" fmla="*/ 440 h 440"/>
                <a:gd name="T16" fmla="*/ 541 w 7680"/>
                <a:gd name="T17" fmla="*/ 440 h 440"/>
                <a:gd name="T18" fmla="*/ 601 w 7680"/>
                <a:gd name="T19" fmla="*/ 380 h 440"/>
                <a:gd name="T20" fmla="*/ 601 w 7680"/>
                <a:gd name="T21" fmla="*/ 106 h 440"/>
                <a:gd name="T22" fmla="*/ 601 w 7680"/>
                <a:gd name="T23" fmla="*/ 106 h 440"/>
                <a:gd name="T24" fmla="*/ 601 w 7680"/>
                <a:gd name="T25" fmla="*/ 100 h 440"/>
                <a:gd name="T26" fmla="*/ 661 w 7680"/>
                <a:gd name="T27" fmla="*/ 40 h 440"/>
                <a:gd name="T28" fmla="*/ 676 w 7680"/>
                <a:gd name="T29" fmla="*/ 40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1" y="380"/>
                    <a:pt x="201" y="380"/>
                    <a:pt x="201" y="380"/>
                  </a:cubicBezTo>
                  <a:cubicBezTo>
                    <a:pt x="201" y="414"/>
                    <a:pt x="227" y="440"/>
                    <a:pt x="261" y="440"/>
                  </a:cubicBezTo>
                  <a:cubicBezTo>
                    <a:pt x="541" y="440"/>
                    <a:pt x="541" y="440"/>
                    <a:pt x="541" y="440"/>
                  </a:cubicBezTo>
                  <a:cubicBezTo>
                    <a:pt x="574" y="440"/>
                    <a:pt x="601" y="414"/>
                    <a:pt x="601" y="380"/>
                  </a:cubicBezTo>
                  <a:cubicBezTo>
                    <a:pt x="601" y="106"/>
                    <a:pt x="601" y="106"/>
                    <a:pt x="601" y="106"/>
                  </a:cubicBezTo>
                  <a:cubicBezTo>
                    <a:pt x="601" y="106"/>
                    <a:pt x="601" y="106"/>
                    <a:pt x="601" y="106"/>
                  </a:cubicBezTo>
                  <a:cubicBezTo>
                    <a:pt x="601" y="100"/>
                    <a:pt x="601" y="100"/>
                    <a:pt x="601" y="100"/>
                  </a:cubicBezTo>
                  <a:cubicBezTo>
                    <a:pt x="601" y="67"/>
                    <a:pt x="627" y="40"/>
                    <a:pt x="661" y="40"/>
                  </a:cubicBezTo>
                  <a:cubicBezTo>
                    <a:pt x="676" y="40"/>
                    <a:pt x="676" y="40"/>
                    <a:pt x="676" y="40"/>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48" name="Freeform 7">
              <a:extLst>
                <a:ext uri="{FF2B5EF4-FFF2-40B4-BE49-F238E27FC236}">
                  <a16:creationId xmlns:a16="http://schemas.microsoft.com/office/drawing/2014/main" id="{9BDD5B99-52D6-45D4-853E-00656DEDF9E0}"/>
                </a:ext>
              </a:extLst>
            </p:cNvPr>
            <p:cNvSpPr>
              <a:spLocks/>
            </p:cNvSpPr>
            <p:nvPr userDrawn="1"/>
          </p:nvSpPr>
          <p:spPr bwMode="auto">
            <a:xfrm>
              <a:off x="2255079" y="2654168"/>
              <a:ext cx="488049" cy="1214439"/>
            </a:xfrm>
            <a:custGeom>
              <a:avLst/>
              <a:gdLst>
                <a:gd name="T0" fmla="*/ 380 w 380"/>
                <a:gd name="T1" fmla="*/ 320 h 380"/>
                <a:gd name="T2" fmla="*/ 320 w 380"/>
                <a:gd name="T3" fmla="*/ 380 h 380"/>
                <a:gd name="T4" fmla="*/ 60 w 380"/>
                <a:gd name="T5" fmla="*/ 380 h 380"/>
                <a:gd name="T6" fmla="*/ 0 w 380"/>
                <a:gd name="T7" fmla="*/ 320 h 380"/>
                <a:gd name="T8" fmla="*/ 0 w 380"/>
                <a:gd name="T9" fmla="*/ 60 h 380"/>
                <a:gd name="T10" fmla="*/ 60 w 380"/>
                <a:gd name="T11" fmla="*/ 0 h 380"/>
                <a:gd name="T12" fmla="*/ 320 w 380"/>
                <a:gd name="T13" fmla="*/ 0 h 380"/>
                <a:gd name="T14" fmla="*/ 380 w 380"/>
                <a:gd name="T15" fmla="*/ 60 h 380"/>
                <a:gd name="T16" fmla="*/ 380 w 380"/>
                <a:gd name="T17" fmla="*/ 32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380">
                  <a:moveTo>
                    <a:pt x="380" y="320"/>
                  </a:moveTo>
                  <a:cubicBezTo>
                    <a:pt x="380" y="353"/>
                    <a:pt x="353" y="380"/>
                    <a:pt x="320" y="380"/>
                  </a:cubicBezTo>
                  <a:cubicBezTo>
                    <a:pt x="60" y="380"/>
                    <a:pt x="60" y="380"/>
                    <a:pt x="60" y="380"/>
                  </a:cubicBezTo>
                  <a:cubicBezTo>
                    <a:pt x="27" y="380"/>
                    <a:pt x="0" y="353"/>
                    <a:pt x="0" y="320"/>
                  </a:cubicBezTo>
                  <a:cubicBezTo>
                    <a:pt x="0" y="60"/>
                    <a:pt x="0" y="60"/>
                    <a:pt x="0" y="60"/>
                  </a:cubicBezTo>
                  <a:cubicBezTo>
                    <a:pt x="0" y="27"/>
                    <a:pt x="27" y="0"/>
                    <a:pt x="60" y="0"/>
                  </a:cubicBezTo>
                  <a:cubicBezTo>
                    <a:pt x="320" y="0"/>
                    <a:pt x="320" y="0"/>
                    <a:pt x="320" y="0"/>
                  </a:cubicBezTo>
                  <a:cubicBezTo>
                    <a:pt x="353" y="0"/>
                    <a:pt x="380" y="27"/>
                    <a:pt x="380" y="60"/>
                  </a:cubicBezTo>
                  <a:cubicBezTo>
                    <a:pt x="380" y="320"/>
                    <a:pt x="380" y="320"/>
                    <a:pt x="380" y="320"/>
                  </a:cubicBezTo>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49" name="Freeform 9">
              <a:extLst>
                <a:ext uri="{FF2B5EF4-FFF2-40B4-BE49-F238E27FC236}">
                  <a16:creationId xmlns:a16="http://schemas.microsoft.com/office/drawing/2014/main" id="{7BD48BF9-7087-4F50-83CD-A10FC7A2DDA4}"/>
                </a:ext>
              </a:extLst>
            </p:cNvPr>
            <p:cNvSpPr>
              <a:spLocks/>
            </p:cNvSpPr>
            <p:nvPr userDrawn="1"/>
          </p:nvSpPr>
          <p:spPr bwMode="auto">
            <a:xfrm>
              <a:off x="2772667" y="2654168"/>
              <a:ext cx="8533147" cy="1214439"/>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1" name="Freeform 13">
              <a:extLst>
                <a:ext uri="{FF2B5EF4-FFF2-40B4-BE49-F238E27FC236}">
                  <a16:creationId xmlns:a16="http://schemas.microsoft.com/office/drawing/2014/main" id="{BEA5C45B-1C10-4989-BDFF-5AFC77A39A29}"/>
                </a:ext>
              </a:extLst>
            </p:cNvPr>
            <p:cNvSpPr>
              <a:spLocks/>
            </p:cNvSpPr>
            <p:nvPr userDrawn="1"/>
          </p:nvSpPr>
          <p:spPr bwMode="auto">
            <a:xfrm>
              <a:off x="1808129" y="2895924"/>
              <a:ext cx="295398" cy="227013"/>
            </a:xfrm>
            <a:custGeom>
              <a:avLst/>
              <a:gdLst>
                <a:gd name="T0" fmla="*/ 135 w 230"/>
                <a:gd name="T1" fmla="*/ 64 h 71"/>
                <a:gd name="T2" fmla="*/ 120 w 230"/>
                <a:gd name="T3" fmla="*/ 71 h 71"/>
                <a:gd name="T4" fmla="*/ 2 w 230"/>
                <a:gd name="T5" fmla="*/ 62 h 71"/>
                <a:gd name="T6" fmla="*/ 11 w 230"/>
                <a:gd name="T7" fmla="*/ 54 h 71"/>
                <a:gd name="T8" fmla="*/ 105 w 230"/>
                <a:gd name="T9" fmla="*/ 2 h 71"/>
                <a:gd name="T10" fmla="*/ 115 w 230"/>
                <a:gd name="T11" fmla="*/ 0 h 71"/>
                <a:gd name="T12" fmla="*/ 227 w 230"/>
                <a:gd name="T13" fmla="*/ 9 h 71"/>
                <a:gd name="T14" fmla="*/ 228 w 230"/>
                <a:gd name="T15" fmla="*/ 12 h 71"/>
                <a:gd name="T16" fmla="*/ 135 w 23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71">
                  <a:moveTo>
                    <a:pt x="135" y="64"/>
                  </a:moveTo>
                  <a:cubicBezTo>
                    <a:pt x="128" y="68"/>
                    <a:pt x="121" y="71"/>
                    <a:pt x="120" y="71"/>
                  </a:cubicBezTo>
                  <a:cubicBezTo>
                    <a:pt x="2" y="62"/>
                    <a:pt x="2" y="62"/>
                    <a:pt x="2" y="62"/>
                  </a:cubicBezTo>
                  <a:cubicBezTo>
                    <a:pt x="0" y="61"/>
                    <a:pt x="4" y="58"/>
                    <a:pt x="11" y="54"/>
                  </a:cubicBezTo>
                  <a:cubicBezTo>
                    <a:pt x="105" y="2"/>
                    <a:pt x="105" y="2"/>
                    <a:pt x="105" y="2"/>
                  </a:cubicBezTo>
                  <a:cubicBezTo>
                    <a:pt x="108" y="0"/>
                    <a:pt x="111" y="0"/>
                    <a:pt x="115" y="0"/>
                  </a:cubicBezTo>
                  <a:cubicBezTo>
                    <a:pt x="119" y="0"/>
                    <a:pt x="227" y="9"/>
                    <a:pt x="227" y="9"/>
                  </a:cubicBezTo>
                  <a:cubicBezTo>
                    <a:pt x="229" y="9"/>
                    <a:pt x="230" y="10"/>
                    <a:pt x="228" y="12"/>
                  </a:cubicBezTo>
                  <a:lnTo>
                    <a:pt x="135"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grpSp>
      <p:sp>
        <p:nvSpPr>
          <p:cNvPr id="52" name="Freeform 14">
            <a:extLst>
              <a:ext uri="{FF2B5EF4-FFF2-40B4-BE49-F238E27FC236}">
                <a16:creationId xmlns:a16="http://schemas.microsoft.com/office/drawing/2014/main" id="{5CFB6CC0-3339-4CD3-A1E7-B46E2851C7DD}"/>
              </a:ext>
            </a:extLst>
          </p:cNvPr>
          <p:cNvSpPr>
            <a:spLocks noEditPoints="1"/>
          </p:cNvSpPr>
          <p:nvPr userDrawn="1"/>
        </p:nvSpPr>
        <p:spPr bwMode="auto">
          <a:xfrm>
            <a:off x="1862071" y="3124069"/>
            <a:ext cx="74492" cy="233363"/>
          </a:xfrm>
          <a:custGeom>
            <a:avLst/>
            <a:gdLst>
              <a:gd name="T0" fmla="*/ 44 w 58"/>
              <a:gd name="T1" fmla="*/ 73 h 73"/>
              <a:gd name="T2" fmla="*/ 42 w 58"/>
              <a:gd name="T3" fmla="*/ 72 h 73"/>
              <a:gd name="T4" fmla="*/ 22 w 58"/>
              <a:gd name="T5" fmla="*/ 61 h 73"/>
              <a:gd name="T6" fmla="*/ 5 w 58"/>
              <a:gd name="T7" fmla="*/ 69 h 73"/>
              <a:gd name="T8" fmla="*/ 2 w 58"/>
              <a:gd name="T9" fmla="*/ 69 h 73"/>
              <a:gd name="T10" fmla="*/ 0 w 58"/>
              <a:gd name="T11" fmla="*/ 66 h 73"/>
              <a:gd name="T12" fmla="*/ 0 w 58"/>
              <a:gd name="T13" fmla="*/ 16 h 73"/>
              <a:gd name="T14" fmla="*/ 14 w 58"/>
              <a:gd name="T15" fmla="*/ 0 h 73"/>
              <a:gd name="T16" fmla="*/ 15 w 58"/>
              <a:gd name="T17" fmla="*/ 0 h 73"/>
              <a:gd name="T18" fmla="*/ 55 w 58"/>
              <a:gd name="T19" fmla="*/ 2 h 73"/>
              <a:gd name="T20" fmla="*/ 58 w 58"/>
              <a:gd name="T21" fmla="*/ 6 h 73"/>
              <a:gd name="T22" fmla="*/ 56 w 58"/>
              <a:gd name="T23" fmla="*/ 9 h 73"/>
              <a:gd name="T24" fmla="*/ 47 w 58"/>
              <a:gd name="T25" fmla="*/ 19 h 73"/>
              <a:gd name="T26" fmla="*/ 47 w 58"/>
              <a:gd name="T27" fmla="*/ 69 h 73"/>
              <a:gd name="T28" fmla="*/ 45 w 58"/>
              <a:gd name="T29" fmla="*/ 72 h 73"/>
              <a:gd name="T30" fmla="*/ 44 w 58"/>
              <a:gd name="T31" fmla="*/ 73 h 73"/>
              <a:gd name="T32" fmla="*/ 22 w 58"/>
              <a:gd name="T33" fmla="*/ 53 h 73"/>
              <a:gd name="T34" fmla="*/ 24 w 58"/>
              <a:gd name="T35" fmla="*/ 54 h 73"/>
              <a:gd name="T36" fmla="*/ 40 w 58"/>
              <a:gd name="T37" fmla="*/ 63 h 73"/>
              <a:gd name="T38" fmla="*/ 40 w 58"/>
              <a:gd name="T39" fmla="*/ 19 h 73"/>
              <a:gd name="T40" fmla="*/ 44 w 58"/>
              <a:gd name="T41" fmla="*/ 9 h 73"/>
              <a:gd name="T42" fmla="*/ 15 w 58"/>
              <a:gd name="T43" fmla="*/ 7 h 73"/>
              <a:gd name="T44" fmla="*/ 7 w 58"/>
              <a:gd name="T45" fmla="*/ 16 h 73"/>
              <a:gd name="T46" fmla="*/ 7 w 58"/>
              <a:gd name="T47" fmla="*/ 61 h 73"/>
              <a:gd name="T48" fmla="*/ 21 w 58"/>
              <a:gd name="T49" fmla="*/ 54 h 73"/>
              <a:gd name="T50" fmla="*/ 22 w 58"/>
              <a:gd name="T51" fmla="*/ 5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73">
                <a:moveTo>
                  <a:pt x="44" y="73"/>
                </a:moveTo>
                <a:cubicBezTo>
                  <a:pt x="43" y="73"/>
                  <a:pt x="43" y="72"/>
                  <a:pt x="42" y="72"/>
                </a:cubicBezTo>
                <a:cubicBezTo>
                  <a:pt x="22" y="61"/>
                  <a:pt x="22" y="61"/>
                  <a:pt x="22" y="61"/>
                </a:cubicBezTo>
                <a:cubicBezTo>
                  <a:pt x="5" y="69"/>
                  <a:pt x="5" y="69"/>
                  <a:pt x="5" y="69"/>
                </a:cubicBezTo>
                <a:cubicBezTo>
                  <a:pt x="4" y="70"/>
                  <a:pt x="3" y="70"/>
                  <a:pt x="2" y="69"/>
                </a:cubicBezTo>
                <a:cubicBezTo>
                  <a:pt x="1" y="69"/>
                  <a:pt x="0" y="67"/>
                  <a:pt x="0" y="66"/>
                </a:cubicBezTo>
                <a:cubicBezTo>
                  <a:pt x="0" y="16"/>
                  <a:pt x="0" y="16"/>
                  <a:pt x="0" y="16"/>
                </a:cubicBezTo>
                <a:cubicBezTo>
                  <a:pt x="0" y="6"/>
                  <a:pt x="9" y="1"/>
                  <a:pt x="14" y="0"/>
                </a:cubicBezTo>
                <a:cubicBezTo>
                  <a:pt x="15" y="0"/>
                  <a:pt x="15" y="0"/>
                  <a:pt x="15" y="0"/>
                </a:cubicBezTo>
                <a:cubicBezTo>
                  <a:pt x="55" y="2"/>
                  <a:pt x="55" y="2"/>
                  <a:pt x="55" y="2"/>
                </a:cubicBezTo>
                <a:cubicBezTo>
                  <a:pt x="57" y="3"/>
                  <a:pt x="58" y="4"/>
                  <a:pt x="58" y="6"/>
                </a:cubicBezTo>
                <a:cubicBezTo>
                  <a:pt x="58" y="7"/>
                  <a:pt x="57" y="9"/>
                  <a:pt x="56" y="9"/>
                </a:cubicBezTo>
                <a:cubicBezTo>
                  <a:pt x="55" y="9"/>
                  <a:pt x="47" y="12"/>
                  <a:pt x="47" y="19"/>
                </a:cubicBezTo>
                <a:cubicBezTo>
                  <a:pt x="47" y="69"/>
                  <a:pt x="47" y="69"/>
                  <a:pt x="47" y="69"/>
                </a:cubicBezTo>
                <a:cubicBezTo>
                  <a:pt x="47" y="70"/>
                  <a:pt x="47" y="71"/>
                  <a:pt x="45" y="72"/>
                </a:cubicBezTo>
                <a:cubicBezTo>
                  <a:pt x="45" y="72"/>
                  <a:pt x="44" y="73"/>
                  <a:pt x="44" y="73"/>
                </a:cubicBezTo>
                <a:close/>
                <a:moveTo>
                  <a:pt x="22" y="53"/>
                </a:moveTo>
                <a:cubicBezTo>
                  <a:pt x="23" y="53"/>
                  <a:pt x="23" y="53"/>
                  <a:pt x="24" y="54"/>
                </a:cubicBezTo>
                <a:cubicBezTo>
                  <a:pt x="40" y="63"/>
                  <a:pt x="40" y="63"/>
                  <a:pt x="40" y="63"/>
                </a:cubicBezTo>
                <a:cubicBezTo>
                  <a:pt x="40" y="19"/>
                  <a:pt x="40" y="19"/>
                  <a:pt x="40" y="19"/>
                </a:cubicBezTo>
                <a:cubicBezTo>
                  <a:pt x="40" y="14"/>
                  <a:pt x="42" y="11"/>
                  <a:pt x="44" y="9"/>
                </a:cubicBezTo>
                <a:cubicBezTo>
                  <a:pt x="15" y="7"/>
                  <a:pt x="15" y="7"/>
                  <a:pt x="15" y="7"/>
                </a:cubicBezTo>
                <a:cubicBezTo>
                  <a:pt x="13" y="7"/>
                  <a:pt x="7" y="9"/>
                  <a:pt x="7" y="16"/>
                </a:cubicBezTo>
                <a:cubicBezTo>
                  <a:pt x="7" y="61"/>
                  <a:pt x="7" y="61"/>
                  <a:pt x="7" y="61"/>
                </a:cubicBezTo>
                <a:cubicBezTo>
                  <a:pt x="21" y="54"/>
                  <a:pt x="21" y="54"/>
                  <a:pt x="21" y="54"/>
                </a:cubicBezTo>
                <a:cubicBezTo>
                  <a:pt x="21" y="53"/>
                  <a:pt x="22" y="53"/>
                  <a:pt x="2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3" name="Freeform 15">
            <a:extLst>
              <a:ext uri="{FF2B5EF4-FFF2-40B4-BE49-F238E27FC236}">
                <a16:creationId xmlns:a16="http://schemas.microsoft.com/office/drawing/2014/main" id="{12798DFC-C3AF-48C5-AE92-EEAD60BE7E84}"/>
              </a:ext>
            </a:extLst>
          </p:cNvPr>
          <p:cNvSpPr>
            <a:spLocks/>
          </p:cNvSpPr>
          <p:nvPr userDrawn="1"/>
        </p:nvSpPr>
        <p:spPr bwMode="auto">
          <a:xfrm>
            <a:off x="1802992" y="3066919"/>
            <a:ext cx="52658" cy="155575"/>
          </a:xfrm>
          <a:custGeom>
            <a:avLst/>
            <a:gdLst>
              <a:gd name="T0" fmla="*/ 41 w 41"/>
              <a:gd name="T1" fmla="*/ 42 h 49"/>
              <a:gd name="T2" fmla="*/ 16 w 41"/>
              <a:gd name="T3" fmla="*/ 40 h 49"/>
              <a:gd name="T4" fmla="*/ 7 w 41"/>
              <a:gd name="T5" fmla="*/ 24 h 49"/>
              <a:gd name="T6" fmla="*/ 17 w 41"/>
              <a:gd name="T7" fmla="*/ 7 h 49"/>
              <a:gd name="T8" fmla="*/ 20 w 41"/>
              <a:gd name="T9" fmla="*/ 3 h 49"/>
              <a:gd name="T10" fmla="*/ 16 w 41"/>
              <a:gd name="T11" fmla="*/ 0 h 49"/>
              <a:gd name="T12" fmla="*/ 0 w 41"/>
              <a:gd name="T13" fmla="*/ 24 h 49"/>
              <a:gd name="T14" fmla="*/ 15 w 41"/>
              <a:gd name="T15" fmla="*/ 47 h 49"/>
              <a:gd name="T16" fmla="*/ 41 w 41"/>
              <a:gd name="T17" fmla="*/ 49 h 49"/>
              <a:gd name="T18" fmla="*/ 41 w 41"/>
              <a:gd name="T19"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9">
                <a:moveTo>
                  <a:pt x="41" y="42"/>
                </a:moveTo>
                <a:cubicBezTo>
                  <a:pt x="28" y="41"/>
                  <a:pt x="18" y="40"/>
                  <a:pt x="16" y="40"/>
                </a:cubicBezTo>
                <a:cubicBezTo>
                  <a:pt x="10" y="39"/>
                  <a:pt x="7" y="31"/>
                  <a:pt x="7" y="24"/>
                </a:cubicBezTo>
                <a:cubicBezTo>
                  <a:pt x="7" y="17"/>
                  <a:pt x="10" y="8"/>
                  <a:pt x="17" y="7"/>
                </a:cubicBezTo>
                <a:cubicBezTo>
                  <a:pt x="19" y="7"/>
                  <a:pt x="20" y="5"/>
                  <a:pt x="20" y="3"/>
                </a:cubicBezTo>
                <a:cubicBezTo>
                  <a:pt x="19" y="1"/>
                  <a:pt x="17" y="0"/>
                  <a:pt x="16" y="0"/>
                </a:cubicBezTo>
                <a:cubicBezTo>
                  <a:pt x="5" y="2"/>
                  <a:pt x="0" y="14"/>
                  <a:pt x="0" y="24"/>
                </a:cubicBezTo>
                <a:cubicBezTo>
                  <a:pt x="0" y="35"/>
                  <a:pt x="5" y="45"/>
                  <a:pt x="15" y="47"/>
                </a:cubicBezTo>
                <a:cubicBezTo>
                  <a:pt x="18" y="47"/>
                  <a:pt x="28" y="48"/>
                  <a:pt x="41" y="49"/>
                </a:cubicBezTo>
                <a:lnTo>
                  <a:pt x="41"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6" name="Freeform 18">
            <a:extLst>
              <a:ext uri="{FF2B5EF4-FFF2-40B4-BE49-F238E27FC236}">
                <a16:creationId xmlns:a16="http://schemas.microsoft.com/office/drawing/2014/main" id="{28C05EC9-4EB4-4FD0-BE14-271985378A79}"/>
              </a:ext>
            </a:extLst>
          </p:cNvPr>
          <p:cNvSpPr>
            <a:spLocks/>
          </p:cNvSpPr>
          <p:nvPr userDrawn="1"/>
        </p:nvSpPr>
        <p:spPr bwMode="auto">
          <a:xfrm>
            <a:off x="1842806" y="3568569"/>
            <a:ext cx="56511" cy="136525"/>
          </a:xfrm>
          <a:custGeom>
            <a:avLst/>
            <a:gdLst>
              <a:gd name="T0" fmla="*/ 42 w 44"/>
              <a:gd name="T1" fmla="*/ 13 h 43"/>
              <a:gd name="T2" fmla="*/ 33 w 44"/>
              <a:gd name="T3" fmla="*/ 13 h 43"/>
              <a:gd name="T4" fmla="*/ 30 w 44"/>
              <a:gd name="T5" fmla="*/ 10 h 43"/>
              <a:gd name="T6" fmla="*/ 26 w 44"/>
              <a:gd name="T7" fmla="*/ 8 h 43"/>
              <a:gd name="T8" fmla="*/ 22 w 44"/>
              <a:gd name="T9" fmla="*/ 7 h 43"/>
              <a:gd name="T10" fmla="*/ 12 w 44"/>
              <a:gd name="T11" fmla="*/ 11 h 43"/>
              <a:gd name="T12" fmla="*/ 10 w 44"/>
              <a:gd name="T13" fmla="*/ 14 h 43"/>
              <a:gd name="T14" fmla="*/ 8 w 44"/>
              <a:gd name="T15" fmla="*/ 17 h 43"/>
              <a:gd name="T16" fmla="*/ 7 w 44"/>
              <a:gd name="T17" fmla="*/ 21 h 43"/>
              <a:gd name="T18" fmla="*/ 8 w 44"/>
              <a:gd name="T19" fmla="*/ 26 h 43"/>
              <a:gd name="T20" fmla="*/ 11 w 44"/>
              <a:gd name="T21" fmla="*/ 31 h 43"/>
              <a:gd name="T22" fmla="*/ 16 w 44"/>
              <a:gd name="T23" fmla="*/ 34 h 43"/>
              <a:gd name="T24" fmla="*/ 22 w 44"/>
              <a:gd name="T25" fmla="*/ 35 h 43"/>
              <a:gd name="T26" fmla="*/ 29 w 44"/>
              <a:gd name="T27" fmla="*/ 33 h 43"/>
              <a:gd name="T28" fmla="*/ 34 w 44"/>
              <a:gd name="T29" fmla="*/ 28 h 43"/>
              <a:gd name="T30" fmla="*/ 17 w 44"/>
              <a:gd name="T31" fmla="*/ 28 h 43"/>
              <a:gd name="T32" fmla="*/ 17 w 44"/>
              <a:gd name="T33" fmla="*/ 21 h 43"/>
              <a:gd name="T34" fmla="*/ 44 w 44"/>
              <a:gd name="T35" fmla="*/ 21 h 43"/>
              <a:gd name="T36" fmla="*/ 44 w 44"/>
              <a:gd name="T37" fmla="*/ 22 h 43"/>
              <a:gd name="T38" fmla="*/ 41 w 44"/>
              <a:gd name="T39" fmla="*/ 32 h 43"/>
              <a:gd name="T40" fmla="*/ 33 w 44"/>
              <a:gd name="T41" fmla="*/ 40 h 43"/>
              <a:gd name="T42" fmla="*/ 22 w 44"/>
              <a:gd name="T43" fmla="*/ 43 h 43"/>
              <a:gd name="T44" fmla="*/ 13 w 44"/>
              <a:gd name="T45" fmla="*/ 41 h 43"/>
              <a:gd name="T46" fmla="*/ 6 w 44"/>
              <a:gd name="T47" fmla="*/ 37 h 43"/>
              <a:gd name="T48" fmla="*/ 1 w 44"/>
              <a:gd name="T49" fmla="*/ 30 h 43"/>
              <a:gd name="T50" fmla="*/ 0 w 44"/>
              <a:gd name="T51" fmla="*/ 21 h 43"/>
              <a:gd name="T52" fmla="*/ 1 w 44"/>
              <a:gd name="T53" fmla="*/ 13 h 43"/>
              <a:gd name="T54" fmla="*/ 6 w 44"/>
              <a:gd name="T55" fmla="*/ 6 h 43"/>
              <a:gd name="T56" fmla="*/ 13 w 44"/>
              <a:gd name="T57" fmla="*/ 1 h 43"/>
              <a:gd name="T58" fmla="*/ 22 w 44"/>
              <a:gd name="T59" fmla="*/ 0 h 43"/>
              <a:gd name="T60" fmla="*/ 30 w 44"/>
              <a:gd name="T61" fmla="*/ 1 h 43"/>
              <a:gd name="T62" fmla="*/ 37 w 44"/>
              <a:gd name="T63" fmla="*/ 6 h 43"/>
              <a:gd name="T64" fmla="*/ 42 w 44"/>
              <a:gd name="T65"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3">
                <a:moveTo>
                  <a:pt x="42" y="13"/>
                </a:moveTo>
                <a:cubicBezTo>
                  <a:pt x="33" y="13"/>
                  <a:pt x="33" y="13"/>
                  <a:pt x="33" y="13"/>
                </a:cubicBezTo>
                <a:cubicBezTo>
                  <a:pt x="32" y="11"/>
                  <a:pt x="31" y="10"/>
                  <a:pt x="30" y="10"/>
                </a:cubicBezTo>
                <a:cubicBezTo>
                  <a:pt x="28" y="9"/>
                  <a:pt x="27" y="8"/>
                  <a:pt x="26" y="8"/>
                </a:cubicBezTo>
                <a:cubicBezTo>
                  <a:pt x="24" y="7"/>
                  <a:pt x="23" y="7"/>
                  <a:pt x="22" y="7"/>
                </a:cubicBezTo>
                <a:cubicBezTo>
                  <a:pt x="18" y="7"/>
                  <a:pt x="15" y="8"/>
                  <a:pt x="12" y="11"/>
                </a:cubicBezTo>
                <a:cubicBezTo>
                  <a:pt x="11" y="11"/>
                  <a:pt x="10" y="12"/>
                  <a:pt x="10" y="14"/>
                </a:cubicBezTo>
                <a:cubicBezTo>
                  <a:pt x="9" y="15"/>
                  <a:pt x="8" y="16"/>
                  <a:pt x="8" y="17"/>
                </a:cubicBezTo>
                <a:cubicBezTo>
                  <a:pt x="8" y="19"/>
                  <a:pt x="7" y="20"/>
                  <a:pt x="7" y="21"/>
                </a:cubicBezTo>
                <a:cubicBezTo>
                  <a:pt x="7" y="23"/>
                  <a:pt x="8" y="25"/>
                  <a:pt x="8" y="26"/>
                </a:cubicBezTo>
                <a:cubicBezTo>
                  <a:pt x="9" y="28"/>
                  <a:pt x="10" y="29"/>
                  <a:pt x="11" y="31"/>
                </a:cubicBezTo>
                <a:cubicBezTo>
                  <a:pt x="13" y="32"/>
                  <a:pt x="14" y="33"/>
                  <a:pt x="16" y="34"/>
                </a:cubicBezTo>
                <a:cubicBezTo>
                  <a:pt x="18" y="35"/>
                  <a:pt x="20" y="35"/>
                  <a:pt x="22" y="35"/>
                </a:cubicBezTo>
                <a:cubicBezTo>
                  <a:pt x="24" y="35"/>
                  <a:pt x="27" y="35"/>
                  <a:pt x="29" y="33"/>
                </a:cubicBezTo>
                <a:cubicBezTo>
                  <a:pt x="31" y="32"/>
                  <a:pt x="33" y="30"/>
                  <a:pt x="34" y="28"/>
                </a:cubicBezTo>
                <a:cubicBezTo>
                  <a:pt x="17" y="28"/>
                  <a:pt x="17" y="28"/>
                  <a:pt x="17" y="28"/>
                </a:cubicBezTo>
                <a:cubicBezTo>
                  <a:pt x="17" y="21"/>
                  <a:pt x="17" y="21"/>
                  <a:pt x="17" y="21"/>
                </a:cubicBezTo>
                <a:cubicBezTo>
                  <a:pt x="44" y="21"/>
                  <a:pt x="44" y="21"/>
                  <a:pt x="44" y="21"/>
                </a:cubicBezTo>
                <a:cubicBezTo>
                  <a:pt x="44" y="22"/>
                  <a:pt x="44" y="22"/>
                  <a:pt x="44" y="22"/>
                </a:cubicBezTo>
                <a:cubicBezTo>
                  <a:pt x="44" y="26"/>
                  <a:pt x="43" y="29"/>
                  <a:pt x="41" y="32"/>
                </a:cubicBezTo>
                <a:cubicBezTo>
                  <a:pt x="39" y="36"/>
                  <a:pt x="36" y="38"/>
                  <a:pt x="33" y="40"/>
                </a:cubicBezTo>
                <a:cubicBezTo>
                  <a:pt x="29" y="42"/>
                  <a:pt x="26" y="43"/>
                  <a:pt x="22" y="43"/>
                </a:cubicBezTo>
                <a:cubicBezTo>
                  <a:pt x="19" y="43"/>
                  <a:pt x="16" y="42"/>
                  <a:pt x="13" y="41"/>
                </a:cubicBezTo>
                <a:cubicBezTo>
                  <a:pt x="11" y="40"/>
                  <a:pt x="8" y="39"/>
                  <a:pt x="6" y="37"/>
                </a:cubicBezTo>
                <a:cubicBezTo>
                  <a:pt x="4" y="35"/>
                  <a:pt x="3" y="32"/>
                  <a:pt x="1" y="30"/>
                </a:cubicBezTo>
                <a:cubicBezTo>
                  <a:pt x="0" y="27"/>
                  <a:pt x="0" y="24"/>
                  <a:pt x="0" y="21"/>
                </a:cubicBezTo>
                <a:cubicBezTo>
                  <a:pt x="0" y="18"/>
                  <a:pt x="0" y="16"/>
                  <a:pt x="1" y="13"/>
                </a:cubicBezTo>
                <a:cubicBezTo>
                  <a:pt x="3" y="10"/>
                  <a:pt x="4" y="8"/>
                  <a:pt x="6" y="6"/>
                </a:cubicBezTo>
                <a:cubicBezTo>
                  <a:pt x="8" y="4"/>
                  <a:pt x="11" y="2"/>
                  <a:pt x="13" y="1"/>
                </a:cubicBezTo>
                <a:cubicBezTo>
                  <a:pt x="16" y="0"/>
                  <a:pt x="19" y="0"/>
                  <a:pt x="22" y="0"/>
                </a:cubicBezTo>
                <a:cubicBezTo>
                  <a:pt x="25" y="0"/>
                  <a:pt x="27" y="0"/>
                  <a:pt x="30" y="1"/>
                </a:cubicBezTo>
                <a:cubicBezTo>
                  <a:pt x="33" y="2"/>
                  <a:pt x="35" y="4"/>
                  <a:pt x="37" y="6"/>
                </a:cubicBezTo>
                <a:cubicBezTo>
                  <a:pt x="39" y="8"/>
                  <a:pt x="41" y="10"/>
                  <a:pt x="4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7" name="Freeform 19">
            <a:extLst>
              <a:ext uri="{FF2B5EF4-FFF2-40B4-BE49-F238E27FC236}">
                <a16:creationId xmlns:a16="http://schemas.microsoft.com/office/drawing/2014/main" id="{789AA566-934A-484C-93F4-04CED103580C}"/>
              </a:ext>
            </a:extLst>
          </p:cNvPr>
          <p:cNvSpPr>
            <a:spLocks noEditPoints="1"/>
          </p:cNvSpPr>
          <p:nvPr userDrawn="1"/>
        </p:nvSpPr>
        <p:spPr bwMode="auto">
          <a:xfrm>
            <a:off x="1904454" y="3543169"/>
            <a:ext cx="44952" cy="161925"/>
          </a:xfrm>
          <a:custGeom>
            <a:avLst/>
            <a:gdLst>
              <a:gd name="T0" fmla="*/ 0 w 35"/>
              <a:gd name="T1" fmla="*/ 8 h 51"/>
              <a:gd name="T2" fmla="*/ 8 w 35"/>
              <a:gd name="T3" fmla="*/ 8 h 51"/>
              <a:gd name="T4" fmla="*/ 8 w 35"/>
              <a:gd name="T5" fmla="*/ 34 h 51"/>
              <a:gd name="T6" fmla="*/ 8 w 35"/>
              <a:gd name="T7" fmla="*/ 37 h 51"/>
              <a:gd name="T8" fmla="*/ 9 w 35"/>
              <a:gd name="T9" fmla="*/ 40 h 51"/>
              <a:gd name="T10" fmla="*/ 11 w 35"/>
              <a:gd name="T11" fmla="*/ 42 h 51"/>
              <a:gd name="T12" fmla="*/ 14 w 35"/>
              <a:gd name="T13" fmla="*/ 43 h 51"/>
              <a:gd name="T14" fmla="*/ 17 w 35"/>
              <a:gd name="T15" fmla="*/ 43 h 51"/>
              <a:gd name="T16" fmla="*/ 20 w 35"/>
              <a:gd name="T17" fmla="*/ 40 h 51"/>
              <a:gd name="T18" fmla="*/ 20 w 35"/>
              <a:gd name="T19" fmla="*/ 38 h 51"/>
              <a:gd name="T20" fmla="*/ 21 w 35"/>
              <a:gd name="T21" fmla="*/ 34 h 51"/>
              <a:gd name="T22" fmla="*/ 21 w 35"/>
              <a:gd name="T23" fmla="*/ 8 h 51"/>
              <a:gd name="T24" fmla="*/ 28 w 35"/>
              <a:gd name="T25" fmla="*/ 8 h 51"/>
              <a:gd name="T26" fmla="*/ 28 w 35"/>
              <a:gd name="T27" fmla="*/ 16 h 51"/>
              <a:gd name="T28" fmla="*/ 31 w 35"/>
              <a:gd name="T29" fmla="*/ 14 h 51"/>
              <a:gd name="T30" fmla="*/ 31 w 35"/>
              <a:gd name="T31" fmla="*/ 8 h 51"/>
              <a:gd name="T32" fmla="*/ 35 w 35"/>
              <a:gd name="T33" fmla="*/ 8 h 51"/>
              <a:gd name="T34" fmla="*/ 33 w 35"/>
              <a:gd name="T35" fmla="*/ 16 h 51"/>
              <a:gd name="T36" fmla="*/ 28 w 35"/>
              <a:gd name="T37" fmla="*/ 19 h 51"/>
              <a:gd name="T38" fmla="*/ 28 w 35"/>
              <a:gd name="T39" fmla="*/ 34 h 51"/>
              <a:gd name="T40" fmla="*/ 28 w 35"/>
              <a:gd name="T41" fmla="*/ 41 h 51"/>
              <a:gd name="T42" fmla="*/ 25 w 35"/>
              <a:gd name="T43" fmla="*/ 45 h 51"/>
              <a:gd name="T44" fmla="*/ 20 w 35"/>
              <a:gd name="T45" fmla="*/ 49 h 51"/>
              <a:gd name="T46" fmla="*/ 14 w 35"/>
              <a:gd name="T47" fmla="*/ 51 h 51"/>
              <a:gd name="T48" fmla="*/ 9 w 35"/>
              <a:gd name="T49" fmla="*/ 49 h 51"/>
              <a:gd name="T50" fmla="*/ 4 w 35"/>
              <a:gd name="T51" fmla="*/ 46 h 51"/>
              <a:gd name="T52" fmla="*/ 2 w 35"/>
              <a:gd name="T53" fmla="*/ 42 h 51"/>
              <a:gd name="T54" fmla="*/ 1 w 35"/>
              <a:gd name="T55" fmla="*/ 39 h 51"/>
              <a:gd name="T56" fmla="*/ 0 w 35"/>
              <a:gd name="T57" fmla="*/ 34 h 51"/>
              <a:gd name="T58" fmla="*/ 0 w 35"/>
              <a:gd name="T59" fmla="*/ 8 h 51"/>
              <a:gd name="T60" fmla="*/ 10 w 35"/>
              <a:gd name="T61" fmla="*/ 5 h 51"/>
              <a:gd name="T62" fmla="*/ 8 w 35"/>
              <a:gd name="T63" fmla="*/ 1 h 51"/>
              <a:gd name="T64" fmla="*/ 12 w 35"/>
              <a:gd name="T65" fmla="*/ 0 h 51"/>
              <a:gd name="T66" fmla="*/ 14 w 35"/>
              <a:gd name="T67" fmla="*/ 0 h 51"/>
              <a:gd name="T68" fmla="*/ 16 w 35"/>
              <a:gd name="T69" fmla="*/ 1 h 51"/>
              <a:gd name="T70" fmla="*/ 19 w 35"/>
              <a:gd name="T71" fmla="*/ 0 h 51"/>
              <a:gd name="T72" fmla="*/ 21 w 35"/>
              <a:gd name="T73" fmla="*/ 3 h 51"/>
              <a:gd name="T74" fmla="*/ 20 w 35"/>
              <a:gd name="T75" fmla="*/ 4 h 51"/>
              <a:gd name="T76" fmla="*/ 19 w 35"/>
              <a:gd name="T77" fmla="*/ 5 h 51"/>
              <a:gd name="T78" fmla="*/ 17 w 35"/>
              <a:gd name="T79" fmla="*/ 5 h 51"/>
              <a:gd name="T80" fmla="*/ 16 w 35"/>
              <a:gd name="T81" fmla="*/ 5 h 51"/>
              <a:gd name="T82" fmla="*/ 14 w 35"/>
              <a:gd name="T83" fmla="*/ 4 h 51"/>
              <a:gd name="T84" fmla="*/ 12 w 35"/>
              <a:gd name="T85" fmla="*/ 4 h 51"/>
              <a:gd name="T86" fmla="*/ 10 w 35"/>
              <a:gd name="T87"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 h="51">
                <a:moveTo>
                  <a:pt x="0" y="8"/>
                </a:moveTo>
                <a:cubicBezTo>
                  <a:pt x="8" y="8"/>
                  <a:pt x="8" y="8"/>
                  <a:pt x="8" y="8"/>
                </a:cubicBezTo>
                <a:cubicBezTo>
                  <a:pt x="8" y="34"/>
                  <a:pt x="8" y="34"/>
                  <a:pt x="8" y="34"/>
                </a:cubicBezTo>
                <a:cubicBezTo>
                  <a:pt x="8" y="35"/>
                  <a:pt x="8" y="37"/>
                  <a:pt x="8" y="37"/>
                </a:cubicBezTo>
                <a:cubicBezTo>
                  <a:pt x="8" y="38"/>
                  <a:pt x="8" y="39"/>
                  <a:pt x="9" y="40"/>
                </a:cubicBezTo>
                <a:cubicBezTo>
                  <a:pt x="9" y="41"/>
                  <a:pt x="10" y="42"/>
                  <a:pt x="11" y="42"/>
                </a:cubicBezTo>
                <a:cubicBezTo>
                  <a:pt x="12" y="43"/>
                  <a:pt x="13" y="43"/>
                  <a:pt x="14" y="43"/>
                </a:cubicBezTo>
                <a:cubicBezTo>
                  <a:pt x="15" y="43"/>
                  <a:pt x="16" y="43"/>
                  <a:pt x="17" y="43"/>
                </a:cubicBezTo>
                <a:cubicBezTo>
                  <a:pt x="18" y="42"/>
                  <a:pt x="19" y="41"/>
                  <a:pt x="20" y="40"/>
                </a:cubicBezTo>
                <a:cubicBezTo>
                  <a:pt x="20" y="40"/>
                  <a:pt x="20" y="39"/>
                  <a:pt x="20" y="38"/>
                </a:cubicBezTo>
                <a:cubicBezTo>
                  <a:pt x="21" y="37"/>
                  <a:pt x="21" y="36"/>
                  <a:pt x="21" y="34"/>
                </a:cubicBezTo>
                <a:cubicBezTo>
                  <a:pt x="21" y="8"/>
                  <a:pt x="21" y="8"/>
                  <a:pt x="21" y="8"/>
                </a:cubicBezTo>
                <a:cubicBezTo>
                  <a:pt x="28" y="8"/>
                  <a:pt x="28" y="8"/>
                  <a:pt x="28" y="8"/>
                </a:cubicBezTo>
                <a:cubicBezTo>
                  <a:pt x="28" y="16"/>
                  <a:pt x="28" y="16"/>
                  <a:pt x="28" y="16"/>
                </a:cubicBezTo>
                <a:cubicBezTo>
                  <a:pt x="29" y="16"/>
                  <a:pt x="30" y="15"/>
                  <a:pt x="31" y="14"/>
                </a:cubicBezTo>
                <a:cubicBezTo>
                  <a:pt x="31" y="13"/>
                  <a:pt x="31" y="11"/>
                  <a:pt x="31" y="8"/>
                </a:cubicBezTo>
                <a:cubicBezTo>
                  <a:pt x="35" y="8"/>
                  <a:pt x="35" y="8"/>
                  <a:pt x="35" y="8"/>
                </a:cubicBezTo>
                <a:cubicBezTo>
                  <a:pt x="35" y="12"/>
                  <a:pt x="35" y="14"/>
                  <a:pt x="33" y="16"/>
                </a:cubicBezTo>
                <a:cubicBezTo>
                  <a:pt x="32" y="18"/>
                  <a:pt x="30" y="19"/>
                  <a:pt x="28" y="19"/>
                </a:cubicBezTo>
                <a:cubicBezTo>
                  <a:pt x="28" y="34"/>
                  <a:pt x="28" y="34"/>
                  <a:pt x="28" y="34"/>
                </a:cubicBezTo>
                <a:cubicBezTo>
                  <a:pt x="28" y="37"/>
                  <a:pt x="28" y="39"/>
                  <a:pt x="28" y="41"/>
                </a:cubicBezTo>
                <a:cubicBezTo>
                  <a:pt x="27" y="42"/>
                  <a:pt x="27" y="44"/>
                  <a:pt x="25" y="45"/>
                </a:cubicBezTo>
                <a:cubicBezTo>
                  <a:pt x="24" y="47"/>
                  <a:pt x="22" y="48"/>
                  <a:pt x="20" y="49"/>
                </a:cubicBezTo>
                <a:cubicBezTo>
                  <a:pt x="18" y="50"/>
                  <a:pt x="16" y="51"/>
                  <a:pt x="14" y="51"/>
                </a:cubicBezTo>
                <a:cubicBezTo>
                  <a:pt x="12" y="51"/>
                  <a:pt x="11" y="50"/>
                  <a:pt x="9" y="49"/>
                </a:cubicBezTo>
                <a:cubicBezTo>
                  <a:pt x="7" y="48"/>
                  <a:pt x="5" y="47"/>
                  <a:pt x="4" y="46"/>
                </a:cubicBezTo>
                <a:cubicBezTo>
                  <a:pt x="3" y="45"/>
                  <a:pt x="2" y="44"/>
                  <a:pt x="2" y="42"/>
                </a:cubicBezTo>
                <a:cubicBezTo>
                  <a:pt x="1" y="41"/>
                  <a:pt x="1" y="40"/>
                  <a:pt x="1" y="39"/>
                </a:cubicBezTo>
                <a:cubicBezTo>
                  <a:pt x="0" y="37"/>
                  <a:pt x="0" y="36"/>
                  <a:pt x="0" y="34"/>
                </a:cubicBezTo>
                <a:lnTo>
                  <a:pt x="0" y="8"/>
                </a:lnTo>
                <a:close/>
                <a:moveTo>
                  <a:pt x="10" y="5"/>
                </a:moveTo>
                <a:cubicBezTo>
                  <a:pt x="8" y="1"/>
                  <a:pt x="8" y="1"/>
                  <a:pt x="8" y="1"/>
                </a:cubicBezTo>
                <a:cubicBezTo>
                  <a:pt x="9" y="0"/>
                  <a:pt x="10" y="0"/>
                  <a:pt x="12" y="0"/>
                </a:cubicBezTo>
                <a:cubicBezTo>
                  <a:pt x="12" y="0"/>
                  <a:pt x="13" y="0"/>
                  <a:pt x="14" y="0"/>
                </a:cubicBezTo>
                <a:cubicBezTo>
                  <a:pt x="15" y="1"/>
                  <a:pt x="16" y="1"/>
                  <a:pt x="16" y="1"/>
                </a:cubicBezTo>
                <a:cubicBezTo>
                  <a:pt x="17" y="1"/>
                  <a:pt x="18" y="0"/>
                  <a:pt x="19" y="0"/>
                </a:cubicBezTo>
                <a:cubicBezTo>
                  <a:pt x="21" y="3"/>
                  <a:pt x="21" y="3"/>
                  <a:pt x="21" y="3"/>
                </a:cubicBezTo>
                <a:cubicBezTo>
                  <a:pt x="21" y="4"/>
                  <a:pt x="20" y="4"/>
                  <a:pt x="20" y="4"/>
                </a:cubicBezTo>
                <a:cubicBezTo>
                  <a:pt x="20" y="4"/>
                  <a:pt x="19" y="5"/>
                  <a:pt x="19" y="5"/>
                </a:cubicBezTo>
                <a:cubicBezTo>
                  <a:pt x="18" y="5"/>
                  <a:pt x="18" y="5"/>
                  <a:pt x="17" y="5"/>
                </a:cubicBezTo>
                <a:cubicBezTo>
                  <a:pt x="17" y="5"/>
                  <a:pt x="16" y="5"/>
                  <a:pt x="16" y="5"/>
                </a:cubicBezTo>
                <a:cubicBezTo>
                  <a:pt x="15" y="5"/>
                  <a:pt x="14" y="4"/>
                  <a:pt x="14" y="4"/>
                </a:cubicBezTo>
                <a:cubicBezTo>
                  <a:pt x="13" y="4"/>
                  <a:pt x="13" y="4"/>
                  <a:pt x="12" y="4"/>
                </a:cubicBezTo>
                <a:cubicBezTo>
                  <a:pt x="11" y="4"/>
                  <a:pt x="10" y="4"/>
                  <a:pt x="1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8" name="Freeform 20">
            <a:extLst>
              <a:ext uri="{FF2B5EF4-FFF2-40B4-BE49-F238E27FC236}">
                <a16:creationId xmlns:a16="http://schemas.microsoft.com/office/drawing/2014/main" id="{C44C9178-B99F-4BEE-AD9D-D6DB16EF79BF}"/>
              </a:ext>
            </a:extLst>
          </p:cNvPr>
          <p:cNvSpPr>
            <a:spLocks/>
          </p:cNvSpPr>
          <p:nvPr userDrawn="1"/>
        </p:nvSpPr>
        <p:spPr bwMode="auto">
          <a:xfrm>
            <a:off x="1968671" y="3568569"/>
            <a:ext cx="48805" cy="133350"/>
          </a:xfrm>
          <a:custGeom>
            <a:avLst/>
            <a:gdLst>
              <a:gd name="T0" fmla="*/ 32 w 76"/>
              <a:gd name="T1" fmla="*/ 84 h 84"/>
              <a:gd name="T2" fmla="*/ 0 w 76"/>
              <a:gd name="T3" fmla="*/ 0 h 84"/>
              <a:gd name="T4" fmla="*/ 16 w 76"/>
              <a:gd name="T5" fmla="*/ 0 h 84"/>
              <a:gd name="T6" fmla="*/ 38 w 76"/>
              <a:gd name="T7" fmla="*/ 64 h 84"/>
              <a:gd name="T8" fmla="*/ 60 w 76"/>
              <a:gd name="T9" fmla="*/ 0 h 84"/>
              <a:gd name="T10" fmla="*/ 76 w 76"/>
              <a:gd name="T11" fmla="*/ 0 h 84"/>
              <a:gd name="T12" fmla="*/ 44 w 76"/>
              <a:gd name="T13" fmla="*/ 84 h 84"/>
              <a:gd name="T14" fmla="*/ 32 w 76"/>
              <a:gd name="T15" fmla="*/ 84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32" y="84"/>
                </a:moveTo>
                <a:lnTo>
                  <a:pt x="0" y="0"/>
                </a:lnTo>
                <a:lnTo>
                  <a:pt x="16" y="0"/>
                </a:lnTo>
                <a:lnTo>
                  <a:pt x="38" y="64"/>
                </a:lnTo>
                <a:lnTo>
                  <a:pt x="60" y="0"/>
                </a:lnTo>
                <a:lnTo>
                  <a:pt x="76" y="0"/>
                </a:lnTo>
                <a:lnTo>
                  <a:pt x="44" y="84"/>
                </a:lnTo>
                <a:lnTo>
                  <a:pt x="32"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pic>
        <p:nvPicPr>
          <p:cNvPr id="5" name="Picture 4"/>
          <p:cNvPicPr>
            <a:picLocks noChangeAspect="1"/>
          </p:cNvPicPr>
          <p:nvPr/>
        </p:nvPicPr>
        <p:blipFill>
          <a:blip r:embed="rId2"/>
          <a:stretch>
            <a:fillRect/>
          </a:stretch>
        </p:blipFill>
        <p:spPr>
          <a:xfrm flipH="1">
            <a:off x="1076191" y="135418"/>
            <a:ext cx="470395" cy="660758"/>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15480" y="289797"/>
            <a:ext cx="631587" cy="406020"/>
          </a:xfrm>
          <a:prstGeom prst="rect">
            <a:avLst/>
          </a:prstGeom>
        </p:spPr>
      </p:pic>
      <p:grpSp>
        <p:nvGrpSpPr>
          <p:cNvPr id="35" name="Group 34"/>
          <p:cNvGrpSpPr/>
          <p:nvPr/>
        </p:nvGrpSpPr>
        <p:grpSpPr>
          <a:xfrm>
            <a:off x="4009853" y="1061139"/>
            <a:ext cx="8012257" cy="5664125"/>
            <a:chOff x="9526586" y="5020964"/>
            <a:chExt cx="13487401" cy="7588768"/>
          </a:xfrm>
        </p:grpSpPr>
        <p:sp>
          <p:nvSpPr>
            <p:cNvPr id="36" name="Rectangle 10"/>
            <p:cNvSpPr>
              <a:spLocks noChangeArrowheads="1"/>
            </p:cNvSpPr>
            <p:nvPr/>
          </p:nvSpPr>
          <p:spPr bwMode="auto">
            <a:xfrm rot="5400000">
              <a:off x="16071148" y="5876038"/>
              <a:ext cx="189131" cy="13278255"/>
            </a:xfrm>
            <a:prstGeom prst="rect">
              <a:avLst/>
            </a:prstGeom>
            <a:gradFill>
              <a:gsLst>
                <a:gs pos="0">
                  <a:srgbClr val="00B0F0"/>
                </a:gs>
                <a:gs pos="100000">
                  <a:sysClr val="window" lastClr="FFFFFF"/>
                </a:gs>
              </a:gsLst>
              <a:lin ang="5400000" scaled="0"/>
            </a:gradFill>
            <a:ln w="25400" cap="flat" cmpd="sng" algn="ctr">
              <a:noFill/>
              <a:prstDash val="solid"/>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7" name="Freeform 9"/>
            <p:cNvSpPr>
              <a:spLocks/>
            </p:cNvSpPr>
            <p:nvPr/>
          </p:nvSpPr>
          <p:spPr bwMode="auto">
            <a:xfrm rot="5400000">
              <a:off x="21540853" y="11136598"/>
              <a:ext cx="2737980" cy="208288"/>
            </a:xfrm>
            <a:custGeom>
              <a:avLst/>
              <a:gdLst>
                <a:gd name="T0" fmla="*/ 1662 w 1662"/>
                <a:gd name="T1" fmla="*/ 118 h 118"/>
                <a:gd name="T2" fmla="*/ 0 w 1662"/>
                <a:gd name="T3" fmla="*/ 118 h 118"/>
                <a:gd name="T4" fmla="*/ 0 w 1662"/>
                <a:gd name="T5" fmla="*/ 0 h 118"/>
                <a:gd name="T6" fmla="*/ 1551 w 1662"/>
                <a:gd name="T7" fmla="*/ 0 h 118"/>
                <a:gd name="T8" fmla="*/ 1662 w 1662"/>
                <a:gd name="T9" fmla="*/ 118 h 118"/>
              </a:gdLst>
              <a:ahLst/>
              <a:cxnLst>
                <a:cxn ang="0">
                  <a:pos x="T0" y="T1"/>
                </a:cxn>
                <a:cxn ang="0">
                  <a:pos x="T2" y="T3"/>
                </a:cxn>
                <a:cxn ang="0">
                  <a:pos x="T4" y="T5"/>
                </a:cxn>
                <a:cxn ang="0">
                  <a:pos x="T6" y="T7"/>
                </a:cxn>
                <a:cxn ang="0">
                  <a:pos x="T8" y="T9"/>
                </a:cxn>
              </a:cxnLst>
              <a:rect l="0" t="0" r="r" b="b"/>
              <a:pathLst>
                <a:path w="1662" h="118">
                  <a:moveTo>
                    <a:pt x="1662" y="118"/>
                  </a:moveTo>
                  <a:lnTo>
                    <a:pt x="0" y="118"/>
                  </a:lnTo>
                  <a:lnTo>
                    <a:pt x="0" y="0"/>
                  </a:lnTo>
                  <a:lnTo>
                    <a:pt x="1551" y="0"/>
                  </a:lnTo>
                  <a:lnTo>
                    <a:pt x="1662" y="118"/>
                  </a:lnTo>
                  <a:close/>
                </a:path>
              </a:pathLst>
            </a:cu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8" name="Freeform 9"/>
            <p:cNvSpPr>
              <a:spLocks/>
            </p:cNvSpPr>
            <p:nvPr/>
          </p:nvSpPr>
          <p:spPr bwMode="auto">
            <a:xfrm rot="16200000" flipV="1">
              <a:off x="21540853" y="6285810"/>
              <a:ext cx="2737980" cy="208288"/>
            </a:xfrm>
            <a:custGeom>
              <a:avLst/>
              <a:gdLst>
                <a:gd name="T0" fmla="*/ 1662 w 1662"/>
                <a:gd name="T1" fmla="*/ 118 h 118"/>
                <a:gd name="T2" fmla="*/ 0 w 1662"/>
                <a:gd name="T3" fmla="*/ 118 h 118"/>
                <a:gd name="T4" fmla="*/ 0 w 1662"/>
                <a:gd name="T5" fmla="*/ 0 h 118"/>
                <a:gd name="T6" fmla="*/ 1551 w 1662"/>
                <a:gd name="T7" fmla="*/ 0 h 118"/>
                <a:gd name="T8" fmla="*/ 1662 w 1662"/>
                <a:gd name="T9" fmla="*/ 118 h 118"/>
              </a:gdLst>
              <a:ahLst/>
              <a:cxnLst>
                <a:cxn ang="0">
                  <a:pos x="T0" y="T1"/>
                </a:cxn>
                <a:cxn ang="0">
                  <a:pos x="T2" y="T3"/>
                </a:cxn>
                <a:cxn ang="0">
                  <a:pos x="T4" y="T5"/>
                </a:cxn>
                <a:cxn ang="0">
                  <a:pos x="T6" y="T7"/>
                </a:cxn>
                <a:cxn ang="0">
                  <a:pos x="T8" y="T9"/>
                </a:cxn>
              </a:cxnLst>
              <a:rect l="0" t="0" r="r" b="b"/>
              <a:pathLst>
                <a:path w="1662" h="118">
                  <a:moveTo>
                    <a:pt x="1662" y="118"/>
                  </a:moveTo>
                  <a:lnTo>
                    <a:pt x="0" y="118"/>
                  </a:lnTo>
                  <a:lnTo>
                    <a:pt x="0" y="0"/>
                  </a:lnTo>
                  <a:lnTo>
                    <a:pt x="1551" y="0"/>
                  </a:lnTo>
                  <a:lnTo>
                    <a:pt x="1662" y="118"/>
                  </a:lnTo>
                  <a:close/>
                </a:path>
              </a:pathLst>
            </a:cu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9" name="Rectangle 10"/>
            <p:cNvSpPr>
              <a:spLocks noChangeArrowheads="1"/>
            </p:cNvSpPr>
            <p:nvPr/>
          </p:nvSpPr>
          <p:spPr bwMode="auto">
            <a:xfrm rot="16200000" flipV="1">
              <a:off x="18440281" y="850795"/>
              <a:ext cx="194393" cy="8534731"/>
            </a:xfrm>
            <a:prstGeom prst="rect">
              <a:avLst/>
            </a:prstGeom>
            <a:gradFill>
              <a:gsLst>
                <a:gs pos="0">
                  <a:srgbClr val="00B0F0"/>
                </a:gs>
                <a:gs pos="100000">
                  <a:sysClr val="window" lastClr="FFFFFF"/>
                </a:gs>
              </a:gsLst>
              <a:lin ang="5400000" scaled="0"/>
            </a:gradFill>
            <a:ln w="25400" cap="flat" cmpd="sng" algn="ctr">
              <a:noFill/>
              <a:prstDash val="solid"/>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40" name="Rectangle 39"/>
            <p:cNvSpPr/>
            <p:nvPr/>
          </p:nvSpPr>
          <p:spPr>
            <a:xfrm>
              <a:off x="22804841" y="7643378"/>
              <a:ext cx="209146" cy="2935697"/>
            </a:xfrm>
            <a:prstGeom prst="rect">
              <a:avLst/>
            </a:pr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grpSp>
      <p:sp>
        <p:nvSpPr>
          <p:cNvPr id="8" name="Rectangle 7"/>
          <p:cNvSpPr/>
          <p:nvPr/>
        </p:nvSpPr>
        <p:spPr>
          <a:xfrm>
            <a:off x="2955447" y="174863"/>
            <a:ext cx="6177461" cy="613245"/>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t-BR" sz="3200" b="1" i="0" u="none" strike="noStrike" kern="1200" cap="none" spc="0" normalizeH="0" baseline="0" noProof="0" dirty="0" smtClean="0">
                <a:ln>
                  <a:noFill/>
                </a:ln>
                <a:solidFill>
                  <a:srgbClr val="C00000"/>
                </a:solidFill>
                <a:effectLst/>
                <a:uLnTx/>
                <a:uFillTx/>
                <a:latin typeface="Times New Roman" panose="02020603050405020304" pitchFamily="18" charset="0"/>
                <a:ea typeface="Times New Roman" panose="02020603050405020304" pitchFamily="18" charset="0"/>
                <a:cs typeface="+mn-cs"/>
              </a:rPr>
              <a:t>ÔN TẬP GIỮA TUẦN HỌC KÌ II</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4" name="Rectangle 13"/>
          <p:cNvSpPr/>
          <p:nvPr/>
        </p:nvSpPr>
        <p:spPr>
          <a:xfrm>
            <a:off x="453966" y="896549"/>
            <a:ext cx="7857407"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I. ÔN TẬP VỀ THỂ LOẠI VĂN BẢN ĐỌC HIỂU</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5" name="Rectangle 14"/>
          <p:cNvSpPr/>
          <p:nvPr/>
        </p:nvSpPr>
        <p:spPr>
          <a:xfrm>
            <a:off x="453966" y="1363447"/>
            <a:ext cx="8662949"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1.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Lập</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danh</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sách</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các</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thể</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loại</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đặc</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điểm</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thể</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loại</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p>
        </p:txBody>
      </p:sp>
      <p:graphicFrame>
        <p:nvGraphicFramePr>
          <p:cNvPr id="2" name="Table 1"/>
          <p:cNvGraphicFramePr>
            <a:graphicFrameLocks noGrp="1"/>
          </p:cNvGraphicFramePr>
          <p:nvPr>
            <p:extLst>
              <p:ext uri="{D42A27DB-BD31-4B8C-83A1-F6EECF244321}">
                <p14:modId xmlns:p14="http://schemas.microsoft.com/office/powerpoint/2010/main" val="1099308059"/>
              </p:ext>
            </p:extLst>
          </p:nvPr>
        </p:nvGraphicFramePr>
        <p:xfrm>
          <a:off x="614927" y="1997995"/>
          <a:ext cx="10858500" cy="4626864"/>
        </p:xfrm>
        <a:graphic>
          <a:graphicData uri="http://schemas.openxmlformats.org/drawingml/2006/table">
            <a:tbl>
              <a:tblPr firstRow="1" firstCol="1" bandRow="1"/>
              <a:tblGrid>
                <a:gridCol w="852025">
                  <a:extLst>
                    <a:ext uri="{9D8B030D-6E8A-4147-A177-3AD203B41FA5}">
                      <a16:colId xmlns:a16="http://schemas.microsoft.com/office/drawing/2014/main" val="1856283367"/>
                    </a:ext>
                  </a:extLst>
                </a:gridCol>
                <a:gridCol w="5453920">
                  <a:extLst>
                    <a:ext uri="{9D8B030D-6E8A-4147-A177-3AD203B41FA5}">
                      <a16:colId xmlns:a16="http://schemas.microsoft.com/office/drawing/2014/main" val="926392094"/>
                    </a:ext>
                  </a:extLst>
                </a:gridCol>
                <a:gridCol w="1371904">
                  <a:extLst>
                    <a:ext uri="{9D8B030D-6E8A-4147-A177-3AD203B41FA5}">
                      <a16:colId xmlns:a16="http://schemas.microsoft.com/office/drawing/2014/main" val="674163957"/>
                    </a:ext>
                  </a:extLst>
                </a:gridCol>
                <a:gridCol w="1535570">
                  <a:extLst>
                    <a:ext uri="{9D8B030D-6E8A-4147-A177-3AD203B41FA5}">
                      <a16:colId xmlns:a16="http://schemas.microsoft.com/office/drawing/2014/main" val="2361837779"/>
                    </a:ext>
                  </a:extLst>
                </a:gridCol>
                <a:gridCol w="1645081">
                  <a:extLst>
                    <a:ext uri="{9D8B030D-6E8A-4147-A177-3AD203B41FA5}">
                      <a16:colId xmlns:a16="http://schemas.microsoft.com/office/drawing/2014/main" val="1992890551"/>
                    </a:ext>
                  </a:extLst>
                </a:gridCol>
              </a:tblGrid>
              <a:tr h="0">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Văn bản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Thơ</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Truyện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Nghị luận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0929427"/>
                  </a:ext>
                </a:extLst>
              </a:tr>
              <a:tr h="0">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Con gái của mẹ</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5134329"/>
                  </a:ext>
                </a:extLst>
              </a:tr>
              <a:tr h="0">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Gió lạnh đầu mùa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0995886"/>
                  </a:ext>
                </a:extLst>
              </a:tr>
              <a:tr h="0">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Những cánh buồm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0634667"/>
                  </a:ext>
                </a:extLst>
              </a:tr>
              <a:tr h="0">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Tuổi thơ tôi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0602690"/>
                  </a:ext>
                </a:extLst>
              </a:tr>
              <a:tr h="0">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Mây và sóng</a:t>
                      </a: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1303907"/>
                  </a:ext>
                </a:extLst>
              </a:tr>
              <a:tr h="0">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Chiếc lá cuối cùng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4884248"/>
                  </a:ext>
                </a:extLst>
              </a:tr>
              <a:tr h="0">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Chị sẽ gọi em bằng tên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908220"/>
                  </a:ext>
                </a:extLst>
              </a:tr>
              <a:tr h="0">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Con là…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9832817"/>
                  </a:ext>
                </a:extLst>
              </a:tr>
              <a:tr h="0">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Học thầy,học bạn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7078996"/>
                  </a:ext>
                </a:extLst>
              </a:tr>
              <a:tr h="0">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Bàn về nhân vật Thánh Gióng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0352233"/>
                  </a:ext>
                </a:extLst>
              </a:tr>
            </a:tbl>
          </a:graphicData>
        </a:graphic>
      </p:graphicFrame>
    </p:spTree>
    <p:extLst>
      <p:ext uri="{BB962C8B-B14F-4D97-AF65-F5344CB8AC3E}">
        <p14:creationId xmlns:p14="http://schemas.microsoft.com/office/powerpoint/2010/main" val="37843570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
            <a:ext cx="12192000" cy="836740"/>
            <a:chOff x="1440808" y="2419674"/>
            <a:chExt cx="9865006" cy="1448933"/>
          </a:xfrm>
        </p:grpSpPr>
        <p:sp>
          <p:nvSpPr>
            <p:cNvPr id="47" name="Freeform 6">
              <a:extLst>
                <a:ext uri="{FF2B5EF4-FFF2-40B4-BE49-F238E27FC236}">
                  <a16:creationId xmlns:a16="http://schemas.microsoft.com/office/drawing/2014/main" id="{0135C79C-F846-49D1-A09F-F16683F7E395}"/>
                </a:ext>
              </a:extLst>
            </p:cNvPr>
            <p:cNvSpPr>
              <a:spLocks/>
            </p:cNvSpPr>
            <p:nvPr userDrawn="1"/>
          </p:nvSpPr>
          <p:spPr bwMode="auto">
            <a:xfrm>
              <a:off x="1440808" y="2419674"/>
              <a:ext cx="9865006" cy="1406526"/>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1 w 7680"/>
                <a:gd name="T13" fmla="*/ 380 h 440"/>
                <a:gd name="T14" fmla="*/ 261 w 7680"/>
                <a:gd name="T15" fmla="*/ 440 h 440"/>
                <a:gd name="T16" fmla="*/ 541 w 7680"/>
                <a:gd name="T17" fmla="*/ 440 h 440"/>
                <a:gd name="T18" fmla="*/ 601 w 7680"/>
                <a:gd name="T19" fmla="*/ 380 h 440"/>
                <a:gd name="T20" fmla="*/ 601 w 7680"/>
                <a:gd name="T21" fmla="*/ 106 h 440"/>
                <a:gd name="T22" fmla="*/ 601 w 7680"/>
                <a:gd name="T23" fmla="*/ 106 h 440"/>
                <a:gd name="T24" fmla="*/ 601 w 7680"/>
                <a:gd name="T25" fmla="*/ 100 h 440"/>
                <a:gd name="T26" fmla="*/ 661 w 7680"/>
                <a:gd name="T27" fmla="*/ 40 h 440"/>
                <a:gd name="T28" fmla="*/ 676 w 7680"/>
                <a:gd name="T29" fmla="*/ 40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1" y="380"/>
                    <a:pt x="201" y="380"/>
                    <a:pt x="201" y="380"/>
                  </a:cubicBezTo>
                  <a:cubicBezTo>
                    <a:pt x="201" y="414"/>
                    <a:pt x="227" y="440"/>
                    <a:pt x="261" y="440"/>
                  </a:cubicBezTo>
                  <a:cubicBezTo>
                    <a:pt x="541" y="440"/>
                    <a:pt x="541" y="440"/>
                    <a:pt x="541" y="440"/>
                  </a:cubicBezTo>
                  <a:cubicBezTo>
                    <a:pt x="574" y="440"/>
                    <a:pt x="601" y="414"/>
                    <a:pt x="601" y="380"/>
                  </a:cubicBezTo>
                  <a:cubicBezTo>
                    <a:pt x="601" y="106"/>
                    <a:pt x="601" y="106"/>
                    <a:pt x="601" y="106"/>
                  </a:cubicBezTo>
                  <a:cubicBezTo>
                    <a:pt x="601" y="106"/>
                    <a:pt x="601" y="106"/>
                    <a:pt x="601" y="106"/>
                  </a:cubicBezTo>
                  <a:cubicBezTo>
                    <a:pt x="601" y="100"/>
                    <a:pt x="601" y="100"/>
                    <a:pt x="601" y="100"/>
                  </a:cubicBezTo>
                  <a:cubicBezTo>
                    <a:pt x="601" y="67"/>
                    <a:pt x="627" y="40"/>
                    <a:pt x="661" y="40"/>
                  </a:cubicBezTo>
                  <a:cubicBezTo>
                    <a:pt x="676" y="40"/>
                    <a:pt x="676" y="40"/>
                    <a:pt x="676" y="40"/>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48" name="Freeform 7">
              <a:extLst>
                <a:ext uri="{FF2B5EF4-FFF2-40B4-BE49-F238E27FC236}">
                  <a16:creationId xmlns:a16="http://schemas.microsoft.com/office/drawing/2014/main" id="{9BDD5B99-52D6-45D4-853E-00656DEDF9E0}"/>
                </a:ext>
              </a:extLst>
            </p:cNvPr>
            <p:cNvSpPr>
              <a:spLocks/>
            </p:cNvSpPr>
            <p:nvPr userDrawn="1"/>
          </p:nvSpPr>
          <p:spPr bwMode="auto">
            <a:xfrm>
              <a:off x="2255079" y="2654168"/>
              <a:ext cx="488049" cy="1214439"/>
            </a:xfrm>
            <a:custGeom>
              <a:avLst/>
              <a:gdLst>
                <a:gd name="T0" fmla="*/ 380 w 380"/>
                <a:gd name="T1" fmla="*/ 320 h 380"/>
                <a:gd name="T2" fmla="*/ 320 w 380"/>
                <a:gd name="T3" fmla="*/ 380 h 380"/>
                <a:gd name="T4" fmla="*/ 60 w 380"/>
                <a:gd name="T5" fmla="*/ 380 h 380"/>
                <a:gd name="T6" fmla="*/ 0 w 380"/>
                <a:gd name="T7" fmla="*/ 320 h 380"/>
                <a:gd name="T8" fmla="*/ 0 w 380"/>
                <a:gd name="T9" fmla="*/ 60 h 380"/>
                <a:gd name="T10" fmla="*/ 60 w 380"/>
                <a:gd name="T11" fmla="*/ 0 h 380"/>
                <a:gd name="T12" fmla="*/ 320 w 380"/>
                <a:gd name="T13" fmla="*/ 0 h 380"/>
                <a:gd name="T14" fmla="*/ 380 w 380"/>
                <a:gd name="T15" fmla="*/ 60 h 380"/>
                <a:gd name="T16" fmla="*/ 380 w 380"/>
                <a:gd name="T17" fmla="*/ 32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380">
                  <a:moveTo>
                    <a:pt x="380" y="320"/>
                  </a:moveTo>
                  <a:cubicBezTo>
                    <a:pt x="380" y="353"/>
                    <a:pt x="353" y="380"/>
                    <a:pt x="320" y="380"/>
                  </a:cubicBezTo>
                  <a:cubicBezTo>
                    <a:pt x="60" y="380"/>
                    <a:pt x="60" y="380"/>
                    <a:pt x="60" y="380"/>
                  </a:cubicBezTo>
                  <a:cubicBezTo>
                    <a:pt x="27" y="380"/>
                    <a:pt x="0" y="353"/>
                    <a:pt x="0" y="320"/>
                  </a:cubicBezTo>
                  <a:cubicBezTo>
                    <a:pt x="0" y="60"/>
                    <a:pt x="0" y="60"/>
                    <a:pt x="0" y="60"/>
                  </a:cubicBezTo>
                  <a:cubicBezTo>
                    <a:pt x="0" y="27"/>
                    <a:pt x="27" y="0"/>
                    <a:pt x="60" y="0"/>
                  </a:cubicBezTo>
                  <a:cubicBezTo>
                    <a:pt x="320" y="0"/>
                    <a:pt x="320" y="0"/>
                    <a:pt x="320" y="0"/>
                  </a:cubicBezTo>
                  <a:cubicBezTo>
                    <a:pt x="353" y="0"/>
                    <a:pt x="380" y="27"/>
                    <a:pt x="380" y="60"/>
                  </a:cubicBezTo>
                  <a:cubicBezTo>
                    <a:pt x="380" y="320"/>
                    <a:pt x="380" y="320"/>
                    <a:pt x="380" y="320"/>
                  </a:cubicBezTo>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49" name="Freeform 9">
              <a:extLst>
                <a:ext uri="{FF2B5EF4-FFF2-40B4-BE49-F238E27FC236}">
                  <a16:creationId xmlns:a16="http://schemas.microsoft.com/office/drawing/2014/main" id="{7BD48BF9-7087-4F50-83CD-A10FC7A2DDA4}"/>
                </a:ext>
              </a:extLst>
            </p:cNvPr>
            <p:cNvSpPr>
              <a:spLocks/>
            </p:cNvSpPr>
            <p:nvPr userDrawn="1"/>
          </p:nvSpPr>
          <p:spPr bwMode="auto">
            <a:xfrm>
              <a:off x="2772667" y="2654168"/>
              <a:ext cx="8533147" cy="1214439"/>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1" name="Freeform 13">
              <a:extLst>
                <a:ext uri="{FF2B5EF4-FFF2-40B4-BE49-F238E27FC236}">
                  <a16:creationId xmlns:a16="http://schemas.microsoft.com/office/drawing/2014/main" id="{BEA5C45B-1C10-4989-BDFF-5AFC77A39A29}"/>
                </a:ext>
              </a:extLst>
            </p:cNvPr>
            <p:cNvSpPr>
              <a:spLocks/>
            </p:cNvSpPr>
            <p:nvPr userDrawn="1"/>
          </p:nvSpPr>
          <p:spPr bwMode="auto">
            <a:xfrm>
              <a:off x="1808129" y="2895924"/>
              <a:ext cx="295398" cy="227013"/>
            </a:xfrm>
            <a:custGeom>
              <a:avLst/>
              <a:gdLst>
                <a:gd name="T0" fmla="*/ 135 w 230"/>
                <a:gd name="T1" fmla="*/ 64 h 71"/>
                <a:gd name="T2" fmla="*/ 120 w 230"/>
                <a:gd name="T3" fmla="*/ 71 h 71"/>
                <a:gd name="T4" fmla="*/ 2 w 230"/>
                <a:gd name="T5" fmla="*/ 62 h 71"/>
                <a:gd name="T6" fmla="*/ 11 w 230"/>
                <a:gd name="T7" fmla="*/ 54 h 71"/>
                <a:gd name="T8" fmla="*/ 105 w 230"/>
                <a:gd name="T9" fmla="*/ 2 h 71"/>
                <a:gd name="T10" fmla="*/ 115 w 230"/>
                <a:gd name="T11" fmla="*/ 0 h 71"/>
                <a:gd name="T12" fmla="*/ 227 w 230"/>
                <a:gd name="T13" fmla="*/ 9 h 71"/>
                <a:gd name="T14" fmla="*/ 228 w 230"/>
                <a:gd name="T15" fmla="*/ 12 h 71"/>
                <a:gd name="T16" fmla="*/ 135 w 23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71">
                  <a:moveTo>
                    <a:pt x="135" y="64"/>
                  </a:moveTo>
                  <a:cubicBezTo>
                    <a:pt x="128" y="68"/>
                    <a:pt x="121" y="71"/>
                    <a:pt x="120" y="71"/>
                  </a:cubicBezTo>
                  <a:cubicBezTo>
                    <a:pt x="2" y="62"/>
                    <a:pt x="2" y="62"/>
                    <a:pt x="2" y="62"/>
                  </a:cubicBezTo>
                  <a:cubicBezTo>
                    <a:pt x="0" y="61"/>
                    <a:pt x="4" y="58"/>
                    <a:pt x="11" y="54"/>
                  </a:cubicBezTo>
                  <a:cubicBezTo>
                    <a:pt x="105" y="2"/>
                    <a:pt x="105" y="2"/>
                    <a:pt x="105" y="2"/>
                  </a:cubicBezTo>
                  <a:cubicBezTo>
                    <a:pt x="108" y="0"/>
                    <a:pt x="111" y="0"/>
                    <a:pt x="115" y="0"/>
                  </a:cubicBezTo>
                  <a:cubicBezTo>
                    <a:pt x="119" y="0"/>
                    <a:pt x="227" y="9"/>
                    <a:pt x="227" y="9"/>
                  </a:cubicBezTo>
                  <a:cubicBezTo>
                    <a:pt x="229" y="9"/>
                    <a:pt x="230" y="10"/>
                    <a:pt x="228" y="12"/>
                  </a:cubicBezTo>
                  <a:lnTo>
                    <a:pt x="135"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grpSp>
      <p:sp>
        <p:nvSpPr>
          <p:cNvPr id="52" name="Freeform 14">
            <a:extLst>
              <a:ext uri="{FF2B5EF4-FFF2-40B4-BE49-F238E27FC236}">
                <a16:creationId xmlns:a16="http://schemas.microsoft.com/office/drawing/2014/main" id="{5CFB6CC0-3339-4CD3-A1E7-B46E2851C7DD}"/>
              </a:ext>
            </a:extLst>
          </p:cNvPr>
          <p:cNvSpPr>
            <a:spLocks noEditPoints="1"/>
          </p:cNvSpPr>
          <p:nvPr userDrawn="1"/>
        </p:nvSpPr>
        <p:spPr bwMode="auto">
          <a:xfrm>
            <a:off x="1862071" y="3124069"/>
            <a:ext cx="74492" cy="233363"/>
          </a:xfrm>
          <a:custGeom>
            <a:avLst/>
            <a:gdLst>
              <a:gd name="T0" fmla="*/ 44 w 58"/>
              <a:gd name="T1" fmla="*/ 73 h 73"/>
              <a:gd name="T2" fmla="*/ 42 w 58"/>
              <a:gd name="T3" fmla="*/ 72 h 73"/>
              <a:gd name="T4" fmla="*/ 22 w 58"/>
              <a:gd name="T5" fmla="*/ 61 h 73"/>
              <a:gd name="T6" fmla="*/ 5 w 58"/>
              <a:gd name="T7" fmla="*/ 69 h 73"/>
              <a:gd name="T8" fmla="*/ 2 w 58"/>
              <a:gd name="T9" fmla="*/ 69 h 73"/>
              <a:gd name="T10" fmla="*/ 0 w 58"/>
              <a:gd name="T11" fmla="*/ 66 h 73"/>
              <a:gd name="T12" fmla="*/ 0 w 58"/>
              <a:gd name="T13" fmla="*/ 16 h 73"/>
              <a:gd name="T14" fmla="*/ 14 w 58"/>
              <a:gd name="T15" fmla="*/ 0 h 73"/>
              <a:gd name="T16" fmla="*/ 15 w 58"/>
              <a:gd name="T17" fmla="*/ 0 h 73"/>
              <a:gd name="T18" fmla="*/ 55 w 58"/>
              <a:gd name="T19" fmla="*/ 2 h 73"/>
              <a:gd name="T20" fmla="*/ 58 w 58"/>
              <a:gd name="T21" fmla="*/ 6 h 73"/>
              <a:gd name="T22" fmla="*/ 56 w 58"/>
              <a:gd name="T23" fmla="*/ 9 h 73"/>
              <a:gd name="T24" fmla="*/ 47 w 58"/>
              <a:gd name="T25" fmla="*/ 19 h 73"/>
              <a:gd name="T26" fmla="*/ 47 w 58"/>
              <a:gd name="T27" fmla="*/ 69 h 73"/>
              <a:gd name="T28" fmla="*/ 45 w 58"/>
              <a:gd name="T29" fmla="*/ 72 h 73"/>
              <a:gd name="T30" fmla="*/ 44 w 58"/>
              <a:gd name="T31" fmla="*/ 73 h 73"/>
              <a:gd name="T32" fmla="*/ 22 w 58"/>
              <a:gd name="T33" fmla="*/ 53 h 73"/>
              <a:gd name="T34" fmla="*/ 24 w 58"/>
              <a:gd name="T35" fmla="*/ 54 h 73"/>
              <a:gd name="T36" fmla="*/ 40 w 58"/>
              <a:gd name="T37" fmla="*/ 63 h 73"/>
              <a:gd name="T38" fmla="*/ 40 w 58"/>
              <a:gd name="T39" fmla="*/ 19 h 73"/>
              <a:gd name="T40" fmla="*/ 44 w 58"/>
              <a:gd name="T41" fmla="*/ 9 h 73"/>
              <a:gd name="T42" fmla="*/ 15 w 58"/>
              <a:gd name="T43" fmla="*/ 7 h 73"/>
              <a:gd name="T44" fmla="*/ 7 w 58"/>
              <a:gd name="T45" fmla="*/ 16 h 73"/>
              <a:gd name="T46" fmla="*/ 7 w 58"/>
              <a:gd name="T47" fmla="*/ 61 h 73"/>
              <a:gd name="T48" fmla="*/ 21 w 58"/>
              <a:gd name="T49" fmla="*/ 54 h 73"/>
              <a:gd name="T50" fmla="*/ 22 w 58"/>
              <a:gd name="T51" fmla="*/ 5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73">
                <a:moveTo>
                  <a:pt x="44" y="73"/>
                </a:moveTo>
                <a:cubicBezTo>
                  <a:pt x="43" y="73"/>
                  <a:pt x="43" y="72"/>
                  <a:pt x="42" y="72"/>
                </a:cubicBezTo>
                <a:cubicBezTo>
                  <a:pt x="22" y="61"/>
                  <a:pt x="22" y="61"/>
                  <a:pt x="22" y="61"/>
                </a:cubicBezTo>
                <a:cubicBezTo>
                  <a:pt x="5" y="69"/>
                  <a:pt x="5" y="69"/>
                  <a:pt x="5" y="69"/>
                </a:cubicBezTo>
                <a:cubicBezTo>
                  <a:pt x="4" y="70"/>
                  <a:pt x="3" y="70"/>
                  <a:pt x="2" y="69"/>
                </a:cubicBezTo>
                <a:cubicBezTo>
                  <a:pt x="1" y="69"/>
                  <a:pt x="0" y="67"/>
                  <a:pt x="0" y="66"/>
                </a:cubicBezTo>
                <a:cubicBezTo>
                  <a:pt x="0" y="16"/>
                  <a:pt x="0" y="16"/>
                  <a:pt x="0" y="16"/>
                </a:cubicBezTo>
                <a:cubicBezTo>
                  <a:pt x="0" y="6"/>
                  <a:pt x="9" y="1"/>
                  <a:pt x="14" y="0"/>
                </a:cubicBezTo>
                <a:cubicBezTo>
                  <a:pt x="15" y="0"/>
                  <a:pt x="15" y="0"/>
                  <a:pt x="15" y="0"/>
                </a:cubicBezTo>
                <a:cubicBezTo>
                  <a:pt x="55" y="2"/>
                  <a:pt x="55" y="2"/>
                  <a:pt x="55" y="2"/>
                </a:cubicBezTo>
                <a:cubicBezTo>
                  <a:pt x="57" y="3"/>
                  <a:pt x="58" y="4"/>
                  <a:pt x="58" y="6"/>
                </a:cubicBezTo>
                <a:cubicBezTo>
                  <a:pt x="58" y="7"/>
                  <a:pt x="57" y="9"/>
                  <a:pt x="56" y="9"/>
                </a:cubicBezTo>
                <a:cubicBezTo>
                  <a:pt x="55" y="9"/>
                  <a:pt x="47" y="12"/>
                  <a:pt x="47" y="19"/>
                </a:cubicBezTo>
                <a:cubicBezTo>
                  <a:pt x="47" y="69"/>
                  <a:pt x="47" y="69"/>
                  <a:pt x="47" y="69"/>
                </a:cubicBezTo>
                <a:cubicBezTo>
                  <a:pt x="47" y="70"/>
                  <a:pt x="47" y="71"/>
                  <a:pt x="45" y="72"/>
                </a:cubicBezTo>
                <a:cubicBezTo>
                  <a:pt x="45" y="72"/>
                  <a:pt x="44" y="73"/>
                  <a:pt x="44" y="73"/>
                </a:cubicBezTo>
                <a:close/>
                <a:moveTo>
                  <a:pt x="22" y="53"/>
                </a:moveTo>
                <a:cubicBezTo>
                  <a:pt x="23" y="53"/>
                  <a:pt x="23" y="53"/>
                  <a:pt x="24" y="54"/>
                </a:cubicBezTo>
                <a:cubicBezTo>
                  <a:pt x="40" y="63"/>
                  <a:pt x="40" y="63"/>
                  <a:pt x="40" y="63"/>
                </a:cubicBezTo>
                <a:cubicBezTo>
                  <a:pt x="40" y="19"/>
                  <a:pt x="40" y="19"/>
                  <a:pt x="40" y="19"/>
                </a:cubicBezTo>
                <a:cubicBezTo>
                  <a:pt x="40" y="14"/>
                  <a:pt x="42" y="11"/>
                  <a:pt x="44" y="9"/>
                </a:cubicBezTo>
                <a:cubicBezTo>
                  <a:pt x="15" y="7"/>
                  <a:pt x="15" y="7"/>
                  <a:pt x="15" y="7"/>
                </a:cubicBezTo>
                <a:cubicBezTo>
                  <a:pt x="13" y="7"/>
                  <a:pt x="7" y="9"/>
                  <a:pt x="7" y="16"/>
                </a:cubicBezTo>
                <a:cubicBezTo>
                  <a:pt x="7" y="61"/>
                  <a:pt x="7" y="61"/>
                  <a:pt x="7" y="61"/>
                </a:cubicBezTo>
                <a:cubicBezTo>
                  <a:pt x="21" y="54"/>
                  <a:pt x="21" y="54"/>
                  <a:pt x="21" y="54"/>
                </a:cubicBezTo>
                <a:cubicBezTo>
                  <a:pt x="21" y="53"/>
                  <a:pt x="22" y="53"/>
                  <a:pt x="2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3" name="Freeform 15">
            <a:extLst>
              <a:ext uri="{FF2B5EF4-FFF2-40B4-BE49-F238E27FC236}">
                <a16:creationId xmlns:a16="http://schemas.microsoft.com/office/drawing/2014/main" id="{12798DFC-C3AF-48C5-AE92-EEAD60BE7E84}"/>
              </a:ext>
            </a:extLst>
          </p:cNvPr>
          <p:cNvSpPr>
            <a:spLocks/>
          </p:cNvSpPr>
          <p:nvPr userDrawn="1"/>
        </p:nvSpPr>
        <p:spPr bwMode="auto">
          <a:xfrm>
            <a:off x="1802992" y="3066919"/>
            <a:ext cx="52658" cy="155575"/>
          </a:xfrm>
          <a:custGeom>
            <a:avLst/>
            <a:gdLst>
              <a:gd name="T0" fmla="*/ 41 w 41"/>
              <a:gd name="T1" fmla="*/ 42 h 49"/>
              <a:gd name="T2" fmla="*/ 16 w 41"/>
              <a:gd name="T3" fmla="*/ 40 h 49"/>
              <a:gd name="T4" fmla="*/ 7 w 41"/>
              <a:gd name="T5" fmla="*/ 24 h 49"/>
              <a:gd name="T6" fmla="*/ 17 w 41"/>
              <a:gd name="T7" fmla="*/ 7 h 49"/>
              <a:gd name="T8" fmla="*/ 20 w 41"/>
              <a:gd name="T9" fmla="*/ 3 h 49"/>
              <a:gd name="T10" fmla="*/ 16 w 41"/>
              <a:gd name="T11" fmla="*/ 0 h 49"/>
              <a:gd name="T12" fmla="*/ 0 w 41"/>
              <a:gd name="T13" fmla="*/ 24 h 49"/>
              <a:gd name="T14" fmla="*/ 15 w 41"/>
              <a:gd name="T15" fmla="*/ 47 h 49"/>
              <a:gd name="T16" fmla="*/ 41 w 41"/>
              <a:gd name="T17" fmla="*/ 49 h 49"/>
              <a:gd name="T18" fmla="*/ 41 w 41"/>
              <a:gd name="T19"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9">
                <a:moveTo>
                  <a:pt x="41" y="42"/>
                </a:moveTo>
                <a:cubicBezTo>
                  <a:pt x="28" y="41"/>
                  <a:pt x="18" y="40"/>
                  <a:pt x="16" y="40"/>
                </a:cubicBezTo>
                <a:cubicBezTo>
                  <a:pt x="10" y="39"/>
                  <a:pt x="7" y="31"/>
                  <a:pt x="7" y="24"/>
                </a:cubicBezTo>
                <a:cubicBezTo>
                  <a:pt x="7" y="17"/>
                  <a:pt x="10" y="8"/>
                  <a:pt x="17" y="7"/>
                </a:cubicBezTo>
                <a:cubicBezTo>
                  <a:pt x="19" y="7"/>
                  <a:pt x="20" y="5"/>
                  <a:pt x="20" y="3"/>
                </a:cubicBezTo>
                <a:cubicBezTo>
                  <a:pt x="19" y="1"/>
                  <a:pt x="17" y="0"/>
                  <a:pt x="16" y="0"/>
                </a:cubicBezTo>
                <a:cubicBezTo>
                  <a:pt x="5" y="2"/>
                  <a:pt x="0" y="14"/>
                  <a:pt x="0" y="24"/>
                </a:cubicBezTo>
                <a:cubicBezTo>
                  <a:pt x="0" y="35"/>
                  <a:pt x="5" y="45"/>
                  <a:pt x="15" y="47"/>
                </a:cubicBezTo>
                <a:cubicBezTo>
                  <a:pt x="18" y="47"/>
                  <a:pt x="28" y="48"/>
                  <a:pt x="41" y="49"/>
                </a:cubicBezTo>
                <a:lnTo>
                  <a:pt x="41"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6" name="Freeform 18">
            <a:extLst>
              <a:ext uri="{FF2B5EF4-FFF2-40B4-BE49-F238E27FC236}">
                <a16:creationId xmlns:a16="http://schemas.microsoft.com/office/drawing/2014/main" id="{28C05EC9-4EB4-4FD0-BE14-271985378A79}"/>
              </a:ext>
            </a:extLst>
          </p:cNvPr>
          <p:cNvSpPr>
            <a:spLocks/>
          </p:cNvSpPr>
          <p:nvPr userDrawn="1"/>
        </p:nvSpPr>
        <p:spPr bwMode="auto">
          <a:xfrm>
            <a:off x="1842806" y="3568569"/>
            <a:ext cx="56511" cy="136525"/>
          </a:xfrm>
          <a:custGeom>
            <a:avLst/>
            <a:gdLst>
              <a:gd name="T0" fmla="*/ 42 w 44"/>
              <a:gd name="T1" fmla="*/ 13 h 43"/>
              <a:gd name="T2" fmla="*/ 33 w 44"/>
              <a:gd name="T3" fmla="*/ 13 h 43"/>
              <a:gd name="T4" fmla="*/ 30 w 44"/>
              <a:gd name="T5" fmla="*/ 10 h 43"/>
              <a:gd name="T6" fmla="*/ 26 w 44"/>
              <a:gd name="T7" fmla="*/ 8 h 43"/>
              <a:gd name="T8" fmla="*/ 22 w 44"/>
              <a:gd name="T9" fmla="*/ 7 h 43"/>
              <a:gd name="T10" fmla="*/ 12 w 44"/>
              <a:gd name="T11" fmla="*/ 11 h 43"/>
              <a:gd name="T12" fmla="*/ 10 w 44"/>
              <a:gd name="T13" fmla="*/ 14 h 43"/>
              <a:gd name="T14" fmla="*/ 8 w 44"/>
              <a:gd name="T15" fmla="*/ 17 h 43"/>
              <a:gd name="T16" fmla="*/ 7 w 44"/>
              <a:gd name="T17" fmla="*/ 21 h 43"/>
              <a:gd name="T18" fmla="*/ 8 w 44"/>
              <a:gd name="T19" fmla="*/ 26 h 43"/>
              <a:gd name="T20" fmla="*/ 11 w 44"/>
              <a:gd name="T21" fmla="*/ 31 h 43"/>
              <a:gd name="T22" fmla="*/ 16 w 44"/>
              <a:gd name="T23" fmla="*/ 34 h 43"/>
              <a:gd name="T24" fmla="*/ 22 w 44"/>
              <a:gd name="T25" fmla="*/ 35 h 43"/>
              <a:gd name="T26" fmla="*/ 29 w 44"/>
              <a:gd name="T27" fmla="*/ 33 h 43"/>
              <a:gd name="T28" fmla="*/ 34 w 44"/>
              <a:gd name="T29" fmla="*/ 28 h 43"/>
              <a:gd name="T30" fmla="*/ 17 w 44"/>
              <a:gd name="T31" fmla="*/ 28 h 43"/>
              <a:gd name="T32" fmla="*/ 17 w 44"/>
              <a:gd name="T33" fmla="*/ 21 h 43"/>
              <a:gd name="T34" fmla="*/ 44 w 44"/>
              <a:gd name="T35" fmla="*/ 21 h 43"/>
              <a:gd name="T36" fmla="*/ 44 w 44"/>
              <a:gd name="T37" fmla="*/ 22 h 43"/>
              <a:gd name="T38" fmla="*/ 41 w 44"/>
              <a:gd name="T39" fmla="*/ 32 h 43"/>
              <a:gd name="T40" fmla="*/ 33 w 44"/>
              <a:gd name="T41" fmla="*/ 40 h 43"/>
              <a:gd name="T42" fmla="*/ 22 w 44"/>
              <a:gd name="T43" fmla="*/ 43 h 43"/>
              <a:gd name="T44" fmla="*/ 13 w 44"/>
              <a:gd name="T45" fmla="*/ 41 h 43"/>
              <a:gd name="T46" fmla="*/ 6 w 44"/>
              <a:gd name="T47" fmla="*/ 37 h 43"/>
              <a:gd name="T48" fmla="*/ 1 w 44"/>
              <a:gd name="T49" fmla="*/ 30 h 43"/>
              <a:gd name="T50" fmla="*/ 0 w 44"/>
              <a:gd name="T51" fmla="*/ 21 h 43"/>
              <a:gd name="T52" fmla="*/ 1 w 44"/>
              <a:gd name="T53" fmla="*/ 13 h 43"/>
              <a:gd name="T54" fmla="*/ 6 w 44"/>
              <a:gd name="T55" fmla="*/ 6 h 43"/>
              <a:gd name="T56" fmla="*/ 13 w 44"/>
              <a:gd name="T57" fmla="*/ 1 h 43"/>
              <a:gd name="T58" fmla="*/ 22 w 44"/>
              <a:gd name="T59" fmla="*/ 0 h 43"/>
              <a:gd name="T60" fmla="*/ 30 w 44"/>
              <a:gd name="T61" fmla="*/ 1 h 43"/>
              <a:gd name="T62" fmla="*/ 37 w 44"/>
              <a:gd name="T63" fmla="*/ 6 h 43"/>
              <a:gd name="T64" fmla="*/ 42 w 44"/>
              <a:gd name="T65"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3">
                <a:moveTo>
                  <a:pt x="42" y="13"/>
                </a:moveTo>
                <a:cubicBezTo>
                  <a:pt x="33" y="13"/>
                  <a:pt x="33" y="13"/>
                  <a:pt x="33" y="13"/>
                </a:cubicBezTo>
                <a:cubicBezTo>
                  <a:pt x="32" y="11"/>
                  <a:pt x="31" y="10"/>
                  <a:pt x="30" y="10"/>
                </a:cubicBezTo>
                <a:cubicBezTo>
                  <a:pt x="28" y="9"/>
                  <a:pt x="27" y="8"/>
                  <a:pt x="26" y="8"/>
                </a:cubicBezTo>
                <a:cubicBezTo>
                  <a:pt x="24" y="7"/>
                  <a:pt x="23" y="7"/>
                  <a:pt x="22" y="7"/>
                </a:cubicBezTo>
                <a:cubicBezTo>
                  <a:pt x="18" y="7"/>
                  <a:pt x="15" y="8"/>
                  <a:pt x="12" y="11"/>
                </a:cubicBezTo>
                <a:cubicBezTo>
                  <a:pt x="11" y="11"/>
                  <a:pt x="10" y="12"/>
                  <a:pt x="10" y="14"/>
                </a:cubicBezTo>
                <a:cubicBezTo>
                  <a:pt x="9" y="15"/>
                  <a:pt x="8" y="16"/>
                  <a:pt x="8" y="17"/>
                </a:cubicBezTo>
                <a:cubicBezTo>
                  <a:pt x="8" y="19"/>
                  <a:pt x="7" y="20"/>
                  <a:pt x="7" y="21"/>
                </a:cubicBezTo>
                <a:cubicBezTo>
                  <a:pt x="7" y="23"/>
                  <a:pt x="8" y="25"/>
                  <a:pt x="8" y="26"/>
                </a:cubicBezTo>
                <a:cubicBezTo>
                  <a:pt x="9" y="28"/>
                  <a:pt x="10" y="29"/>
                  <a:pt x="11" y="31"/>
                </a:cubicBezTo>
                <a:cubicBezTo>
                  <a:pt x="13" y="32"/>
                  <a:pt x="14" y="33"/>
                  <a:pt x="16" y="34"/>
                </a:cubicBezTo>
                <a:cubicBezTo>
                  <a:pt x="18" y="35"/>
                  <a:pt x="20" y="35"/>
                  <a:pt x="22" y="35"/>
                </a:cubicBezTo>
                <a:cubicBezTo>
                  <a:pt x="24" y="35"/>
                  <a:pt x="27" y="35"/>
                  <a:pt x="29" y="33"/>
                </a:cubicBezTo>
                <a:cubicBezTo>
                  <a:pt x="31" y="32"/>
                  <a:pt x="33" y="30"/>
                  <a:pt x="34" y="28"/>
                </a:cubicBezTo>
                <a:cubicBezTo>
                  <a:pt x="17" y="28"/>
                  <a:pt x="17" y="28"/>
                  <a:pt x="17" y="28"/>
                </a:cubicBezTo>
                <a:cubicBezTo>
                  <a:pt x="17" y="21"/>
                  <a:pt x="17" y="21"/>
                  <a:pt x="17" y="21"/>
                </a:cubicBezTo>
                <a:cubicBezTo>
                  <a:pt x="44" y="21"/>
                  <a:pt x="44" y="21"/>
                  <a:pt x="44" y="21"/>
                </a:cubicBezTo>
                <a:cubicBezTo>
                  <a:pt x="44" y="22"/>
                  <a:pt x="44" y="22"/>
                  <a:pt x="44" y="22"/>
                </a:cubicBezTo>
                <a:cubicBezTo>
                  <a:pt x="44" y="26"/>
                  <a:pt x="43" y="29"/>
                  <a:pt x="41" y="32"/>
                </a:cubicBezTo>
                <a:cubicBezTo>
                  <a:pt x="39" y="36"/>
                  <a:pt x="36" y="38"/>
                  <a:pt x="33" y="40"/>
                </a:cubicBezTo>
                <a:cubicBezTo>
                  <a:pt x="29" y="42"/>
                  <a:pt x="26" y="43"/>
                  <a:pt x="22" y="43"/>
                </a:cubicBezTo>
                <a:cubicBezTo>
                  <a:pt x="19" y="43"/>
                  <a:pt x="16" y="42"/>
                  <a:pt x="13" y="41"/>
                </a:cubicBezTo>
                <a:cubicBezTo>
                  <a:pt x="11" y="40"/>
                  <a:pt x="8" y="39"/>
                  <a:pt x="6" y="37"/>
                </a:cubicBezTo>
                <a:cubicBezTo>
                  <a:pt x="4" y="35"/>
                  <a:pt x="3" y="32"/>
                  <a:pt x="1" y="30"/>
                </a:cubicBezTo>
                <a:cubicBezTo>
                  <a:pt x="0" y="27"/>
                  <a:pt x="0" y="24"/>
                  <a:pt x="0" y="21"/>
                </a:cubicBezTo>
                <a:cubicBezTo>
                  <a:pt x="0" y="18"/>
                  <a:pt x="0" y="16"/>
                  <a:pt x="1" y="13"/>
                </a:cubicBezTo>
                <a:cubicBezTo>
                  <a:pt x="3" y="10"/>
                  <a:pt x="4" y="8"/>
                  <a:pt x="6" y="6"/>
                </a:cubicBezTo>
                <a:cubicBezTo>
                  <a:pt x="8" y="4"/>
                  <a:pt x="11" y="2"/>
                  <a:pt x="13" y="1"/>
                </a:cubicBezTo>
                <a:cubicBezTo>
                  <a:pt x="16" y="0"/>
                  <a:pt x="19" y="0"/>
                  <a:pt x="22" y="0"/>
                </a:cubicBezTo>
                <a:cubicBezTo>
                  <a:pt x="25" y="0"/>
                  <a:pt x="27" y="0"/>
                  <a:pt x="30" y="1"/>
                </a:cubicBezTo>
                <a:cubicBezTo>
                  <a:pt x="33" y="2"/>
                  <a:pt x="35" y="4"/>
                  <a:pt x="37" y="6"/>
                </a:cubicBezTo>
                <a:cubicBezTo>
                  <a:pt x="39" y="8"/>
                  <a:pt x="41" y="10"/>
                  <a:pt x="4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7" name="Freeform 19">
            <a:extLst>
              <a:ext uri="{FF2B5EF4-FFF2-40B4-BE49-F238E27FC236}">
                <a16:creationId xmlns:a16="http://schemas.microsoft.com/office/drawing/2014/main" id="{789AA566-934A-484C-93F4-04CED103580C}"/>
              </a:ext>
            </a:extLst>
          </p:cNvPr>
          <p:cNvSpPr>
            <a:spLocks noEditPoints="1"/>
          </p:cNvSpPr>
          <p:nvPr userDrawn="1"/>
        </p:nvSpPr>
        <p:spPr bwMode="auto">
          <a:xfrm>
            <a:off x="1904454" y="3543169"/>
            <a:ext cx="44952" cy="161925"/>
          </a:xfrm>
          <a:custGeom>
            <a:avLst/>
            <a:gdLst>
              <a:gd name="T0" fmla="*/ 0 w 35"/>
              <a:gd name="T1" fmla="*/ 8 h 51"/>
              <a:gd name="T2" fmla="*/ 8 w 35"/>
              <a:gd name="T3" fmla="*/ 8 h 51"/>
              <a:gd name="T4" fmla="*/ 8 w 35"/>
              <a:gd name="T5" fmla="*/ 34 h 51"/>
              <a:gd name="T6" fmla="*/ 8 w 35"/>
              <a:gd name="T7" fmla="*/ 37 h 51"/>
              <a:gd name="T8" fmla="*/ 9 w 35"/>
              <a:gd name="T9" fmla="*/ 40 h 51"/>
              <a:gd name="T10" fmla="*/ 11 w 35"/>
              <a:gd name="T11" fmla="*/ 42 h 51"/>
              <a:gd name="T12" fmla="*/ 14 w 35"/>
              <a:gd name="T13" fmla="*/ 43 h 51"/>
              <a:gd name="T14" fmla="*/ 17 w 35"/>
              <a:gd name="T15" fmla="*/ 43 h 51"/>
              <a:gd name="T16" fmla="*/ 20 w 35"/>
              <a:gd name="T17" fmla="*/ 40 h 51"/>
              <a:gd name="T18" fmla="*/ 20 w 35"/>
              <a:gd name="T19" fmla="*/ 38 h 51"/>
              <a:gd name="T20" fmla="*/ 21 w 35"/>
              <a:gd name="T21" fmla="*/ 34 h 51"/>
              <a:gd name="T22" fmla="*/ 21 w 35"/>
              <a:gd name="T23" fmla="*/ 8 h 51"/>
              <a:gd name="T24" fmla="*/ 28 w 35"/>
              <a:gd name="T25" fmla="*/ 8 h 51"/>
              <a:gd name="T26" fmla="*/ 28 w 35"/>
              <a:gd name="T27" fmla="*/ 16 h 51"/>
              <a:gd name="T28" fmla="*/ 31 w 35"/>
              <a:gd name="T29" fmla="*/ 14 h 51"/>
              <a:gd name="T30" fmla="*/ 31 w 35"/>
              <a:gd name="T31" fmla="*/ 8 h 51"/>
              <a:gd name="T32" fmla="*/ 35 w 35"/>
              <a:gd name="T33" fmla="*/ 8 h 51"/>
              <a:gd name="T34" fmla="*/ 33 w 35"/>
              <a:gd name="T35" fmla="*/ 16 h 51"/>
              <a:gd name="T36" fmla="*/ 28 w 35"/>
              <a:gd name="T37" fmla="*/ 19 h 51"/>
              <a:gd name="T38" fmla="*/ 28 w 35"/>
              <a:gd name="T39" fmla="*/ 34 h 51"/>
              <a:gd name="T40" fmla="*/ 28 w 35"/>
              <a:gd name="T41" fmla="*/ 41 h 51"/>
              <a:gd name="T42" fmla="*/ 25 w 35"/>
              <a:gd name="T43" fmla="*/ 45 h 51"/>
              <a:gd name="T44" fmla="*/ 20 w 35"/>
              <a:gd name="T45" fmla="*/ 49 h 51"/>
              <a:gd name="T46" fmla="*/ 14 w 35"/>
              <a:gd name="T47" fmla="*/ 51 h 51"/>
              <a:gd name="T48" fmla="*/ 9 w 35"/>
              <a:gd name="T49" fmla="*/ 49 h 51"/>
              <a:gd name="T50" fmla="*/ 4 w 35"/>
              <a:gd name="T51" fmla="*/ 46 h 51"/>
              <a:gd name="T52" fmla="*/ 2 w 35"/>
              <a:gd name="T53" fmla="*/ 42 h 51"/>
              <a:gd name="T54" fmla="*/ 1 w 35"/>
              <a:gd name="T55" fmla="*/ 39 h 51"/>
              <a:gd name="T56" fmla="*/ 0 w 35"/>
              <a:gd name="T57" fmla="*/ 34 h 51"/>
              <a:gd name="T58" fmla="*/ 0 w 35"/>
              <a:gd name="T59" fmla="*/ 8 h 51"/>
              <a:gd name="T60" fmla="*/ 10 w 35"/>
              <a:gd name="T61" fmla="*/ 5 h 51"/>
              <a:gd name="T62" fmla="*/ 8 w 35"/>
              <a:gd name="T63" fmla="*/ 1 h 51"/>
              <a:gd name="T64" fmla="*/ 12 w 35"/>
              <a:gd name="T65" fmla="*/ 0 h 51"/>
              <a:gd name="T66" fmla="*/ 14 w 35"/>
              <a:gd name="T67" fmla="*/ 0 h 51"/>
              <a:gd name="T68" fmla="*/ 16 w 35"/>
              <a:gd name="T69" fmla="*/ 1 h 51"/>
              <a:gd name="T70" fmla="*/ 19 w 35"/>
              <a:gd name="T71" fmla="*/ 0 h 51"/>
              <a:gd name="T72" fmla="*/ 21 w 35"/>
              <a:gd name="T73" fmla="*/ 3 h 51"/>
              <a:gd name="T74" fmla="*/ 20 w 35"/>
              <a:gd name="T75" fmla="*/ 4 h 51"/>
              <a:gd name="T76" fmla="*/ 19 w 35"/>
              <a:gd name="T77" fmla="*/ 5 h 51"/>
              <a:gd name="T78" fmla="*/ 17 w 35"/>
              <a:gd name="T79" fmla="*/ 5 h 51"/>
              <a:gd name="T80" fmla="*/ 16 w 35"/>
              <a:gd name="T81" fmla="*/ 5 h 51"/>
              <a:gd name="T82" fmla="*/ 14 w 35"/>
              <a:gd name="T83" fmla="*/ 4 h 51"/>
              <a:gd name="T84" fmla="*/ 12 w 35"/>
              <a:gd name="T85" fmla="*/ 4 h 51"/>
              <a:gd name="T86" fmla="*/ 10 w 35"/>
              <a:gd name="T87"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 h="51">
                <a:moveTo>
                  <a:pt x="0" y="8"/>
                </a:moveTo>
                <a:cubicBezTo>
                  <a:pt x="8" y="8"/>
                  <a:pt x="8" y="8"/>
                  <a:pt x="8" y="8"/>
                </a:cubicBezTo>
                <a:cubicBezTo>
                  <a:pt x="8" y="34"/>
                  <a:pt x="8" y="34"/>
                  <a:pt x="8" y="34"/>
                </a:cubicBezTo>
                <a:cubicBezTo>
                  <a:pt x="8" y="35"/>
                  <a:pt x="8" y="37"/>
                  <a:pt x="8" y="37"/>
                </a:cubicBezTo>
                <a:cubicBezTo>
                  <a:pt x="8" y="38"/>
                  <a:pt x="8" y="39"/>
                  <a:pt x="9" y="40"/>
                </a:cubicBezTo>
                <a:cubicBezTo>
                  <a:pt x="9" y="41"/>
                  <a:pt x="10" y="42"/>
                  <a:pt x="11" y="42"/>
                </a:cubicBezTo>
                <a:cubicBezTo>
                  <a:pt x="12" y="43"/>
                  <a:pt x="13" y="43"/>
                  <a:pt x="14" y="43"/>
                </a:cubicBezTo>
                <a:cubicBezTo>
                  <a:pt x="15" y="43"/>
                  <a:pt x="16" y="43"/>
                  <a:pt x="17" y="43"/>
                </a:cubicBezTo>
                <a:cubicBezTo>
                  <a:pt x="18" y="42"/>
                  <a:pt x="19" y="41"/>
                  <a:pt x="20" y="40"/>
                </a:cubicBezTo>
                <a:cubicBezTo>
                  <a:pt x="20" y="40"/>
                  <a:pt x="20" y="39"/>
                  <a:pt x="20" y="38"/>
                </a:cubicBezTo>
                <a:cubicBezTo>
                  <a:pt x="21" y="37"/>
                  <a:pt x="21" y="36"/>
                  <a:pt x="21" y="34"/>
                </a:cubicBezTo>
                <a:cubicBezTo>
                  <a:pt x="21" y="8"/>
                  <a:pt x="21" y="8"/>
                  <a:pt x="21" y="8"/>
                </a:cubicBezTo>
                <a:cubicBezTo>
                  <a:pt x="28" y="8"/>
                  <a:pt x="28" y="8"/>
                  <a:pt x="28" y="8"/>
                </a:cubicBezTo>
                <a:cubicBezTo>
                  <a:pt x="28" y="16"/>
                  <a:pt x="28" y="16"/>
                  <a:pt x="28" y="16"/>
                </a:cubicBezTo>
                <a:cubicBezTo>
                  <a:pt x="29" y="16"/>
                  <a:pt x="30" y="15"/>
                  <a:pt x="31" y="14"/>
                </a:cubicBezTo>
                <a:cubicBezTo>
                  <a:pt x="31" y="13"/>
                  <a:pt x="31" y="11"/>
                  <a:pt x="31" y="8"/>
                </a:cubicBezTo>
                <a:cubicBezTo>
                  <a:pt x="35" y="8"/>
                  <a:pt x="35" y="8"/>
                  <a:pt x="35" y="8"/>
                </a:cubicBezTo>
                <a:cubicBezTo>
                  <a:pt x="35" y="12"/>
                  <a:pt x="35" y="14"/>
                  <a:pt x="33" y="16"/>
                </a:cubicBezTo>
                <a:cubicBezTo>
                  <a:pt x="32" y="18"/>
                  <a:pt x="30" y="19"/>
                  <a:pt x="28" y="19"/>
                </a:cubicBezTo>
                <a:cubicBezTo>
                  <a:pt x="28" y="34"/>
                  <a:pt x="28" y="34"/>
                  <a:pt x="28" y="34"/>
                </a:cubicBezTo>
                <a:cubicBezTo>
                  <a:pt x="28" y="37"/>
                  <a:pt x="28" y="39"/>
                  <a:pt x="28" y="41"/>
                </a:cubicBezTo>
                <a:cubicBezTo>
                  <a:pt x="27" y="42"/>
                  <a:pt x="27" y="44"/>
                  <a:pt x="25" y="45"/>
                </a:cubicBezTo>
                <a:cubicBezTo>
                  <a:pt x="24" y="47"/>
                  <a:pt x="22" y="48"/>
                  <a:pt x="20" y="49"/>
                </a:cubicBezTo>
                <a:cubicBezTo>
                  <a:pt x="18" y="50"/>
                  <a:pt x="16" y="51"/>
                  <a:pt x="14" y="51"/>
                </a:cubicBezTo>
                <a:cubicBezTo>
                  <a:pt x="12" y="51"/>
                  <a:pt x="11" y="50"/>
                  <a:pt x="9" y="49"/>
                </a:cubicBezTo>
                <a:cubicBezTo>
                  <a:pt x="7" y="48"/>
                  <a:pt x="5" y="47"/>
                  <a:pt x="4" y="46"/>
                </a:cubicBezTo>
                <a:cubicBezTo>
                  <a:pt x="3" y="45"/>
                  <a:pt x="2" y="44"/>
                  <a:pt x="2" y="42"/>
                </a:cubicBezTo>
                <a:cubicBezTo>
                  <a:pt x="1" y="41"/>
                  <a:pt x="1" y="40"/>
                  <a:pt x="1" y="39"/>
                </a:cubicBezTo>
                <a:cubicBezTo>
                  <a:pt x="0" y="37"/>
                  <a:pt x="0" y="36"/>
                  <a:pt x="0" y="34"/>
                </a:cubicBezTo>
                <a:lnTo>
                  <a:pt x="0" y="8"/>
                </a:lnTo>
                <a:close/>
                <a:moveTo>
                  <a:pt x="10" y="5"/>
                </a:moveTo>
                <a:cubicBezTo>
                  <a:pt x="8" y="1"/>
                  <a:pt x="8" y="1"/>
                  <a:pt x="8" y="1"/>
                </a:cubicBezTo>
                <a:cubicBezTo>
                  <a:pt x="9" y="0"/>
                  <a:pt x="10" y="0"/>
                  <a:pt x="12" y="0"/>
                </a:cubicBezTo>
                <a:cubicBezTo>
                  <a:pt x="12" y="0"/>
                  <a:pt x="13" y="0"/>
                  <a:pt x="14" y="0"/>
                </a:cubicBezTo>
                <a:cubicBezTo>
                  <a:pt x="15" y="1"/>
                  <a:pt x="16" y="1"/>
                  <a:pt x="16" y="1"/>
                </a:cubicBezTo>
                <a:cubicBezTo>
                  <a:pt x="17" y="1"/>
                  <a:pt x="18" y="0"/>
                  <a:pt x="19" y="0"/>
                </a:cubicBezTo>
                <a:cubicBezTo>
                  <a:pt x="21" y="3"/>
                  <a:pt x="21" y="3"/>
                  <a:pt x="21" y="3"/>
                </a:cubicBezTo>
                <a:cubicBezTo>
                  <a:pt x="21" y="4"/>
                  <a:pt x="20" y="4"/>
                  <a:pt x="20" y="4"/>
                </a:cubicBezTo>
                <a:cubicBezTo>
                  <a:pt x="20" y="4"/>
                  <a:pt x="19" y="5"/>
                  <a:pt x="19" y="5"/>
                </a:cubicBezTo>
                <a:cubicBezTo>
                  <a:pt x="18" y="5"/>
                  <a:pt x="18" y="5"/>
                  <a:pt x="17" y="5"/>
                </a:cubicBezTo>
                <a:cubicBezTo>
                  <a:pt x="17" y="5"/>
                  <a:pt x="16" y="5"/>
                  <a:pt x="16" y="5"/>
                </a:cubicBezTo>
                <a:cubicBezTo>
                  <a:pt x="15" y="5"/>
                  <a:pt x="14" y="4"/>
                  <a:pt x="14" y="4"/>
                </a:cubicBezTo>
                <a:cubicBezTo>
                  <a:pt x="13" y="4"/>
                  <a:pt x="13" y="4"/>
                  <a:pt x="12" y="4"/>
                </a:cubicBezTo>
                <a:cubicBezTo>
                  <a:pt x="11" y="4"/>
                  <a:pt x="10" y="4"/>
                  <a:pt x="1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8" name="Freeform 20">
            <a:extLst>
              <a:ext uri="{FF2B5EF4-FFF2-40B4-BE49-F238E27FC236}">
                <a16:creationId xmlns:a16="http://schemas.microsoft.com/office/drawing/2014/main" id="{C44C9178-B99F-4BEE-AD9D-D6DB16EF79BF}"/>
              </a:ext>
            </a:extLst>
          </p:cNvPr>
          <p:cNvSpPr>
            <a:spLocks/>
          </p:cNvSpPr>
          <p:nvPr userDrawn="1"/>
        </p:nvSpPr>
        <p:spPr bwMode="auto">
          <a:xfrm>
            <a:off x="1968671" y="3568569"/>
            <a:ext cx="48805" cy="133350"/>
          </a:xfrm>
          <a:custGeom>
            <a:avLst/>
            <a:gdLst>
              <a:gd name="T0" fmla="*/ 32 w 76"/>
              <a:gd name="T1" fmla="*/ 84 h 84"/>
              <a:gd name="T2" fmla="*/ 0 w 76"/>
              <a:gd name="T3" fmla="*/ 0 h 84"/>
              <a:gd name="T4" fmla="*/ 16 w 76"/>
              <a:gd name="T5" fmla="*/ 0 h 84"/>
              <a:gd name="T6" fmla="*/ 38 w 76"/>
              <a:gd name="T7" fmla="*/ 64 h 84"/>
              <a:gd name="T8" fmla="*/ 60 w 76"/>
              <a:gd name="T9" fmla="*/ 0 h 84"/>
              <a:gd name="T10" fmla="*/ 76 w 76"/>
              <a:gd name="T11" fmla="*/ 0 h 84"/>
              <a:gd name="T12" fmla="*/ 44 w 76"/>
              <a:gd name="T13" fmla="*/ 84 h 84"/>
              <a:gd name="T14" fmla="*/ 32 w 76"/>
              <a:gd name="T15" fmla="*/ 84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32" y="84"/>
                </a:moveTo>
                <a:lnTo>
                  <a:pt x="0" y="0"/>
                </a:lnTo>
                <a:lnTo>
                  <a:pt x="16" y="0"/>
                </a:lnTo>
                <a:lnTo>
                  <a:pt x="38" y="64"/>
                </a:lnTo>
                <a:lnTo>
                  <a:pt x="60" y="0"/>
                </a:lnTo>
                <a:lnTo>
                  <a:pt x="76" y="0"/>
                </a:lnTo>
                <a:lnTo>
                  <a:pt x="44" y="84"/>
                </a:lnTo>
                <a:lnTo>
                  <a:pt x="32"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pic>
        <p:nvPicPr>
          <p:cNvPr id="5" name="Picture 4"/>
          <p:cNvPicPr>
            <a:picLocks noChangeAspect="1"/>
          </p:cNvPicPr>
          <p:nvPr/>
        </p:nvPicPr>
        <p:blipFill>
          <a:blip r:embed="rId2"/>
          <a:stretch>
            <a:fillRect/>
          </a:stretch>
        </p:blipFill>
        <p:spPr>
          <a:xfrm flipH="1">
            <a:off x="1076191" y="135418"/>
            <a:ext cx="470395" cy="660758"/>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15480" y="289797"/>
            <a:ext cx="631587" cy="406020"/>
          </a:xfrm>
          <a:prstGeom prst="rect">
            <a:avLst/>
          </a:prstGeom>
        </p:spPr>
      </p:pic>
      <p:grpSp>
        <p:nvGrpSpPr>
          <p:cNvPr id="35" name="Group 34"/>
          <p:cNvGrpSpPr/>
          <p:nvPr/>
        </p:nvGrpSpPr>
        <p:grpSpPr>
          <a:xfrm>
            <a:off x="4009853" y="1061139"/>
            <a:ext cx="8012257" cy="5664125"/>
            <a:chOff x="9526586" y="5020964"/>
            <a:chExt cx="13487401" cy="7588768"/>
          </a:xfrm>
        </p:grpSpPr>
        <p:sp>
          <p:nvSpPr>
            <p:cNvPr id="36" name="Rectangle 10"/>
            <p:cNvSpPr>
              <a:spLocks noChangeArrowheads="1"/>
            </p:cNvSpPr>
            <p:nvPr/>
          </p:nvSpPr>
          <p:spPr bwMode="auto">
            <a:xfrm rot="5400000">
              <a:off x="16071148" y="5876038"/>
              <a:ext cx="189131" cy="13278255"/>
            </a:xfrm>
            <a:prstGeom prst="rect">
              <a:avLst/>
            </a:prstGeom>
            <a:gradFill>
              <a:gsLst>
                <a:gs pos="0">
                  <a:srgbClr val="00B0F0"/>
                </a:gs>
                <a:gs pos="100000">
                  <a:sysClr val="window" lastClr="FFFFFF"/>
                </a:gs>
              </a:gsLst>
              <a:lin ang="5400000" scaled="0"/>
            </a:gradFill>
            <a:ln w="25400" cap="flat" cmpd="sng" algn="ctr">
              <a:noFill/>
              <a:prstDash val="solid"/>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7" name="Freeform 9"/>
            <p:cNvSpPr>
              <a:spLocks/>
            </p:cNvSpPr>
            <p:nvPr/>
          </p:nvSpPr>
          <p:spPr bwMode="auto">
            <a:xfrm rot="5400000">
              <a:off x="21540853" y="11136598"/>
              <a:ext cx="2737980" cy="208288"/>
            </a:xfrm>
            <a:custGeom>
              <a:avLst/>
              <a:gdLst>
                <a:gd name="T0" fmla="*/ 1662 w 1662"/>
                <a:gd name="T1" fmla="*/ 118 h 118"/>
                <a:gd name="T2" fmla="*/ 0 w 1662"/>
                <a:gd name="T3" fmla="*/ 118 h 118"/>
                <a:gd name="T4" fmla="*/ 0 w 1662"/>
                <a:gd name="T5" fmla="*/ 0 h 118"/>
                <a:gd name="T6" fmla="*/ 1551 w 1662"/>
                <a:gd name="T7" fmla="*/ 0 h 118"/>
                <a:gd name="T8" fmla="*/ 1662 w 1662"/>
                <a:gd name="T9" fmla="*/ 118 h 118"/>
              </a:gdLst>
              <a:ahLst/>
              <a:cxnLst>
                <a:cxn ang="0">
                  <a:pos x="T0" y="T1"/>
                </a:cxn>
                <a:cxn ang="0">
                  <a:pos x="T2" y="T3"/>
                </a:cxn>
                <a:cxn ang="0">
                  <a:pos x="T4" y="T5"/>
                </a:cxn>
                <a:cxn ang="0">
                  <a:pos x="T6" y="T7"/>
                </a:cxn>
                <a:cxn ang="0">
                  <a:pos x="T8" y="T9"/>
                </a:cxn>
              </a:cxnLst>
              <a:rect l="0" t="0" r="r" b="b"/>
              <a:pathLst>
                <a:path w="1662" h="118">
                  <a:moveTo>
                    <a:pt x="1662" y="118"/>
                  </a:moveTo>
                  <a:lnTo>
                    <a:pt x="0" y="118"/>
                  </a:lnTo>
                  <a:lnTo>
                    <a:pt x="0" y="0"/>
                  </a:lnTo>
                  <a:lnTo>
                    <a:pt x="1551" y="0"/>
                  </a:lnTo>
                  <a:lnTo>
                    <a:pt x="1662" y="118"/>
                  </a:lnTo>
                  <a:close/>
                </a:path>
              </a:pathLst>
            </a:cu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8" name="Freeform 9"/>
            <p:cNvSpPr>
              <a:spLocks/>
            </p:cNvSpPr>
            <p:nvPr/>
          </p:nvSpPr>
          <p:spPr bwMode="auto">
            <a:xfrm rot="16200000" flipV="1">
              <a:off x="21540853" y="6285810"/>
              <a:ext cx="2737980" cy="208288"/>
            </a:xfrm>
            <a:custGeom>
              <a:avLst/>
              <a:gdLst>
                <a:gd name="T0" fmla="*/ 1662 w 1662"/>
                <a:gd name="T1" fmla="*/ 118 h 118"/>
                <a:gd name="T2" fmla="*/ 0 w 1662"/>
                <a:gd name="T3" fmla="*/ 118 h 118"/>
                <a:gd name="T4" fmla="*/ 0 w 1662"/>
                <a:gd name="T5" fmla="*/ 0 h 118"/>
                <a:gd name="T6" fmla="*/ 1551 w 1662"/>
                <a:gd name="T7" fmla="*/ 0 h 118"/>
                <a:gd name="T8" fmla="*/ 1662 w 1662"/>
                <a:gd name="T9" fmla="*/ 118 h 118"/>
              </a:gdLst>
              <a:ahLst/>
              <a:cxnLst>
                <a:cxn ang="0">
                  <a:pos x="T0" y="T1"/>
                </a:cxn>
                <a:cxn ang="0">
                  <a:pos x="T2" y="T3"/>
                </a:cxn>
                <a:cxn ang="0">
                  <a:pos x="T4" y="T5"/>
                </a:cxn>
                <a:cxn ang="0">
                  <a:pos x="T6" y="T7"/>
                </a:cxn>
                <a:cxn ang="0">
                  <a:pos x="T8" y="T9"/>
                </a:cxn>
              </a:cxnLst>
              <a:rect l="0" t="0" r="r" b="b"/>
              <a:pathLst>
                <a:path w="1662" h="118">
                  <a:moveTo>
                    <a:pt x="1662" y="118"/>
                  </a:moveTo>
                  <a:lnTo>
                    <a:pt x="0" y="118"/>
                  </a:lnTo>
                  <a:lnTo>
                    <a:pt x="0" y="0"/>
                  </a:lnTo>
                  <a:lnTo>
                    <a:pt x="1551" y="0"/>
                  </a:lnTo>
                  <a:lnTo>
                    <a:pt x="1662" y="118"/>
                  </a:lnTo>
                  <a:close/>
                </a:path>
              </a:pathLst>
            </a:cu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9" name="Rectangle 10"/>
            <p:cNvSpPr>
              <a:spLocks noChangeArrowheads="1"/>
            </p:cNvSpPr>
            <p:nvPr/>
          </p:nvSpPr>
          <p:spPr bwMode="auto">
            <a:xfrm rot="16200000" flipV="1">
              <a:off x="18440281" y="850795"/>
              <a:ext cx="194393" cy="8534731"/>
            </a:xfrm>
            <a:prstGeom prst="rect">
              <a:avLst/>
            </a:prstGeom>
            <a:gradFill>
              <a:gsLst>
                <a:gs pos="0">
                  <a:srgbClr val="00B0F0"/>
                </a:gs>
                <a:gs pos="100000">
                  <a:sysClr val="window" lastClr="FFFFFF"/>
                </a:gs>
              </a:gsLst>
              <a:lin ang="5400000" scaled="0"/>
            </a:gradFill>
            <a:ln w="25400" cap="flat" cmpd="sng" algn="ctr">
              <a:noFill/>
              <a:prstDash val="solid"/>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40" name="Rectangle 39"/>
            <p:cNvSpPr/>
            <p:nvPr/>
          </p:nvSpPr>
          <p:spPr>
            <a:xfrm>
              <a:off x="22804841" y="7643378"/>
              <a:ext cx="209146" cy="2935697"/>
            </a:xfrm>
            <a:prstGeom prst="rect">
              <a:avLst/>
            </a:pr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grpSp>
      <p:pic>
        <p:nvPicPr>
          <p:cNvPr id="9" name="Picture 8"/>
          <p:cNvPicPr>
            <a:picLocks noChangeAspect="1"/>
          </p:cNvPicPr>
          <p:nvPr/>
        </p:nvPicPr>
        <p:blipFill>
          <a:blip r:embed="rId5"/>
          <a:stretch>
            <a:fillRect/>
          </a:stretch>
        </p:blipFill>
        <p:spPr>
          <a:xfrm>
            <a:off x="3848922" y="873583"/>
            <a:ext cx="4468755" cy="566977"/>
          </a:xfrm>
          <a:prstGeom prst="rect">
            <a:avLst/>
          </a:prstGeom>
          <a:effectLst>
            <a:reflection blurRad="6350" stA="52000" endA="300" endPos="35000" dir="5400000" sy="-100000" algn="bl" rotWithShape="0"/>
          </a:effectLst>
        </p:spPr>
      </p:pic>
      <p:sp>
        <p:nvSpPr>
          <p:cNvPr id="8" name="Rectangle 7"/>
          <p:cNvSpPr/>
          <p:nvPr/>
        </p:nvSpPr>
        <p:spPr>
          <a:xfrm>
            <a:off x="2955447" y="174863"/>
            <a:ext cx="6177461" cy="613245"/>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t-BR" sz="3200" b="1" i="0" u="none" strike="noStrike" kern="1200" cap="none" spc="0" normalizeH="0" baseline="0" noProof="0" dirty="0" smtClean="0">
                <a:ln>
                  <a:noFill/>
                </a:ln>
                <a:solidFill>
                  <a:srgbClr val="C00000"/>
                </a:solidFill>
                <a:effectLst/>
                <a:uLnTx/>
                <a:uFillTx/>
                <a:latin typeface="Times New Roman" panose="02020603050405020304" pitchFamily="18" charset="0"/>
                <a:ea typeface="Times New Roman" panose="02020603050405020304" pitchFamily="18" charset="0"/>
                <a:cs typeface="+mn-cs"/>
              </a:rPr>
              <a:t>ÔN TẬP GIỮA TUẦN HỌC KÌ II</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4010589" y="935968"/>
            <a:ext cx="417082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ÔN TẬP, HỆ THỐNG KIẾN THỨC</a:t>
            </a:r>
            <a:endParaRPr kumimoji="0" lang="en-US" sz="20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4" name="Rectangle 3"/>
          <p:cNvSpPr/>
          <p:nvPr/>
        </p:nvSpPr>
        <p:spPr>
          <a:xfrm>
            <a:off x="315480" y="1403955"/>
            <a:ext cx="11421818" cy="1083374"/>
          </a:xfrm>
          <a:prstGeom prst="rect">
            <a:avLst/>
          </a:prstGeom>
        </p:spPr>
        <p:txBody>
          <a:bodyPr wrap="square">
            <a:spAutoFit/>
          </a:bodyPr>
          <a:lstStyle/>
          <a:p>
            <a:pPr>
              <a:lnSpc>
                <a:spcPct val="115000"/>
              </a:lnSpc>
              <a:spcAft>
                <a:spcPts val="0"/>
              </a:spcAft>
            </a:pPr>
            <a:r>
              <a:rPr lang="pt-BR" sz="2800" b="1" u="sng" dirty="0" smtClean="0">
                <a:solidFill>
                  <a:srgbClr val="0070C0"/>
                </a:solidFill>
                <a:effectLst/>
                <a:latin typeface="Times New Roman" panose="02020603050405020304" pitchFamily="18" charset="0"/>
                <a:ea typeface="Times New Roman" panose="02020603050405020304" pitchFamily="18" charset="0"/>
              </a:rPr>
              <a:t>Bài tập 2</a:t>
            </a:r>
            <a:r>
              <a:rPr lang="pt-BR" sz="2800" b="1" dirty="0" smtClean="0">
                <a:solidFill>
                  <a:srgbClr val="0070C0"/>
                </a:solidFill>
                <a:effectLst/>
                <a:latin typeface="Times New Roman" panose="02020603050405020304" pitchFamily="18" charset="0"/>
                <a:ea typeface="Times New Roman" panose="02020603050405020304" pitchFamily="18" charset="0"/>
              </a:rPr>
              <a:t>:</a:t>
            </a:r>
            <a:r>
              <a:rPr lang="pt-BR" sz="2800" b="1" dirty="0" smtClean="0">
                <a:effectLst/>
                <a:latin typeface="Times New Roman" panose="02020603050405020304" pitchFamily="18" charset="0"/>
                <a:ea typeface="Times New Roman" panose="02020603050405020304" pitchFamily="18" charset="0"/>
              </a:rPr>
              <a:t> </a:t>
            </a:r>
            <a:r>
              <a:rPr lang="pt-BR" sz="2800" dirty="0" smtClean="0">
                <a:effectLst/>
                <a:latin typeface="Times New Roman" panose="02020603050405020304" pitchFamily="18" charset="0"/>
                <a:ea typeface="Times New Roman" panose="02020603050405020304" pitchFamily="18" charset="0"/>
              </a:rPr>
              <a:t>Lập bảng thống kê các đơn vị kiến thức đã học trong các bài học 6, 7, 8 theo mẫu sau:</a:t>
            </a:r>
            <a:r>
              <a:rPr lang="pt-BR" sz="2800" b="1" dirty="0" smtClean="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4609917" y="1987142"/>
            <a:ext cx="2959465" cy="548099"/>
          </a:xfrm>
          <a:prstGeom prst="rect">
            <a:avLst/>
          </a:prstGeom>
        </p:spPr>
        <p:txBody>
          <a:bodyPr wrap="none">
            <a:spAutoFit/>
          </a:bodyPr>
          <a:lstStyle/>
          <a:p>
            <a:pPr algn="ctr">
              <a:lnSpc>
                <a:spcPct val="115000"/>
              </a:lnSpc>
              <a:spcAft>
                <a:spcPts val="0"/>
              </a:spcAft>
            </a:pPr>
            <a:r>
              <a:rPr lang="en-US" sz="2800" b="1" smtClean="0">
                <a:solidFill>
                  <a:srgbClr val="0070C0"/>
                </a:solidFill>
                <a:effectLst/>
                <a:latin typeface="Times New Roman" panose="02020603050405020304" pitchFamily="18" charset="0"/>
                <a:ea typeface="Times New Roman" panose="02020603050405020304" pitchFamily="18" charset="0"/>
              </a:rPr>
              <a:t>Phiếu</a:t>
            </a:r>
            <a:r>
              <a:rPr lang="en-US" sz="2800" b="1" dirty="0" smtClean="0">
                <a:solidFill>
                  <a:srgbClr val="0070C0"/>
                </a:solidFill>
                <a:effectLst/>
                <a:latin typeface="Times New Roman" panose="02020603050405020304" pitchFamily="18" charset="0"/>
                <a:ea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Times New Roman" panose="02020603050405020304" pitchFamily="18" charset="0"/>
              </a:rPr>
              <a:t>học</a:t>
            </a:r>
            <a:r>
              <a:rPr lang="en-US" sz="2800" b="1" dirty="0" smtClean="0">
                <a:solidFill>
                  <a:srgbClr val="0070C0"/>
                </a:solidFill>
                <a:effectLst/>
                <a:latin typeface="Times New Roman" panose="02020603050405020304" pitchFamily="18" charset="0"/>
                <a:ea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Times New Roman" panose="02020603050405020304" pitchFamily="18" charset="0"/>
              </a:rPr>
              <a:t>tập</a:t>
            </a:r>
            <a:r>
              <a:rPr lang="en-US" sz="2800" b="1" dirty="0" smtClean="0">
                <a:solidFill>
                  <a:srgbClr val="0070C0"/>
                </a:solidFill>
                <a:effectLst/>
                <a:latin typeface="Times New Roman" panose="02020603050405020304" pitchFamily="18" charset="0"/>
                <a:ea typeface="Times New Roman" panose="02020603050405020304" pitchFamily="18" charset="0"/>
              </a:rPr>
              <a:t> </a:t>
            </a:r>
            <a:r>
              <a:rPr lang="en-US" sz="2800" b="1" dirty="0" err="1" smtClean="0">
                <a:solidFill>
                  <a:srgbClr val="0070C0"/>
                </a:solidFill>
                <a:effectLst/>
                <a:latin typeface="Times New Roman" panose="02020603050405020304" pitchFamily="18" charset="0"/>
                <a:ea typeface="Times New Roman" panose="02020603050405020304" pitchFamily="18" charset="0"/>
              </a:rPr>
              <a:t>số</a:t>
            </a:r>
            <a:r>
              <a:rPr lang="en-US" sz="2800" b="1" dirty="0" smtClean="0">
                <a:solidFill>
                  <a:srgbClr val="0070C0"/>
                </a:solidFill>
                <a:effectLst/>
                <a:latin typeface="Times New Roman" panose="02020603050405020304" pitchFamily="18" charset="0"/>
                <a:ea typeface="Times New Roman" panose="02020603050405020304" pitchFamily="18" charset="0"/>
              </a:rPr>
              <a:t> 2</a:t>
            </a:r>
            <a:endParaRPr lang="en-US" sz="2800" dirty="0">
              <a:effectLst/>
              <a:latin typeface="Times New Roman" panose="02020603050405020304" pitchFamily="18" charset="0"/>
              <a:ea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582478813"/>
              </p:ext>
            </p:extLst>
          </p:nvPr>
        </p:nvGraphicFramePr>
        <p:xfrm>
          <a:off x="666750" y="2611243"/>
          <a:ext cx="10858500" cy="3925824"/>
        </p:xfrm>
        <a:graphic>
          <a:graphicData uri="http://schemas.openxmlformats.org/drawingml/2006/table">
            <a:tbl>
              <a:tblPr firstRow="1" firstCol="1" bandRow="1"/>
              <a:tblGrid>
                <a:gridCol w="1150989">
                  <a:extLst>
                    <a:ext uri="{9D8B030D-6E8A-4147-A177-3AD203B41FA5}">
                      <a16:colId xmlns:a16="http://schemas.microsoft.com/office/drawing/2014/main" val="3142134278"/>
                    </a:ext>
                  </a:extLst>
                </a:gridCol>
                <a:gridCol w="1620707">
                  <a:extLst>
                    <a:ext uri="{9D8B030D-6E8A-4147-A177-3AD203B41FA5}">
                      <a16:colId xmlns:a16="http://schemas.microsoft.com/office/drawing/2014/main" val="2634826256"/>
                    </a:ext>
                  </a:extLst>
                </a:gridCol>
                <a:gridCol w="2305564">
                  <a:extLst>
                    <a:ext uri="{9D8B030D-6E8A-4147-A177-3AD203B41FA5}">
                      <a16:colId xmlns:a16="http://schemas.microsoft.com/office/drawing/2014/main" val="2155288696"/>
                    </a:ext>
                  </a:extLst>
                </a:gridCol>
                <a:gridCol w="5781240">
                  <a:extLst>
                    <a:ext uri="{9D8B030D-6E8A-4147-A177-3AD203B41FA5}">
                      <a16:colId xmlns:a16="http://schemas.microsoft.com/office/drawing/2014/main" val="651654103"/>
                    </a:ext>
                  </a:extLst>
                </a:gridCol>
              </a:tblGrid>
              <a:tr h="0">
                <a:tc>
                  <a:txBody>
                    <a:bodyPr/>
                    <a:lstStyle/>
                    <a:p>
                      <a:pPr algn="ctr">
                        <a:lnSpc>
                          <a:spcPct val="115000"/>
                        </a:lnSpc>
                        <a:spcAft>
                          <a:spcPts val="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15000"/>
                        </a:lnSpc>
                        <a:spcAft>
                          <a:spcPts val="0"/>
                        </a:spcAft>
                      </a:pP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THỂ LOẠI</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15000"/>
                        </a:lnSpc>
                        <a:spcAft>
                          <a:spcPts val="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LỰA CHỌN</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15000"/>
                        </a:lnSpc>
                        <a:spcAft>
                          <a:spcPts val="0"/>
                        </a:spcAft>
                      </a:pP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ĐẶC ĐIỂM THỂ LOẠI</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2324225374"/>
                  </a:ext>
                </a:extLst>
              </a:tr>
              <a:tr h="0">
                <a:tc>
                  <a:txBody>
                    <a:bodyPr/>
                    <a:lstStyle/>
                    <a:p>
                      <a:pPr>
                        <a:lnSpc>
                          <a:spcPct val="115000"/>
                        </a:lnSpc>
                        <a:spcAft>
                          <a:spcPts val="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 6</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4406157"/>
                  </a:ext>
                </a:extLst>
              </a:tr>
              <a:tr h="0">
                <a:tc>
                  <a:txBody>
                    <a:bodyPr/>
                    <a:lstStyle/>
                    <a:p>
                      <a:pPr>
                        <a:lnSpc>
                          <a:spcPct val="115000"/>
                        </a:lnSpc>
                        <a:spcAft>
                          <a:spcPts val="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 7</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249574"/>
                  </a:ext>
                </a:extLst>
              </a:tr>
              <a:tr h="0">
                <a:tc>
                  <a:txBody>
                    <a:bodyPr/>
                    <a:lstStyle/>
                    <a:p>
                      <a:pPr>
                        <a:lnSpc>
                          <a:spcPct val="115000"/>
                        </a:lnSpc>
                        <a:spcAft>
                          <a:spcPts val="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 8</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Nghị luận</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5349146"/>
                  </a:ext>
                </a:extLst>
              </a:tr>
            </a:tbl>
          </a:graphicData>
        </a:graphic>
      </p:graphicFrame>
    </p:spTree>
    <p:extLst>
      <p:ext uri="{BB962C8B-B14F-4D97-AF65-F5344CB8AC3E}">
        <p14:creationId xmlns:p14="http://schemas.microsoft.com/office/powerpoint/2010/main" val="4938047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
            <a:ext cx="12192000" cy="836740"/>
            <a:chOff x="1440808" y="2419674"/>
            <a:chExt cx="9865006" cy="1448933"/>
          </a:xfrm>
        </p:grpSpPr>
        <p:sp>
          <p:nvSpPr>
            <p:cNvPr id="47" name="Freeform 6">
              <a:extLst>
                <a:ext uri="{FF2B5EF4-FFF2-40B4-BE49-F238E27FC236}">
                  <a16:creationId xmlns:a16="http://schemas.microsoft.com/office/drawing/2014/main" id="{0135C79C-F846-49D1-A09F-F16683F7E395}"/>
                </a:ext>
              </a:extLst>
            </p:cNvPr>
            <p:cNvSpPr>
              <a:spLocks/>
            </p:cNvSpPr>
            <p:nvPr userDrawn="1"/>
          </p:nvSpPr>
          <p:spPr bwMode="auto">
            <a:xfrm>
              <a:off x="1440808" y="2419674"/>
              <a:ext cx="9865006" cy="1406526"/>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1 w 7680"/>
                <a:gd name="T13" fmla="*/ 380 h 440"/>
                <a:gd name="T14" fmla="*/ 261 w 7680"/>
                <a:gd name="T15" fmla="*/ 440 h 440"/>
                <a:gd name="T16" fmla="*/ 541 w 7680"/>
                <a:gd name="T17" fmla="*/ 440 h 440"/>
                <a:gd name="T18" fmla="*/ 601 w 7680"/>
                <a:gd name="T19" fmla="*/ 380 h 440"/>
                <a:gd name="T20" fmla="*/ 601 w 7680"/>
                <a:gd name="T21" fmla="*/ 106 h 440"/>
                <a:gd name="T22" fmla="*/ 601 w 7680"/>
                <a:gd name="T23" fmla="*/ 106 h 440"/>
                <a:gd name="T24" fmla="*/ 601 w 7680"/>
                <a:gd name="T25" fmla="*/ 100 h 440"/>
                <a:gd name="T26" fmla="*/ 661 w 7680"/>
                <a:gd name="T27" fmla="*/ 40 h 440"/>
                <a:gd name="T28" fmla="*/ 676 w 7680"/>
                <a:gd name="T29" fmla="*/ 40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1" y="380"/>
                    <a:pt x="201" y="380"/>
                    <a:pt x="201" y="380"/>
                  </a:cubicBezTo>
                  <a:cubicBezTo>
                    <a:pt x="201" y="414"/>
                    <a:pt x="227" y="440"/>
                    <a:pt x="261" y="440"/>
                  </a:cubicBezTo>
                  <a:cubicBezTo>
                    <a:pt x="541" y="440"/>
                    <a:pt x="541" y="440"/>
                    <a:pt x="541" y="440"/>
                  </a:cubicBezTo>
                  <a:cubicBezTo>
                    <a:pt x="574" y="440"/>
                    <a:pt x="601" y="414"/>
                    <a:pt x="601" y="380"/>
                  </a:cubicBezTo>
                  <a:cubicBezTo>
                    <a:pt x="601" y="106"/>
                    <a:pt x="601" y="106"/>
                    <a:pt x="601" y="106"/>
                  </a:cubicBezTo>
                  <a:cubicBezTo>
                    <a:pt x="601" y="106"/>
                    <a:pt x="601" y="106"/>
                    <a:pt x="601" y="106"/>
                  </a:cubicBezTo>
                  <a:cubicBezTo>
                    <a:pt x="601" y="100"/>
                    <a:pt x="601" y="100"/>
                    <a:pt x="601" y="100"/>
                  </a:cubicBezTo>
                  <a:cubicBezTo>
                    <a:pt x="601" y="67"/>
                    <a:pt x="627" y="40"/>
                    <a:pt x="661" y="40"/>
                  </a:cubicBezTo>
                  <a:cubicBezTo>
                    <a:pt x="676" y="40"/>
                    <a:pt x="676" y="40"/>
                    <a:pt x="676" y="40"/>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48" name="Freeform 7">
              <a:extLst>
                <a:ext uri="{FF2B5EF4-FFF2-40B4-BE49-F238E27FC236}">
                  <a16:creationId xmlns:a16="http://schemas.microsoft.com/office/drawing/2014/main" id="{9BDD5B99-52D6-45D4-853E-00656DEDF9E0}"/>
                </a:ext>
              </a:extLst>
            </p:cNvPr>
            <p:cNvSpPr>
              <a:spLocks/>
            </p:cNvSpPr>
            <p:nvPr userDrawn="1"/>
          </p:nvSpPr>
          <p:spPr bwMode="auto">
            <a:xfrm>
              <a:off x="2255079" y="2654168"/>
              <a:ext cx="488049" cy="1214439"/>
            </a:xfrm>
            <a:custGeom>
              <a:avLst/>
              <a:gdLst>
                <a:gd name="T0" fmla="*/ 380 w 380"/>
                <a:gd name="T1" fmla="*/ 320 h 380"/>
                <a:gd name="T2" fmla="*/ 320 w 380"/>
                <a:gd name="T3" fmla="*/ 380 h 380"/>
                <a:gd name="T4" fmla="*/ 60 w 380"/>
                <a:gd name="T5" fmla="*/ 380 h 380"/>
                <a:gd name="T6" fmla="*/ 0 w 380"/>
                <a:gd name="T7" fmla="*/ 320 h 380"/>
                <a:gd name="T8" fmla="*/ 0 w 380"/>
                <a:gd name="T9" fmla="*/ 60 h 380"/>
                <a:gd name="T10" fmla="*/ 60 w 380"/>
                <a:gd name="T11" fmla="*/ 0 h 380"/>
                <a:gd name="T12" fmla="*/ 320 w 380"/>
                <a:gd name="T13" fmla="*/ 0 h 380"/>
                <a:gd name="T14" fmla="*/ 380 w 380"/>
                <a:gd name="T15" fmla="*/ 60 h 380"/>
                <a:gd name="T16" fmla="*/ 380 w 380"/>
                <a:gd name="T17" fmla="*/ 32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380">
                  <a:moveTo>
                    <a:pt x="380" y="320"/>
                  </a:moveTo>
                  <a:cubicBezTo>
                    <a:pt x="380" y="353"/>
                    <a:pt x="353" y="380"/>
                    <a:pt x="320" y="380"/>
                  </a:cubicBezTo>
                  <a:cubicBezTo>
                    <a:pt x="60" y="380"/>
                    <a:pt x="60" y="380"/>
                    <a:pt x="60" y="380"/>
                  </a:cubicBezTo>
                  <a:cubicBezTo>
                    <a:pt x="27" y="380"/>
                    <a:pt x="0" y="353"/>
                    <a:pt x="0" y="320"/>
                  </a:cubicBezTo>
                  <a:cubicBezTo>
                    <a:pt x="0" y="60"/>
                    <a:pt x="0" y="60"/>
                    <a:pt x="0" y="60"/>
                  </a:cubicBezTo>
                  <a:cubicBezTo>
                    <a:pt x="0" y="27"/>
                    <a:pt x="27" y="0"/>
                    <a:pt x="60" y="0"/>
                  </a:cubicBezTo>
                  <a:cubicBezTo>
                    <a:pt x="320" y="0"/>
                    <a:pt x="320" y="0"/>
                    <a:pt x="320" y="0"/>
                  </a:cubicBezTo>
                  <a:cubicBezTo>
                    <a:pt x="353" y="0"/>
                    <a:pt x="380" y="27"/>
                    <a:pt x="380" y="60"/>
                  </a:cubicBezTo>
                  <a:cubicBezTo>
                    <a:pt x="380" y="320"/>
                    <a:pt x="380" y="320"/>
                    <a:pt x="380" y="320"/>
                  </a:cubicBezTo>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49" name="Freeform 9">
              <a:extLst>
                <a:ext uri="{FF2B5EF4-FFF2-40B4-BE49-F238E27FC236}">
                  <a16:creationId xmlns:a16="http://schemas.microsoft.com/office/drawing/2014/main" id="{7BD48BF9-7087-4F50-83CD-A10FC7A2DDA4}"/>
                </a:ext>
              </a:extLst>
            </p:cNvPr>
            <p:cNvSpPr>
              <a:spLocks/>
            </p:cNvSpPr>
            <p:nvPr userDrawn="1"/>
          </p:nvSpPr>
          <p:spPr bwMode="auto">
            <a:xfrm>
              <a:off x="2772667" y="2654168"/>
              <a:ext cx="8533147" cy="1214439"/>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1" name="Freeform 13">
              <a:extLst>
                <a:ext uri="{FF2B5EF4-FFF2-40B4-BE49-F238E27FC236}">
                  <a16:creationId xmlns:a16="http://schemas.microsoft.com/office/drawing/2014/main" id="{BEA5C45B-1C10-4989-BDFF-5AFC77A39A29}"/>
                </a:ext>
              </a:extLst>
            </p:cNvPr>
            <p:cNvSpPr>
              <a:spLocks/>
            </p:cNvSpPr>
            <p:nvPr userDrawn="1"/>
          </p:nvSpPr>
          <p:spPr bwMode="auto">
            <a:xfrm>
              <a:off x="1808129" y="2895924"/>
              <a:ext cx="295398" cy="227013"/>
            </a:xfrm>
            <a:custGeom>
              <a:avLst/>
              <a:gdLst>
                <a:gd name="T0" fmla="*/ 135 w 230"/>
                <a:gd name="T1" fmla="*/ 64 h 71"/>
                <a:gd name="T2" fmla="*/ 120 w 230"/>
                <a:gd name="T3" fmla="*/ 71 h 71"/>
                <a:gd name="T4" fmla="*/ 2 w 230"/>
                <a:gd name="T5" fmla="*/ 62 h 71"/>
                <a:gd name="T6" fmla="*/ 11 w 230"/>
                <a:gd name="T7" fmla="*/ 54 h 71"/>
                <a:gd name="T8" fmla="*/ 105 w 230"/>
                <a:gd name="T9" fmla="*/ 2 h 71"/>
                <a:gd name="T10" fmla="*/ 115 w 230"/>
                <a:gd name="T11" fmla="*/ 0 h 71"/>
                <a:gd name="T12" fmla="*/ 227 w 230"/>
                <a:gd name="T13" fmla="*/ 9 h 71"/>
                <a:gd name="T14" fmla="*/ 228 w 230"/>
                <a:gd name="T15" fmla="*/ 12 h 71"/>
                <a:gd name="T16" fmla="*/ 135 w 23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71">
                  <a:moveTo>
                    <a:pt x="135" y="64"/>
                  </a:moveTo>
                  <a:cubicBezTo>
                    <a:pt x="128" y="68"/>
                    <a:pt x="121" y="71"/>
                    <a:pt x="120" y="71"/>
                  </a:cubicBezTo>
                  <a:cubicBezTo>
                    <a:pt x="2" y="62"/>
                    <a:pt x="2" y="62"/>
                    <a:pt x="2" y="62"/>
                  </a:cubicBezTo>
                  <a:cubicBezTo>
                    <a:pt x="0" y="61"/>
                    <a:pt x="4" y="58"/>
                    <a:pt x="11" y="54"/>
                  </a:cubicBezTo>
                  <a:cubicBezTo>
                    <a:pt x="105" y="2"/>
                    <a:pt x="105" y="2"/>
                    <a:pt x="105" y="2"/>
                  </a:cubicBezTo>
                  <a:cubicBezTo>
                    <a:pt x="108" y="0"/>
                    <a:pt x="111" y="0"/>
                    <a:pt x="115" y="0"/>
                  </a:cubicBezTo>
                  <a:cubicBezTo>
                    <a:pt x="119" y="0"/>
                    <a:pt x="227" y="9"/>
                    <a:pt x="227" y="9"/>
                  </a:cubicBezTo>
                  <a:cubicBezTo>
                    <a:pt x="229" y="9"/>
                    <a:pt x="230" y="10"/>
                    <a:pt x="228" y="12"/>
                  </a:cubicBezTo>
                  <a:lnTo>
                    <a:pt x="135"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grpSp>
      <p:sp>
        <p:nvSpPr>
          <p:cNvPr id="52" name="Freeform 14">
            <a:extLst>
              <a:ext uri="{FF2B5EF4-FFF2-40B4-BE49-F238E27FC236}">
                <a16:creationId xmlns:a16="http://schemas.microsoft.com/office/drawing/2014/main" id="{5CFB6CC0-3339-4CD3-A1E7-B46E2851C7DD}"/>
              </a:ext>
            </a:extLst>
          </p:cNvPr>
          <p:cNvSpPr>
            <a:spLocks noEditPoints="1"/>
          </p:cNvSpPr>
          <p:nvPr userDrawn="1"/>
        </p:nvSpPr>
        <p:spPr bwMode="auto">
          <a:xfrm>
            <a:off x="1862071" y="3124069"/>
            <a:ext cx="74492" cy="233363"/>
          </a:xfrm>
          <a:custGeom>
            <a:avLst/>
            <a:gdLst>
              <a:gd name="T0" fmla="*/ 44 w 58"/>
              <a:gd name="T1" fmla="*/ 73 h 73"/>
              <a:gd name="T2" fmla="*/ 42 w 58"/>
              <a:gd name="T3" fmla="*/ 72 h 73"/>
              <a:gd name="T4" fmla="*/ 22 w 58"/>
              <a:gd name="T5" fmla="*/ 61 h 73"/>
              <a:gd name="T6" fmla="*/ 5 w 58"/>
              <a:gd name="T7" fmla="*/ 69 h 73"/>
              <a:gd name="T8" fmla="*/ 2 w 58"/>
              <a:gd name="T9" fmla="*/ 69 h 73"/>
              <a:gd name="T10" fmla="*/ 0 w 58"/>
              <a:gd name="T11" fmla="*/ 66 h 73"/>
              <a:gd name="T12" fmla="*/ 0 w 58"/>
              <a:gd name="T13" fmla="*/ 16 h 73"/>
              <a:gd name="T14" fmla="*/ 14 w 58"/>
              <a:gd name="T15" fmla="*/ 0 h 73"/>
              <a:gd name="T16" fmla="*/ 15 w 58"/>
              <a:gd name="T17" fmla="*/ 0 h 73"/>
              <a:gd name="T18" fmla="*/ 55 w 58"/>
              <a:gd name="T19" fmla="*/ 2 h 73"/>
              <a:gd name="T20" fmla="*/ 58 w 58"/>
              <a:gd name="T21" fmla="*/ 6 h 73"/>
              <a:gd name="T22" fmla="*/ 56 w 58"/>
              <a:gd name="T23" fmla="*/ 9 h 73"/>
              <a:gd name="T24" fmla="*/ 47 w 58"/>
              <a:gd name="T25" fmla="*/ 19 h 73"/>
              <a:gd name="T26" fmla="*/ 47 w 58"/>
              <a:gd name="T27" fmla="*/ 69 h 73"/>
              <a:gd name="T28" fmla="*/ 45 w 58"/>
              <a:gd name="T29" fmla="*/ 72 h 73"/>
              <a:gd name="T30" fmla="*/ 44 w 58"/>
              <a:gd name="T31" fmla="*/ 73 h 73"/>
              <a:gd name="T32" fmla="*/ 22 w 58"/>
              <a:gd name="T33" fmla="*/ 53 h 73"/>
              <a:gd name="T34" fmla="*/ 24 w 58"/>
              <a:gd name="T35" fmla="*/ 54 h 73"/>
              <a:gd name="T36" fmla="*/ 40 w 58"/>
              <a:gd name="T37" fmla="*/ 63 h 73"/>
              <a:gd name="T38" fmla="*/ 40 w 58"/>
              <a:gd name="T39" fmla="*/ 19 h 73"/>
              <a:gd name="T40" fmla="*/ 44 w 58"/>
              <a:gd name="T41" fmla="*/ 9 h 73"/>
              <a:gd name="T42" fmla="*/ 15 w 58"/>
              <a:gd name="T43" fmla="*/ 7 h 73"/>
              <a:gd name="T44" fmla="*/ 7 w 58"/>
              <a:gd name="T45" fmla="*/ 16 h 73"/>
              <a:gd name="T46" fmla="*/ 7 w 58"/>
              <a:gd name="T47" fmla="*/ 61 h 73"/>
              <a:gd name="T48" fmla="*/ 21 w 58"/>
              <a:gd name="T49" fmla="*/ 54 h 73"/>
              <a:gd name="T50" fmla="*/ 22 w 58"/>
              <a:gd name="T51" fmla="*/ 5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73">
                <a:moveTo>
                  <a:pt x="44" y="73"/>
                </a:moveTo>
                <a:cubicBezTo>
                  <a:pt x="43" y="73"/>
                  <a:pt x="43" y="72"/>
                  <a:pt x="42" y="72"/>
                </a:cubicBezTo>
                <a:cubicBezTo>
                  <a:pt x="22" y="61"/>
                  <a:pt x="22" y="61"/>
                  <a:pt x="22" y="61"/>
                </a:cubicBezTo>
                <a:cubicBezTo>
                  <a:pt x="5" y="69"/>
                  <a:pt x="5" y="69"/>
                  <a:pt x="5" y="69"/>
                </a:cubicBezTo>
                <a:cubicBezTo>
                  <a:pt x="4" y="70"/>
                  <a:pt x="3" y="70"/>
                  <a:pt x="2" y="69"/>
                </a:cubicBezTo>
                <a:cubicBezTo>
                  <a:pt x="1" y="69"/>
                  <a:pt x="0" y="67"/>
                  <a:pt x="0" y="66"/>
                </a:cubicBezTo>
                <a:cubicBezTo>
                  <a:pt x="0" y="16"/>
                  <a:pt x="0" y="16"/>
                  <a:pt x="0" y="16"/>
                </a:cubicBezTo>
                <a:cubicBezTo>
                  <a:pt x="0" y="6"/>
                  <a:pt x="9" y="1"/>
                  <a:pt x="14" y="0"/>
                </a:cubicBezTo>
                <a:cubicBezTo>
                  <a:pt x="15" y="0"/>
                  <a:pt x="15" y="0"/>
                  <a:pt x="15" y="0"/>
                </a:cubicBezTo>
                <a:cubicBezTo>
                  <a:pt x="55" y="2"/>
                  <a:pt x="55" y="2"/>
                  <a:pt x="55" y="2"/>
                </a:cubicBezTo>
                <a:cubicBezTo>
                  <a:pt x="57" y="3"/>
                  <a:pt x="58" y="4"/>
                  <a:pt x="58" y="6"/>
                </a:cubicBezTo>
                <a:cubicBezTo>
                  <a:pt x="58" y="7"/>
                  <a:pt x="57" y="9"/>
                  <a:pt x="56" y="9"/>
                </a:cubicBezTo>
                <a:cubicBezTo>
                  <a:pt x="55" y="9"/>
                  <a:pt x="47" y="12"/>
                  <a:pt x="47" y="19"/>
                </a:cubicBezTo>
                <a:cubicBezTo>
                  <a:pt x="47" y="69"/>
                  <a:pt x="47" y="69"/>
                  <a:pt x="47" y="69"/>
                </a:cubicBezTo>
                <a:cubicBezTo>
                  <a:pt x="47" y="70"/>
                  <a:pt x="47" y="71"/>
                  <a:pt x="45" y="72"/>
                </a:cubicBezTo>
                <a:cubicBezTo>
                  <a:pt x="45" y="72"/>
                  <a:pt x="44" y="73"/>
                  <a:pt x="44" y="73"/>
                </a:cubicBezTo>
                <a:close/>
                <a:moveTo>
                  <a:pt x="22" y="53"/>
                </a:moveTo>
                <a:cubicBezTo>
                  <a:pt x="23" y="53"/>
                  <a:pt x="23" y="53"/>
                  <a:pt x="24" y="54"/>
                </a:cubicBezTo>
                <a:cubicBezTo>
                  <a:pt x="40" y="63"/>
                  <a:pt x="40" y="63"/>
                  <a:pt x="40" y="63"/>
                </a:cubicBezTo>
                <a:cubicBezTo>
                  <a:pt x="40" y="19"/>
                  <a:pt x="40" y="19"/>
                  <a:pt x="40" y="19"/>
                </a:cubicBezTo>
                <a:cubicBezTo>
                  <a:pt x="40" y="14"/>
                  <a:pt x="42" y="11"/>
                  <a:pt x="44" y="9"/>
                </a:cubicBezTo>
                <a:cubicBezTo>
                  <a:pt x="15" y="7"/>
                  <a:pt x="15" y="7"/>
                  <a:pt x="15" y="7"/>
                </a:cubicBezTo>
                <a:cubicBezTo>
                  <a:pt x="13" y="7"/>
                  <a:pt x="7" y="9"/>
                  <a:pt x="7" y="16"/>
                </a:cubicBezTo>
                <a:cubicBezTo>
                  <a:pt x="7" y="61"/>
                  <a:pt x="7" y="61"/>
                  <a:pt x="7" y="61"/>
                </a:cubicBezTo>
                <a:cubicBezTo>
                  <a:pt x="21" y="54"/>
                  <a:pt x="21" y="54"/>
                  <a:pt x="21" y="54"/>
                </a:cubicBezTo>
                <a:cubicBezTo>
                  <a:pt x="21" y="53"/>
                  <a:pt x="22" y="53"/>
                  <a:pt x="2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3" name="Freeform 15">
            <a:extLst>
              <a:ext uri="{FF2B5EF4-FFF2-40B4-BE49-F238E27FC236}">
                <a16:creationId xmlns:a16="http://schemas.microsoft.com/office/drawing/2014/main" id="{12798DFC-C3AF-48C5-AE92-EEAD60BE7E84}"/>
              </a:ext>
            </a:extLst>
          </p:cNvPr>
          <p:cNvSpPr>
            <a:spLocks/>
          </p:cNvSpPr>
          <p:nvPr userDrawn="1"/>
        </p:nvSpPr>
        <p:spPr bwMode="auto">
          <a:xfrm>
            <a:off x="1802992" y="3066919"/>
            <a:ext cx="52658" cy="155575"/>
          </a:xfrm>
          <a:custGeom>
            <a:avLst/>
            <a:gdLst>
              <a:gd name="T0" fmla="*/ 41 w 41"/>
              <a:gd name="T1" fmla="*/ 42 h 49"/>
              <a:gd name="T2" fmla="*/ 16 w 41"/>
              <a:gd name="T3" fmla="*/ 40 h 49"/>
              <a:gd name="T4" fmla="*/ 7 w 41"/>
              <a:gd name="T5" fmla="*/ 24 h 49"/>
              <a:gd name="T6" fmla="*/ 17 w 41"/>
              <a:gd name="T7" fmla="*/ 7 h 49"/>
              <a:gd name="T8" fmla="*/ 20 w 41"/>
              <a:gd name="T9" fmla="*/ 3 h 49"/>
              <a:gd name="T10" fmla="*/ 16 w 41"/>
              <a:gd name="T11" fmla="*/ 0 h 49"/>
              <a:gd name="T12" fmla="*/ 0 w 41"/>
              <a:gd name="T13" fmla="*/ 24 h 49"/>
              <a:gd name="T14" fmla="*/ 15 w 41"/>
              <a:gd name="T15" fmla="*/ 47 h 49"/>
              <a:gd name="T16" fmla="*/ 41 w 41"/>
              <a:gd name="T17" fmla="*/ 49 h 49"/>
              <a:gd name="T18" fmla="*/ 41 w 41"/>
              <a:gd name="T19"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9">
                <a:moveTo>
                  <a:pt x="41" y="42"/>
                </a:moveTo>
                <a:cubicBezTo>
                  <a:pt x="28" y="41"/>
                  <a:pt x="18" y="40"/>
                  <a:pt x="16" y="40"/>
                </a:cubicBezTo>
                <a:cubicBezTo>
                  <a:pt x="10" y="39"/>
                  <a:pt x="7" y="31"/>
                  <a:pt x="7" y="24"/>
                </a:cubicBezTo>
                <a:cubicBezTo>
                  <a:pt x="7" y="17"/>
                  <a:pt x="10" y="8"/>
                  <a:pt x="17" y="7"/>
                </a:cubicBezTo>
                <a:cubicBezTo>
                  <a:pt x="19" y="7"/>
                  <a:pt x="20" y="5"/>
                  <a:pt x="20" y="3"/>
                </a:cubicBezTo>
                <a:cubicBezTo>
                  <a:pt x="19" y="1"/>
                  <a:pt x="17" y="0"/>
                  <a:pt x="16" y="0"/>
                </a:cubicBezTo>
                <a:cubicBezTo>
                  <a:pt x="5" y="2"/>
                  <a:pt x="0" y="14"/>
                  <a:pt x="0" y="24"/>
                </a:cubicBezTo>
                <a:cubicBezTo>
                  <a:pt x="0" y="35"/>
                  <a:pt x="5" y="45"/>
                  <a:pt x="15" y="47"/>
                </a:cubicBezTo>
                <a:cubicBezTo>
                  <a:pt x="18" y="47"/>
                  <a:pt x="28" y="48"/>
                  <a:pt x="41" y="49"/>
                </a:cubicBezTo>
                <a:lnTo>
                  <a:pt x="41"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6" name="Freeform 18">
            <a:extLst>
              <a:ext uri="{FF2B5EF4-FFF2-40B4-BE49-F238E27FC236}">
                <a16:creationId xmlns:a16="http://schemas.microsoft.com/office/drawing/2014/main" id="{28C05EC9-4EB4-4FD0-BE14-271985378A79}"/>
              </a:ext>
            </a:extLst>
          </p:cNvPr>
          <p:cNvSpPr>
            <a:spLocks/>
          </p:cNvSpPr>
          <p:nvPr userDrawn="1"/>
        </p:nvSpPr>
        <p:spPr bwMode="auto">
          <a:xfrm>
            <a:off x="1842806" y="3568569"/>
            <a:ext cx="56511" cy="136525"/>
          </a:xfrm>
          <a:custGeom>
            <a:avLst/>
            <a:gdLst>
              <a:gd name="T0" fmla="*/ 42 w 44"/>
              <a:gd name="T1" fmla="*/ 13 h 43"/>
              <a:gd name="T2" fmla="*/ 33 w 44"/>
              <a:gd name="T3" fmla="*/ 13 h 43"/>
              <a:gd name="T4" fmla="*/ 30 w 44"/>
              <a:gd name="T5" fmla="*/ 10 h 43"/>
              <a:gd name="T6" fmla="*/ 26 w 44"/>
              <a:gd name="T7" fmla="*/ 8 h 43"/>
              <a:gd name="T8" fmla="*/ 22 w 44"/>
              <a:gd name="T9" fmla="*/ 7 h 43"/>
              <a:gd name="T10" fmla="*/ 12 w 44"/>
              <a:gd name="T11" fmla="*/ 11 h 43"/>
              <a:gd name="T12" fmla="*/ 10 w 44"/>
              <a:gd name="T13" fmla="*/ 14 h 43"/>
              <a:gd name="T14" fmla="*/ 8 w 44"/>
              <a:gd name="T15" fmla="*/ 17 h 43"/>
              <a:gd name="T16" fmla="*/ 7 w 44"/>
              <a:gd name="T17" fmla="*/ 21 h 43"/>
              <a:gd name="T18" fmla="*/ 8 w 44"/>
              <a:gd name="T19" fmla="*/ 26 h 43"/>
              <a:gd name="T20" fmla="*/ 11 w 44"/>
              <a:gd name="T21" fmla="*/ 31 h 43"/>
              <a:gd name="T22" fmla="*/ 16 w 44"/>
              <a:gd name="T23" fmla="*/ 34 h 43"/>
              <a:gd name="T24" fmla="*/ 22 w 44"/>
              <a:gd name="T25" fmla="*/ 35 h 43"/>
              <a:gd name="T26" fmla="*/ 29 w 44"/>
              <a:gd name="T27" fmla="*/ 33 h 43"/>
              <a:gd name="T28" fmla="*/ 34 w 44"/>
              <a:gd name="T29" fmla="*/ 28 h 43"/>
              <a:gd name="T30" fmla="*/ 17 w 44"/>
              <a:gd name="T31" fmla="*/ 28 h 43"/>
              <a:gd name="T32" fmla="*/ 17 w 44"/>
              <a:gd name="T33" fmla="*/ 21 h 43"/>
              <a:gd name="T34" fmla="*/ 44 w 44"/>
              <a:gd name="T35" fmla="*/ 21 h 43"/>
              <a:gd name="T36" fmla="*/ 44 w 44"/>
              <a:gd name="T37" fmla="*/ 22 h 43"/>
              <a:gd name="T38" fmla="*/ 41 w 44"/>
              <a:gd name="T39" fmla="*/ 32 h 43"/>
              <a:gd name="T40" fmla="*/ 33 w 44"/>
              <a:gd name="T41" fmla="*/ 40 h 43"/>
              <a:gd name="T42" fmla="*/ 22 w 44"/>
              <a:gd name="T43" fmla="*/ 43 h 43"/>
              <a:gd name="T44" fmla="*/ 13 w 44"/>
              <a:gd name="T45" fmla="*/ 41 h 43"/>
              <a:gd name="T46" fmla="*/ 6 w 44"/>
              <a:gd name="T47" fmla="*/ 37 h 43"/>
              <a:gd name="T48" fmla="*/ 1 w 44"/>
              <a:gd name="T49" fmla="*/ 30 h 43"/>
              <a:gd name="T50" fmla="*/ 0 w 44"/>
              <a:gd name="T51" fmla="*/ 21 h 43"/>
              <a:gd name="T52" fmla="*/ 1 w 44"/>
              <a:gd name="T53" fmla="*/ 13 h 43"/>
              <a:gd name="T54" fmla="*/ 6 w 44"/>
              <a:gd name="T55" fmla="*/ 6 h 43"/>
              <a:gd name="T56" fmla="*/ 13 w 44"/>
              <a:gd name="T57" fmla="*/ 1 h 43"/>
              <a:gd name="T58" fmla="*/ 22 w 44"/>
              <a:gd name="T59" fmla="*/ 0 h 43"/>
              <a:gd name="T60" fmla="*/ 30 w 44"/>
              <a:gd name="T61" fmla="*/ 1 h 43"/>
              <a:gd name="T62" fmla="*/ 37 w 44"/>
              <a:gd name="T63" fmla="*/ 6 h 43"/>
              <a:gd name="T64" fmla="*/ 42 w 44"/>
              <a:gd name="T65"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3">
                <a:moveTo>
                  <a:pt x="42" y="13"/>
                </a:moveTo>
                <a:cubicBezTo>
                  <a:pt x="33" y="13"/>
                  <a:pt x="33" y="13"/>
                  <a:pt x="33" y="13"/>
                </a:cubicBezTo>
                <a:cubicBezTo>
                  <a:pt x="32" y="11"/>
                  <a:pt x="31" y="10"/>
                  <a:pt x="30" y="10"/>
                </a:cubicBezTo>
                <a:cubicBezTo>
                  <a:pt x="28" y="9"/>
                  <a:pt x="27" y="8"/>
                  <a:pt x="26" y="8"/>
                </a:cubicBezTo>
                <a:cubicBezTo>
                  <a:pt x="24" y="7"/>
                  <a:pt x="23" y="7"/>
                  <a:pt x="22" y="7"/>
                </a:cubicBezTo>
                <a:cubicBezTo>
                  <a:pt x="18" y="7"/>
                  <a:pt x="15" y="8"/>
                  <a:pt x="12" y="11"/>
                </a:cubicBezTo>
                <a:cubicBezTo>
                  <a:pt x="11" y="11"/>
                  <a:pt x="10" y="12"/>
                  <a:pt x="10" y="14"/>
                </a:cubicBezTo>
                <a:cubicBezTo>
                  <a:pt x="9" y="15"/>
                  <a:pt x="8" y="16"/>
                  <a:pt x="8" y="17"/>
                </a:cubicBezTo>
                <a:cubicBezTo>
                  <a:pt x="8" y="19"/>
                  <a:pt x="7" y="20"/>
                  <a:pt x="7" y="21"/>
                </a:cubicBezTo>
                <a:cubicBezTo>
                  <a:pt x="7" y="23"/>
                  <a:pt x="8" y="25"/>
                  <a:pt x="8" y="26"/>
                </a:cubicBezTo>
                <a:cubicBezTo>
                  <a:pt x="9" y="28"/>
                  <a:pt x="10" y="29"/>
                  <a:pt x="11" y="31"/>
                </a:cubicBezTo>
                <a:cubicBezTo>
                  <a:pt x="13" y="32"/>
                  <a:pt x="14" y="33"/>
                  <a:pt x="16" y="34"/>
                </a:cubicBezTo>
                <a:cubicBezTo>
                  <a:pt x="18" y="35"/>
                  <a:pt x="20" y="35"/>
                  <a:pt x="22" y="35"/>
                </a:cubicBezTo>
                <a:cubicBezTo>
                  <a:pt x="24" y="35"/>
                  <a:pt x="27" y="35"/>
                  <a:pt x="29" y="33"/>
                </a:cubicBezTo>
                <a:cubicBezTo>
                  <a:pt x="31" y="32"/>
                  <a:pt x="33" y="30"/>
                  <a:pt x="34" y="28"/>
                </a:cubicBezTo>
                <a:cubicBezTo>
                  <a:pt x="17" y="28"/>
                  <a:pt x="17" y="28"/>
                  <a:pt x="17" y="28"/>
                </a:cubicBezTo>
                <a:cubicBezTo>
                  <a:pt x="17" y="21"/>
                  <a:pt x="17" y="21"/>
                  <a:pt x="17" y="21"/>
                </a:cubicBezTo>
                <a:cubicBezTo>
                  <a:pt x="44" y="21"/>
                  <a:pt x="44" y="21"/>
                  <a:pt x="44" y="21"/>
                </a:cubicBezTo>
                <a:cubicBezTo>
                  <a:pt x="44" y="22"/>
                  <a:pt x="44" y="22"/>
                  <a:pt x="44" y="22"/>
                </a:cubicBezTo>
                <a:cubicBezTo>
                  <a:pt x="44" y="26"/>
                  <a:pt x="43" y="29"/>
                  <a:pt x="41" y="32"/>
                </a:cubicBezTo>
                <a:cubicBezTo>
                  <a:pt x="39" y="36"/>
                  <a:pt x="36" y="38"/>
                  <a:pt x="33" y="40"/>
                </a:cubicBezTo>
                <a:cubicBezTo>
                  <a:pt x="29" y="42"/>
                  <a:pt x="26" y="43"/>
                  <a:pt x="22" y="43"/>
                </a:cubicBezTo>
                <a:cubicBezTo>
                  <a:pt x="19" y="43"/>
                  <a:pt x="16" y="42"/>
                  <a:pt x="13" y="41"/>
                </a:cubicBezTo>
                <a:cubicBezTo>
                  <a:pt x="11" y="40"/>
                  <a:pt x="8" y="39"/>
                  <a:pt x="6" y="37"/>
                </a:cubicBezTo>
                <a:cubicBezTo>
                  <a:pt x="4" y="35"/>
                  <a:pt x="3" y="32"/>
                  <a:pt x="1" y="30"/>
                </a:cubicBezTo>
                <a:cubicBezTo>
                  <a:pt x="0" y="27"/>
                  <a:pt x="0" y="24"/>
                  <a:pt x="0" y="21"/>
                </a:cubicBezTo>
                <a:cubicBezTo>
                  <a:pt x="0" y="18"/>
                  <a:pt x="0" y="16"/>
                  <a:pt x="1" y="13"/>
                </a:cubicBezTo>
                <a:cubicBezTo>
                  <a:pt x="3" y="10"/>
                  <a:pt x="4" y="8"/>
                  <a:pt x="6" y="6"/>
                </a:cubicBezTo>
                <a:cubicBezTo>
                  <a:pt x="8" y="4"/>
                  <a:pt x="11" y="2"/>
                  <a:pt x="13" y="1"/>
                </a:cubicBezTo>
                <a:cubicBezTo>
                  <a:pt x="16" y="0"/>
                  <a:pt x="19" y="0"/>
                  <a:pt x="22" y="0"/>
                </a:cubicBezTo>
                <a:cubicBezTo>
                  <a:pt x="25" y="0"/>
                  <a:pt x="27" y="0"/>
                  <a:pt x="30" y="1"/>
                </a:cubicBezTo>
                <a:cubicBezTo>
                  <a:pt x="33" y="2"/>
                  <a:pt x="35" y="4"/>
                  <a:pt x="37" y="6"/>
                </a:cubicBezTo>
                <a:cubicBezTo>
                  <a:pt x="39" y="8"/>
                  <a:pt x="41" y="10"/>
                  <a:pt x="4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7" name="Freeform 19">
            <a:extLst>
              <a:ext uri="{FF2B5EF4-FFF2-40B4-BE49-F238E27FC236}">
                <a16:creationId xmlns:a16="http://schemas.microsoft.com/office/drawing/2014/main" id="{789AA566-934A-484C-93F4-04CED103580C}"/>
              </a:ext>
            </a:extLst>
          </p:cNvPr>
          <p:cNvSpPr>
            <a:spLocks noEditPoints="1"/>
          </p:cNvSpPr>
          <p:nvPr userDrawn="1"/>
        </p:nvSpPr>
        <p:spPr bwMode="auto">
          <a:xfrm>
            <a:off x="1904454" y="3543169"/>
            <a:ext cx="44952" cy="161925"/>
          </a:xfrm>
          <a:custGeom>
            <a:avLst/>
            <a:gdLst>
              <a:gd name="T0" fmla="*/ 0 w 35"/>
              <a:gd name="T1" fmla="*/ 8 h 51"/>
              <a:gd name="T2" fmla="*/ 8 w 35"/>
              <a:gd name="T3" fmla="*/ 8 h 51"/>
              <a:gd name="T4" fmla="*/ 8 w 35"/>
              <a:gd name="T5" fmla="*/ 34 h 51"/>
              <a:gd name="T6" fmla="*/ 8 w 35"/>
              <a:gd name="T7" fmla="*/ 37 h 51"/>
              <a:gd name="T8" fmla="*/ 9 w 35"/>
              <a:gd name="T9" fmla="*/ 40 h 51"/>
              <a:gd name="T10" fmla="*/ 11 w 35"/>
              <a:gd name="T11" fmla="*/ 42 h 51"/>
              <a:gd name="T12" fmla="*/ 14 w 35"/>
              <a:gd name="T13" fmla="*/ 43 h 51"/>
              <a:gd name="T14" fmla="*/ 17 w 35"/>
              <a:gd name="T15" fmla="*/ 43 h 51"/>
              <a:gd name="T16" fmla="*/ 20 w 35"/>
              <a:gd name="T17" fmla="*/ 40 h 51"/>
              <a:gd name="T18" fmla="*/ 20 w 35"/>
              <a:gd name="T19" fmla="*/ 38 h 51"/>
              <a:gd name="T20" fmla="*/ 21 w 35"/>
              <a:gd name="T21" fmla="*/ 34 h 51"/>
              <a:gd name="T22" fmla="*/ 21 w 35"/>
              <a:gd name="T23" fmla="*/ 8 h 51"/>
              <a:gd name="T24" fmla="*/ 28 w 35"/>
              <a:gd name="T25" fmla="*/ 8 h 51"/>
              <a:gd name="T26" fmla="*/ 28 w 35"/>
              <a:gd name="T27" fmla="*/ 16 h 51"/>
              <a:gd name="T28" fmla="*/ 31 w 35"/>
              <a:gd name="T29" fmla="*/ 14 h 51"/>
              <a:gd name="T30" fmla="*/ 31 w 35"/>
              <a:gd name="T31" fmla="*/ 8 h 51"/>
              <a:gd name="T32" fmla="*/ 35 w 35"/>
              <a:gd name="T33" fmla="*/ 8 h 51"/>
              <a:gd name="T34" fmla="*/ 33 w 35"/>
              <a:gd name="T35" fmla="*/ 16 h 51"/>
              <a:gd name="T36" fmla="*/ 28 w 35"/>
              <a:gd name="T37" fmla="*/ 19 h 51"/>
              <a:gd name="T38" fmla="*/ 28 w 35"/>
              <a:gd name="T39" fmla="*/ 34 h 51"/>
              <a:gd name="T40" fmla="*/ 28 w 35"/>
              <a:gd name="T41" fmla="*/ 41 h 51"/>
              <a:gd name="T42" fmla="*/ 25 w 35"/>
              <a:gd name="T43" fmla="*/ 45 h 51"/>
              <a:gd name="T44" fmla="*/ 20 w 35"/>
              <a:gd name="T45" fmla="*/ 49 h 51"/>
              <a:gd name="T46" fmla="*/ 14 w 35"/>
              <a:gd name="T47" fmla="*/ 51 h 51"/>
              <a:gd name="T48" fmla="*/ 9 w 35"/>
              <a:gd name="T49" fmla="*/ 49 h 51"/>
              <a:gd name="T50" fmla="*/ 4 w 35"/>
              <a:gd name="T51" fmla="*/ 46 h 51"/>
              <a:gd name="T52" fmla="*/ 2 w 35"/>
              <a:gd name="T53" fmla="*/ 42 h 51"/>
              <a:gd name="T54" fmla="*/ 1 w 35"/>
              <a:gd name="T55" fmla="*/ 39 h 51"/>
              <a:gd name="T56" fmla="*/ 0 w 35"/>
              <a:gd name="T57" fmla="*/ 34 h 51"/>
              <a:gd name="T58" fmla="*/ 0 w 35"/>
              <a:gd name="T59" fmla="*/ 8 h 51"/>
              <a:gd name="T60" fmla="*/ 10 w 35"/>
              <a:gd name="T61" fmla="*/ 5 h 51"/>
              <a:gd name="T62" fmla="*/ 8 w 35"/>
              <a:gd name="T63" fmla="*/ 1 h 51"/>
              <a:gd name="T64" fmla="*/ 12 w 35"/>
              <a:gd name="T65" fmla="*/ 0 h 51"/>
              <a:gd name="T66" fmla="*/ 14 w 35"/>
              <a:gd name="T67" fmla="*/ 0 h 51"/>
              <a:gd name="T68" fmla="*/ 16 w 35"/>
              <a:gd name="T69" fmla="*/ 1 h 51"/>
              <a:gd name="T70" fmla="*/ 19 w 35"/>
              <a:gd name="T71" fmla="*/ 0 h 51"/>
              <a:gd name="T72" fmla="*/ 21 w 35"/>
              <a:gd name="T73" fmla="*/ 3 h 51"/>
              <a:gd name="T74" fmla="*/ 20 w 35"/>
              <a:gd name="T75" fmla="*/ 4 h 51"/>
              <a:gd name="T76" fmla="*/ 19 w 35"/>
              <a:gd name="T77" fmla="*/ 5 h 51"/>
              <a:gd name="T78" fmla="*/ 17 w 35"/>
              <a:gd name="T79" fmla="*/ 5 h 51"/>
              <a:gd name="T80" fmla="*/ 16 w 35"/>
              <a:gd name="T81" fmla="*/ 5 h 51"/>
              <a:gd name="T82" fmla="*/ 14 w 35"/>
              <a:gd name="T83" fmla="*/ 4 h 51"/>
              <a:gd name="T84" fmla="*/ 12 w 35"/>
              <a:gd name="T85" fmla="*/ 4 h 51"/>
              <a:gd name="T86" fmla="*/ 10 w 35"/>
              <a:gd name="T87"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 h="51">
                <a:moveTo>
                  <a:pt x="0" y="8"/>
                </a:moveTo>
                <a:cubicBezTo>
                  <a:pt x="8" y="8"/>
                  <a:pt x="8" y="8"/>
                  <a:pt x="8" y="8"/>
                </a:cubicBezTo>
                <a:cubicBezTo>
                  <a:pt x="8" y="34"/>
                  <a:pt x="8" y="34"/>
                  <a:pt x="8" y="34"/>
                </a:cubicBezTo>
                <a:cubicBezTo>
                  <a:pt x="8" y="35"/>
                  <a:pt x="8" y="37"/>
                  <a:pt x="8" y="37"/>
                </a:cubicBezTo>
                <a:cubicBezTo>
                  <a:pt x="8" y="38"/>
                  <a:pt x="8" y="39"/>
                  <a:pt x="9" y="40"/>
                </a:cubicBezTo>
                <a:cubicBezTo>
                  <a:pt x="9" y="41"/>
                  <a:pt x="10" y="42"/>
                  <a:pt x="11" y="42"/>
                </a:cubicBezTo>
                <a:cubicBezTo>
                  <a:pt x="12" y="43"/>
                  <a:pt x="13" y="43"/>
                  <a:pt x="14" y="43"/>
                </a:cubicBezTo>
                <a:cubicBezTo>
                  <a:pt x="15" y="43"/>
                  <a:pt x="16" y="43"/>
                  <a:pt x="17" y="43"/>
                </a:cubicBezTo>
                <a:cubicBezTo>
                  <a:pt x="18" y="42"/>
                  <a:pt x="19" y="41"/>
                  <a:pt x="20" y="40"/>
                </a:cubicBezTo>
                <a:cubicBezTo>
                  <a:pt x="20" y="40"/>
                  <a:pt x="20" y="39"/>
                  <a:pt x="20" y="38"/>
                </a:cubicBezTo>
                <a:cubicBezTo>
                  <a:pt x="21" y="37"/>
                  <a:pt x="21" y="36"/>
                  <a:pt x="21" y="34"/>
                </a:cubicBezTo>
                <a:cubicBezTo>
                  <a:pt x="21" y="8"/>
                  <a:pt x="21" y="8"/>
                  <a:pt x="21" y="8"/>
                </a:cubicBezTo>
                <a:cubicBezTo>
                  <a:pt x="28" y="8"/>
                  <a:pt x="28" y="8"/>
                  <a:pt x="28" y="8"/>
                </a:cubicBezTo>
                <a:cubicBezTo>
                  <a:pt x="28" y="16"/>
                  <a:pt x="28" y="16"/>
                  <a:pt x="28" y="16"/>
                </a:cubicBezTo>
                <a:cubicBezTo>
                  <a:pt x="29" y="16"/>
                  <a:pt x="30" y="15"/>
                  <a:pt x="31" y="14"/>
                </a:cubicBezTo>
                <a:cubicBezTo>
                  <a:pt x="31" y="13"/>
                  <a:pt x="31" y="11"/>
                  <a:pt x="31" y="8"/>
                </a:cubicBezTo>
                <a:cubicBezTo>
                  <a:pt x="35" y="8"/>
                  <a:pt x="35" y="8"/>
                  <a:pt x="35" y="8"/>
                </a:cubicBezTo>
                <a:cubicBezTo>
                  <a:pt x="35" y="12"/>
                  <a:pt x="35" y="14"/>
                  <a:pt x="33" y="16"/>
                </a:cubicBezTo>
                <a:cubicBezTo>
                  <a:pt x="32" y="18"/>
                  <a:pt x="30" y="19"/>
                  <a:pt x="28" y="19"/>
                </a:cubicBezTo>
                <a:cubicBezTo>
                  <a:pt x="28" y="34"/>
                  <a:pt x="28" y="34"/>
                  <a:pt x="28" y="34"/>
                </a:cubicBezTo>
                <a:cubicBezTo>
                  <a:pt x="28" y="37"/>
                  <a:pt x="28" y="39"/>
                  <a:pt x="28" y="41"/>
                </a:cubicBezTo>
                <a:cubicBezTo>
                  <a:pt x="27" y="42"/>
                  <a:pt x="27" y="44"/>
                  <a:pt x="25" y="45"/>
                </a:cubicBezTo>
                <a:cubicBezTo>
                  <a:pt x="24" y="47"/>
                  <a:pt x="22" y="48"/>
                  <a:pt x="20" y="49"/>
                </a:cubicBezTo>
                <a:cubicBezTo>
                  <a:pt x="18" y="50"/>
                  <a:pt x="16" y="51"/>
                  <a:pt x="14" y="51"/>
                </a:cubicBezTo>
                <a:cubicBezTo>
                  <a:pt x="12" y="51"/>
                  <a:pt x="11" y="50"/>
                  <a:pt x="9" y="49"/>
                </a:cubicBezTo>
                <a:cubicBezTo>
                  <a:pt x="7" y="48"/>
                  <a:pt x="5" y="47"/>
                  <a:pt x="4" y="46"/>
                </a:cubicBezTo>
                <a:cubicBezTo>
                  <a:pt x="3" y="45"/>
                  <a:pt x="2" y="44"/>
                  <a:pt x="2" y="42"/>
                </a:cubicBezTo>
                <a:cubicBezTo>
                  <a:pt x="1" y="41"/>
                  <a:pt x="1" y="40"/>
                  <a:pt x="1" y="39"/>
                </a:cubicBezTo>
                <a:cubicBezTo>
                  <a:pt x="0" y="37"/>
                  <a:pt x="0" y="36"/>
                  <a:pt x="0" y="34"/>
                </a:cubicBezTo>
                <a:lnTo>
                  <a:pt x="0" y="8"/>
                </a:lnTo>
                <a:close/>
                <a:moveTo>
                  <a:pt x="10" y="5"/>
                </a:moveTo>
                <a:cubicBezTo>
                  <a:pt x="8" y="1"/>
                  <a:pt x="8" y="1"/>
                  <a:pt x="8" y="1"/>
                </a:cubicBezTo>
                <a:cubicBezTo>
                  <a:pt x="9" y="0"/>
                  <a:pt x="10" y="0"/>
                  <a:pt x="12" y="0"/>
                </a:cubicBezTo>
                <a:cubicBezTo>
                  <a:pt x="12" y="0"/>
                  <a:pt x="13" y="0"/>
                  <a:pt x="14" y="0"/>
                </a:cubicBezTo>
                <a:cubicBezTo>
                  <a:pt x="15" y="1"/>
                  <a:pt x="16" y="1"/>
                  <a:pt x="16" y="1"/>
                </a:cubicBezTo>
                <a:cubicBezTo>
                  <a:pt x="17" y="1"/>
                  <a:pt x="18" y="0"/>
                  <a:pt x="19" y="0"/>
                </a:cubicBezTo>
                <a:cubicBezTo>
                  <a:pt x="21" y="3"/>
                  <a:pt x="21" y="3"/>
                  <a:pt x="21" y="3"/>
                </a:cubicBezTo>
                <a:cubicBezTo>
                  <a:pt x="21" y="4"/>
                  <a:pt x="20" y="4"/>
                  <a:pt x="20" y="4"/>
                </a:cubicBezTo>
                <a:cubicBezTo>
                  <a:pt x="20" y="4"/>
                  <a:pt x="19" y="5"/>
                  <a:pt x="19" y="5"/>
                </a:cubicBezTo>
                <a:cubicBezTo>
                  <a:pt x="18" y="5"/>
                  <a:pt x="18" y="5"/>
                  <a:pt x="17" y="5"/>
                </a:cubicBezTo>
                <a:cubicBezTo>
                  <a:pt x="17" y="5"/>
                  <a:pt x="16" y="5"/>
                  <a:pt x="16" y="5"/>
                </a:cubicBezTo>
                <a:cubicBezTo>
                  <a:pt x="15" y="5"/>
                  <a:pt x="14" y="4"/>
                  <a:pt x="14" y="4"/>
                </a:cubicBezTo>
                <a:cubicBezTo>
                  <a:pt x="13" y="4"/>
                  <a:pt x="13" y="4"/>
                  <a:pt x="12" y="4"/>
                </a:cubicBezTo>
                <a:cubicBezTo>
                  <a:pt x="11" y="4"/>
                  <a:pt x="10" y="4"/>
                  <a:pt x="1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8" name="Freeform 20">
            <a:extLst>
              <a:ext uri="{FF2B5EF4-FFF2-40B4-BE49-F238E27FC236}">
                <a16:creationId xmlns:a16="http://schemas.microsoft.com/office/drawing/2014/main" id="{C44C9178-B99F-4BEE-AD9D-D6DB16EF79BF}"/>
              </a:ext>
            </a:extLst>
          </p:cNvPr>
          <p:cNvSpPr>
            <a:spLocks/>
          </p:cNvSpPr>
          <p:nvPr userDrawn="1"/>
        </p:nvSpPr>
        <p:spPr bwMode="auto">
          <a:xfrm>
            <a:off x="1968671" y="3568569"/>
            <a:ext cx="48805" cy="133350"/>
          </a:xfrm>
          <a:custGeom>
            <a:avLst/>
            <a:gdLst>
              <a:gd name="T0" fmla="*/ 32 w 76"/>
              <a:gd name="T1" fmla="*/ 84 h 84"/>
              <a:gd name="T2" fmla="*/ 0 w 76"/>
              <a:gd name="T3" fmla="*/ 0 h 84"/>
              <a:gd name="T4" fmla="*/ 16 w 76"/>
              <a:gd name="T5" fmla="*/ 0 h 84"/>
              <a:gd name="T6" fmla="*/ 38 w 76"/>
              <a:gd name="T7" fmla="*/ 64 h 84"/>
              <a:gd name="T8" fmla="*/ 60 w 76"/>
              <a:gd name="T9" fmla="*/ 0 h 84"/>
              <a:gd name="T10" fmla="*/ 76 w 76"/>
              <a:gd name="T11" fmla="*/ 0 h 84"/>
              <a:gd name="T12" fmla="*/ 44 w 76"/>
              <a:gd name="T13" fmla="*/ 84 h 84"/>
              <a:gd name="T14" fmla="*/ 32 w 76"/>
              <a:gd name="T15" fmla="*/ 84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32" y="84"/>
                </a:moveTo>
                <a:lnTo>
                  <a:pt x="0" y="0"/>
                </a:lnTo>
                <a:lnTo>
                  <a:pt x="16" y="0"/>
                </a:lnTo>
                <a:lnTo>
                  <a:pt x="38" y="64"/>
                </a:lnTo>
                <a:lnTo>
                  <a:pt x="60" y="0"/>
                </a:lnTo>
                <a:lnTo>
                  <a:pt x="76" y="0"/>
                </a:lnTo>
                <a:lnTo>
                  <a:pt x="44" y="84"/>
                </a:lnTo>
                <a:lnTo>
                  <a:pt x="32"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pic>
        <p:nvPicPr>
          <p:cNvPr id="5" name="Picture 4"/>
          <p:cNvPicPr>
            <a:picLocks noChangeAspect="1"/>
          </p:cNvPicPr>
          <p:nvPr/>
        </p:nvPicPr>
        <p:blipFill>
          <a:blip r:embed="rId2"/>
          <a:stretch>
            <a:fillRect/>
          </a:stretch>
        </p:blipFill>
        <p:spPr>
          <a:xfrm flipH="1">
            <a:off x="1076191" y="135418"/>
            <a:ext cx="470395" cy="660758"/>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15480" y="289797"/>
            <a:ext cx="631587" cy="406020"/>
          </a:xfrm>
          <a:prstGeom prst="rect">
            <a:avLst/>
          </a:prstGeom>
        </p:spPr>
      </p:pic>
      <p:grpSp>
        <p:nvGrpSpPr>
          <p:cNvPr id="35" name="Group 34"/>
          <p:cNvGrpSpPr/>
          <p:nvPr/>
        </p:nvGrpSpPr>
        <p:grpSpPr>
          <a:xfrm>
            <a:off x="4009853" y="1061139"/>
            <a:ext cx="8012257" cy="5664125"/>
            <a:chOff x="9526586" y="5020964"/>
            <a:chExt cx="13487401" cy="7588768"/>
          </a:xfrm>
        </p:grpSpPr>
        <p:sp>
          <p:nvSpPr>
            <p:cNvPr id="36" name="Rectangle 10"/>
            <p:cNvSpPr>
              <a:spLocks noChangeArrowheads="1"/>
            </p:cNvSpPr>
            <p:nvPr/>
          </p:nvSpPr>
          <p:spPr bwMode="auto">
            <a:xfrm rot="5400000">
              <a:off x="16071148" y="5876038"/>
              <a:ext cx="189131" cy="13278255"/>
            </a:xfrm>
            <a:prstGeom prst="rect">
              <a:avLst/>
            </a:prstGeom>
            <a:gradFill>
              <a:gsLst>
                <a:gs pos="0">
                  <a:srgbClr val="00B0F0"/>
                </a:gs>
                <a:gs pos="100000">
                  <a:sysClr val="window" lastClr="FFFFFF"/>
                </a:gs>
              </a:gsLst>
              <a:lin ang="5400000" scaled="0"/>
            </a:gradFill>
            <a:ln w="25400" cap="flat" cmpd="sng" algn="ctr">
              <a:noFill/>
              <a:prstDash val="solid"/>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7" name="Freeform 9"/>
            <p:cNvSpPr>
              <a:spLocks/>
            </p:cNvSpPr>
            <p:nvPr/>
          </p:nvSpPr>
          <p:spPr bwMode="auto">
            <a:xfrm rot="5400000">
              <a:off x="21540853" y="11136598"/>
              <a:ext cx="2737980" cy="208288"/>
            </a:xfrm>
            <a:custGeom>
              <a:avLst/>
              <a:gdLst>
                <a:gd name="T0" fmla="*/ 1662 w 1662"/>
                <a:gd name="T1" fmla="*/ 118 h 118"/>
                <a:gd name="T2" fmla="*/ 0 w 1662"/>
                <a:gd name="T3" fmla="*/ 118 h 118"/>
                <a:gd name="T4" fmla="*/ 0 w 1662"/>
                <a:gd name="T5" fmla="*/ 0 h 118"/>
                <a:gd name="T6" fmla="*/ 1551 w 1662"/>
                <a:gd name="T7" fmla="*/ 0 h 118"/>
                <a:gd name="T8" fmla="*/ 1662 w 1662"/>
                <a:gd name="T9" fmla="*/ 118 h 118"/>
              </a:gdLst>
              <a:ahLst/>
              <a:cxnLst>
                <a:cxn ang="0">
                  <a:pos x="T0" y="T1"/>
                </a:cxn>
                <a:cxn ang="0">
                  <a:pos x="T2" y="T3"/>
                </a:cxn>
                <a:cxn ang="0">
                  <a:pos x="T4" y="T5"/>
                </a:cxn>
                <a:cxn ang="0">
                  <a:pos x="T6" y="T7"/>
                </a:cxn>
                <a:cxn ang="0">
                  <a:pos x="T8" y="T9"/>
                </a:cxn>
              </a:cxnLst>
              <a:rect l="0" t="0" r="r" b="b"/>
              <a:pathLst>
                <a:path w="1662" h="118">
                  <a:moveTo>
                    <a:pt x="1662" y="118"/>
                  </a:moveTo>
                  <a:lnTo>
                    <a:pt x="0" y="118"/>
                  </a:lnTo>
                  <a:lnTo>
                    <a:pt x="0" y="0"/>
                  </a:lnTo>
                  <a:lnTo>
                    <a:pt x="1551" y="0"/>
                  </a:lnTo>
                  <a:lnTo>
                    <a:pt x="1662" y="118"/>
                  </a:lnTo>
                  <a:close/>
                </a:path>
              </a:pathLst>
            </a:cu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8" name="Freeform 9"/>
            <p:cNvSpPr>
              <a:spLocks/>
            </p:cNvSpPr>
            <p:nvPr/>
          </p:nvSpPr>
          <p:spPr bwMode="auto">
            <a:xfrm rot="16200000" flipV="1">
              <a:off x="21540853" y="6285810"/>
              <a:ext cx="2737980" cy="208288"/>
            </a:xfrm>
            <a:custGeom>
              <a:avLst/>
              <a:gdLst>
                <a:gd name="T0" fmla="*/ 1662 w 1662"/>
                <a:gd name="T1" fmla="*/ 118 h 118"/>
                <a:gd name="T2" fmla="*/ 0 w 1662"/>
                <a:gd name="T3" fmla="*/ 118 h 118"/>
                <a:gd name="T4" fmla="*/ 0 w 1662"/>
                <a:gd name="T5" fmla="*/ 0 h 118"/>
                <a:gd name="T6" fmla="*/ 1551 w 1662"/>
                <a:gd name="T7" fmla="*/ 0 h 118"/>
                <a:gd name="T8" fmla="*/ 1662 w 1662"/>
                <a:gd name="T9" fmla="*/ 118 h 118"/>
              </a:gdLst>
              <a:ahLst/>
              <a:cxnLst>
                <a:cxn ang="0">
                  <a:pos x="T0" y="T1"/>
                </a:cxn>
                <a:cxn ang="0">
                  <a:pos x="T2" y="T3"/>
                </a:cxn>
                <a:cxn ang="0">
                  <a:pos x="T4" y="T5"/>
                </a:cxn>
                <a:cxn ang="0">
                  <a:pos x="T6" y="T7"/>
                </a:cxn>
                <a:cxn ang="0">
                  <a:pos x="T8" y="T9"/>
                </a:cxn>
              </a:cxnLst>
              <a:rect l="0" t="0" r="r" b="b"/>
              <a:pathLst>
                <a:path w="1662" h="118">
                  <a:moveTo>
                    <a:pt x="1662" y="118"/>
                  </a:moveTo>
                  <a:lnTo>
                    <a:pt x="0" y="118"/>
                  </a:lnTo>
                  <a:lnTo>
                    <a:pt x="0" y="0"/>
                  </a:lnTo>
                  <a:lnTo>
                    <a:pt x="1551" y="0"/>
                  </a:lnTo>
                  <a:lnTo>
                    <a:pt x="1662" y="118"/>
                  </a:lnTo>
                  <a:close/>
                </a:path>
              </a:pathLst>
            </a:cu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9" name="Rectangle 10"/>
            <p:cNvSpPr>
              <a:spLocks noChangeArrowheads="1"/>
            </p:cNvSpPr>
            <p:nvPr/>
          </p:nvSpPr>
          <p:spPr bwMode="auto">
            <a:xfrm rot="16200000" flipV="1">
              <a:off x="18440281" y="850795"/>
              <a:ext cx="194393" cy="8534731"/>
            </a:xfrm>
            <a:prstGeom prst="rect">
              <a:avLst/>
            </a:prstGeom>
            <a:gradFill>
              <a:gsLst>
                <a:gs pos="0">
                  <a:srgbClr val="00B0F0"/>
                </a:gs>
                <a:gs pos="100000">
                  <a:sysClr val="window" lastClr="FFFFFF"/>
                </a:gs>
              </a:gsLst>
              <a:lin ang="5400000" scaled="0"/>
            </a:gradFill>
            <a:ln w="25400" cap="flat" cmpd="sng" algn="ctr">
              <a:noFill/>
              <a:prstDash val="solid"/>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40" name="Rectangle 39"/>
            <p:cNvSpPr/>
            <p:nvPr/>
          </p:nvSpPr>
          <p:spPr>
            <a:xfrm>
              <a:off x="22804841" y="7643378"/>
              <a:ext cx="209146" cy="2935697"/>
            </a:xfrm>
            <a:prstGeom prst="rect">
              <a:avLst/>
            </a:pr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grpSp>
      <p:pic>
        <p:nvPicPr>
          <p:cNvPr id="9" name="Picture 8"/>
          <p:cNvPicPr>
            <a:picLocks noChangeAspect="1"/>
          </p:cNvPicPr>
          <p:nvPr/>
        </p:nvPicPr>
        <p:blipFill>
          <a:blip r:embed="rId5"/>
          <a:stretch>
            <a:fillRect/>
          </a:stretch>
        </p:blipFill>
        <p:spPr>
          <a:xfrm>
            <a:off x="3848922" y="873583"/>
            <a:ext cx="4468755" cy="566977"/>
          </a:xfrm>
          <a:prstGeom prst="rect">
            <a:avLst/>
          </a:prstGeom>
          <a:effectLst>
            <a:reflection blurRad="6350" stA="52000" endA="300" endPos="35000" dir="5400000" sy="-100000" algn="bl" rotWithShape="0"/>
          </a:effectLst>
        </p:spPr>
      </p:pic>
      <p:sp>
        <p:nvSpPr>
          <p:cNvPr id="8" name="Rectangle 7"/>
          <p:cNvSpPr/>
          <p:nvPr/>
        </p:nvSpPr>
        <p:spPr>
          <a:xfrm>
            <a:off x="2955447" y="174863"/>
            <a:ext cx="6177461" cy="613245"/>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t-BR" sz="3200" b="1" i="0" u="none" strike="noStrike" kern="1200" cap="none" spc="0" normalizeH="0" baseline="0" noProof="0" dirty="0" smtClean="0">
                <a:ln>
                  <a:noFill/>
                </a:ln>
                <a:solidFill>
                  <a:srgbClr val="C00000"/>
                </a:solidFill>
                <a:effectLst/>
                <a:uLnTx/>
                <a:uFillTx/>
                <a:latin typeface="Times New Roman" panose="02020603050405020304" pitchFamily="18" charset="0"/>
                <a:ea typeface="Times New Roman" panose="02020603050405020304" pitchFamily="18" charset="0"/>
                <a:cs typeface="+mn-cs"/>
              </a:rPr>
              <a:t>ÔN TẬP GIỮA TUẦN HỌC KÌ II</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4010589" y="935968"/>
            <a:ext cx="417082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ÔN TẬP, HỆ THỐNG KIẾN THỨC</a:t>
            </a:r>
            <a:endParaRPr kumimoji="0" lang="en-US" sz="20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2" name="Rectangle 1"/>
          <p:cNvSpPr/>
          <p:nvPr/>
        </p:nvSpPr>
        <p:spPr>
          <a:xfrm>
            <a:off x="315480" y="1519871"/>
            <a:ext cx="11582385" cy="523220"/>
          </a:xfrm>
          <a:prstGeom prst="rect">
            <a:avLst/>
          </a:prstGeom>
        </p:spPr>
        <p:txBody>
          <a:bodyPr wrap="square">
            <a:spAutoFit/>
          </a:bodyPr>
          <a:lstStyle/>
          <a:p>
            <a:r>
              <a:rPr lang="pt-BR" sz="2800" b="1" u="sng" dirty="0" smtClean="0">
                <a:solidFill>
                  <a:srgbClr val="0070C0"/>
                </a:solidFill>
                <a:effectLst/>
                <a:latin typeface="Times New Roman" panose="02020603050405020304" pitchFamily="18" charset="0"/>
                <a:ea typeface="Times New Roman" panose="02020603050405020304" pitchFamily="18" charset="0"/>
              </a:rPr>
              <a:t>Bài tập 2</a:t>
            </a:r>
            <a:r>
              <a:rPr lang="pt-BR" sz="2800" b="1" dirty="0" smtClean="0">
                <a:solidFill>
                  <a:srgbClr val="0070C0"/>
                </a:solidFill>
                <a:effectLst/>
                <a:latin typeface="Times New Roman" panose="02020603050405020304" pitchFamily="18" charset="0"/>
                <a:ea typeface="Times New Roman" panose="02020603050405020304" pitchFamily="18" charset="0"/>
              </a:rPr>
              <a:t>:</a:t>
            </a:r>
            <a:r>
              <a:rPr lang="pt-BR" sz="2800" b="1" dirty="0" smtClean="0">
                <a:effectLst/>
                <a:latin typeface="Times New Roman" panose="02020603050405020304" pitchFamily="18" charset="0"/>
                <a:ea typeface="Times New Roman" panose="02020603050405020304" pitchFamily="18" charset="0"/>
              </a:rPr>
              <a:t> </a:t>
            </a:r>
            <a:r>
              <a:rPr lang="pt-BR" sz="2800" dirty="0">
                <a:latin typeface="Times New Roman" panose="02020603050405020304" pitchFamily="18" charset="0"/>
                <a:ea typeface="Times New Roman" panose="02020603050405020304" pitchFamily="18" charset="0"/>
              </a:rPr>
              <a:t>B</a:t>
            </a:r>
            <a:r>
              <a:rPr lang="pt-BR" sz="2800" dirty="0" smtClean="0">
                <a:effectLst/>
                <a:latin typeface="Times New Roman" panose="02020603050405020304" pitchFamily="18" charset="0"/>
                <a:ea typeface="Times New Roman" panose="02020603050405020304" pitchFamily="18" charset="0"/>
              </a:rPr>
              <a:t>ảng thống kê các đơn vị kiến thức đã học trong các bài học 6, 7, 8 </a:t>
            </a:r>
            <a:endParaRPr lang="en-US" sz="2800" dirty="0"/>
          </a:p>
        </p:txBody>
      </p:sp>
      <p:graphicFrame>
        <p:nvGraphicFramePr>
          <p:cNvPr id="12" name="Table 11"/>
          <p:cNvGraphicFramePr>
            <a:graphicFrameLocks noGrp="1"/>
          </p:cNvGraphicFramePr>
          <p:nvPr>
            <p:extLst>
              <p:ext uri="{D42A27DB-BD31-4B8C-83A1-F6EECF244321}">
                <p14:modId xmlns:p14="http://schemas.microsoft.com/office/powerpoint/2010/main" val="524504843"/>
              </p:ext>
            </p:extLst>
          </p:nvPr>
        </p:nvGraphicFramePr>
        <p:xfrm>
          <a:off x="453966" y="2131541"/>
          <a:ext cx="11128434" cy="4172522"/>
        </p:xfrm>
        <a:graphic>
          <a:graphicData uri="http://schemas.openxmlformats.org/drawingml/2006/table">
            <a:tbl>
              <a:tblPr firstRow="1" firstCol="1" bandRow="1"/>
              <a:tblGrid>
                <a:gridCol w="790218">
                  <a:extLst>
                    <a:ext uri="{9D8B030D-6E8A-4147-A177-3AD203B41FA5}">
                      <a16:colId xmlns:a16="http://schemas.microsoft.com/office/drawing/2014/main" val="945337317"/>
                    </a:ext>
                  </a:extLst>
                </a:gridCol>
                <a:gridCol w="1409075">
                  <a:extLst>
                    <a:ext uri="{9D8B030D-6E8A-4147-A177-3AD203B41FA5}">
                      <a16:colId xmlns:a16="http://schemas.microsoft.com/office/drawing/2014/main" val="2541541396"/>
                    </a:ext>
                  </a:extLst>
                </a:gridCol>
                <a:gridCol w="1959547">
                  <a:extLst>
                    <a:ext uri="{9D8B030D-6E8A-4147-A177-3AD203B41FA5}">
                      <a16:colId xmlns:a16="http://schemas.microsoft.com/office/drawing/2014/main" val="3548966464"/>
                    </a:ext>
                  </a:extLst>
                </a:gridCol>
                <a:gridCol w="6969594">
                  <a:extLst>
                    <a:ext uri="{9D8B030D-6E8A-4147-A177-3AD203B41FA5}">
                      <a16:colId xmlns:a16="http://schemas.microsoft.com/office/drawing/2014/main" val="3405947986"/>
                    </a:ext>
                  </a:extLst>
                </a:gridCol>
              </a:tblGrid>
              <a:tr h="50426">
                <a:tc>
                  <a:txBody>
                    <a:bodyPr/>
                    <a:lstStyle/>
                    <a:p>
                      <a:pPr>
                        <a:lnSpc>
                          <a:spcPct val="115000"/>
                        </a:lnSpc>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541" marR="29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THỂ LOẠI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541" marR="29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LỰA CHỌN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541" marR="29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ĐẶC ĐIỂM THỂ LOẠI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541" marR="29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3628742"/>
                  </a:ext>
                </a:extLst>
              </a:tr>
              <a:tr h="327771">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 6</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541" marR="29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541" marR="29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lạnh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mùa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541" marR="29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nghèo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a:cs typeface="Times New Roman" panose="02020603050405020304" pitchFamily="18" charset="0"/>
                        </a:rPr>
                        <a:t>Chủ</a:t>
                      </a:r>
                      <a:r>
                        <a:rPr lang="en-US" sz="2400" i="1" dirty="0">
                          <a:solidFill>
                            <a:srgbClr val="0D0D0D"/>
                          </a:solidFill>
                          <a:effectLst/>
                          <a:latin typeface="Times New Roman" panose="02020603050405020304" pitchFamily="18" charset="0"/>
                          <a:ea typeface="MS Mincho"/>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a:cs typeface="Times New Roman" panose="02020603050405020304" pitchFamily="18" charset="0"/>
                        </a:rPr>
                        <a:t>đề</a:t>
                      </a:r>
                      <a:r>
                        <a:rPr lang="en-US" sz="2400" i="1" dirty="0">
                          <a:solidFill>
                            <a:srgbClr val="0D0D0D"/>
                          </a:solidFill>
                          <a:effectLst/>
                          <a:latin typeface="Times New Roman" panose="02020603050405020304" pitchFamily="18" charset="0"/>
                          <a:ea typeface="MS Mincho"/>
                          <a:cs typeface="Times New Roman" panose="02020603050405020304" pitchFamily="18" charset="0"/>
                        </a:rPr>
                        <a:t>:</a:t>
                      </a:r>
                      <a:r>
                        <a:rPr lang="en-US" sz="2400" dirty="0">
                          <a:solidFill>
                            <a:srgbClr val="0D0D0D"/>
                          </a:solidFill>
                          <a:effectLst/>
                          <a:latin typeface="Times New Roman" panose="02020603050405020304" pitchFamily="18" charset="0"/>
                          <a:ea typeface="MS Mincho"/>
                          <a:cs typeface="Times New Roman" panose="02020603050405020304" pitchFamily="18" charset="0"/>
                        </a:rPr>
                        <a:t> Ca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ngợi</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tình</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yêu</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thương</a:t>
                      </a:r>
                      <a:r>
                        <a:rPr lang="en-US" sz="2400" dirty="0">
                          <a:solidFill>
                            <a:srgbClr val="0D0D0D"/>
                          </a:solidFill>
                          <a:effectLst/>
                          <a:latin typeface="Times New Roman" panose="02020603050405020304" pitchFamily="18" charset="0"/>
                          <a:ea typeface="MS Mincho"/>
                          <a:cs typeface="Times New Roman" panose="02020603050405020304" pitchFamily="18" charset="0"/>
                        </a:rPr>
                        <a:t> chia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sẻ</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ấm</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áp</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sự</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giúp</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đỡ</a:t>
                      </a:r>
                      <a:r>
                        <a:rPr lang="en-US" sz="2400" dirty="0">
                          <a:solidFill>
                            <a:srgbClr val="0D0D0D"/>
                          </a:solidFill>
                          <a:effectLst/>
                          <a:latin typeface="Times New Roman" panose="02020603050405020304" pitchFamily="18" charset="0"/>
                          <a:ea typeface="MS Mincho"/>
                          <a:cs typeface="Times New Roman" panose="02020603050405020304" pitchFamily="18" charset="0"/>
                        </a:rPr>
                        <a:t>, chia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sẻ</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của</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những</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người</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nghèo</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với</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nhau</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Chi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Duyên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Hiên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đứa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trắc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541" marR="29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7523645"/>
                  </a:ext>
                </a:extLst>
              </a:tr>
            </a:tbl>
          </a:graphicData>
        </a:graphic>
      </p:graphicFrame>
    </p:spTree>
    <p:extLst>
      <p:ext uri="{BB962C8B-B14F-4D97-AF65-F5344CB8AC3E}">
        <p14:creationId xmlns:p14="http://schemas.microsoft.com/office/powerpoint/2010/main" val="3929136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0650" y="737233"/>
            <a:ext cx="6858001" cy="776288"/>
          </a:xfrm>
          <a:solidFill>
            <a:srgbClr val="0CE80C"/>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pPr algn="ctr"/>
            <a:r>
              <a:rPr lang="en-US" b="1" dirty="0">
                <a:solidFill>
                  <a:schemeClr val="bg2">
                    <a:lumMod val="10000"/>
                  </a:schemeClr>
                </a:solidFill>
                <a:latin typeface="Times New Roman" panose="02020603050405020304" pitchFamily="18" charset="0"/>
                <a:cs typeface="Times New Roman" panose="02020603050405020304" pitchFamily="18" charset="0"/>
              </a:rPr>
              <a:t>HOẠT </a:t>
            </a:r>
            <a:r>
              <a:rPr lang="en-US" b="1" dirty="0" smtClean="0">
                <a:solidFill>
                  <a:schemeClr val="bg2">
                    <a:lumMod val="10000"/>
                  </a:schemeClr>
                </a:solidFill>
                <a:latin typeface="Times New Roman" panose="02020603050405020304" pitchFamily="18" charset="0"/>
                <a:cs typeface="Times New Roman" panose="02020603050405020304" pitchFamily="18" charset="0"/>
              </a:rPr>
              <a:t>ĐỘNG KHỞI ĐỘNG</a:t>
            </a:r>
            <a:endParaRPr lang="en-US" b="1" dirty="0">
              <a:solidFill>
                <a:schemeClr val="bg2">
                  <a:lumMod val="10000"/>
                </a:schemeClr>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0420" y="2180492"/>
            <a:ext cx="9378461" cy="3810000"/>
          </a:xfrm>
          <a:ln w="6350">
            <a:solidFill>
              <a:schemeClr val="tx1"/>
            </a:solidFill>
          </a:ln>
        </p:spPr>
      </p:pic>
    </p:spTree>
    <p:extLst>
      <p:ext uri="{BB962C8B-B14F-4D97-AF65-F5344CB8AC3E}">
        <p14:creationId xmlns:p14="http://schemas.microsoft.com/office/powerpoint/2010/main" val="146706124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
            <a:ext cx="12192000" cy="836740"/>
            <a:chOff x="1440808" y="2419674"/>
            <a:chExt cx="9865006" cy="1448933"/>
          </a:xfrm>
        </p:grpSpPr>
        <p:sp>
          <p:nvSpPr>
            <p:cNvPr id="47" name="Freeform 6">
              <a:extLst>
                <a:ext uri="{FF2B5EF4-FFF2-40B4-BE49-F238E27FC236}">
                  <a16:creationId xmlns:a16="http://schemas.microsoft.com/office/drawing/2014/main" id="{0135C79C-F846-49D1-A09F-F16683F7E395}"/>
                </a:ext>
              </a:extLst>
            </p:cNvPr>
            <p:cNvSpPr>
              <a:spLocks/>
            </p:cNvSpPr>
            <p:nvPr userDrawn="1"/>
          </p:nvSpPr>
          <p:spPr bwMode="auto">
            <a:xfrm>
              <a:off x="1440808" y="2419674"/>
              <a:ext cx="9865006" cy="1406526"/>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1 w 7680"/>
                <a:gd name="T13" fmla="*/ 380 h 440"/>
                <a:gd name="T14" fmla="*/ 261 w 7680"/>
                <a:gd name="T15" fmla="*/ 440 h 440"/>
                <a:gd name="T16" fmla="*/ 541 w 7680"/>
                <a:gd name="T17" fmla="*/ 440 h 440"/>
                <a:gd name="T18" fmla="*/ 601 w 7680"/>
                <a:gd name="T19" fmla="*/ 380 h 440"/>
                <a:gd name="T20" fmla="*/ 601 w 7680"/>
                <a:gd name="T21" fmla="*/ 106 h 440"/>
                <a:gd name="T22" fmla="*/ 601 w 7680"/>
                <a:gd name="T23" fmla="*/ 106 h 440"/>
                <a:gd name="T24" fmla="*/ 601 w 7680"/>
                <a:gd name="T25" fmla="*/ 100 h 440"/>
                <a:gd name="T26" fmla="*/ 661 w 7680"/>
                <a:gd name="T27" fmla="*/ 40 h 440"/>
                <a:gd name="T28" fmla="*/ 676 w 7680"/>
                <a:gd name="T29" fmla="*/ 40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1" y="380"/>
                    <a:pt x="201" y="380"/>
                    <a:pt x="201" y="380"/>
                  </a:cubicBezTo>
                  <a:cubicBezTo>
                    <a:pt x="201" y="414"/>
                    <a:pt x="227" y="440"/>
                    <a:pt x="261" y="440"/>
                  </a:cubicBezTo>
                  <a:cubicBezTo>
                    <a:pt x="541" y="440"/>
                    <a:pt x="541" y="440"/>
                    <a:pt x="541" y="440"/>
                  </a:cubicBezTo>
                  <a:cubicBezTo>
                    <a:pt x="574" y="440"/>
                    <a:pt x="601" y="414"/>
                    <a:pt x="601" y="380"/>
                  </a:cubicBezTo>
                  <a:cubicBezTo>
                    <a:pt x="601" y="106"/>
                    <a:pt x="601" y="106"/>
                    <a:pt x="601" y="106"/>
                  </a:cubicBezTo>
                  <a:cubicBezTo>
                    <a:pt x="601" y="106"/>
                    <a:pt x="601" y="106"/>
                    <a:pt x="601" y="106"/>
                  </a:cubicBezTo>
                  <a:cubicBezTo>
                    <a:pt x="601" y="100"/>
                    <a:pt x="601" y="100"/>
                    <a:pt x="601" y="100"/>
                  </a:cubicBezTo>
                  <a:cubicBezTo>
                    <a:pt x="601" y="67"/>
                    <a:pt x="627" y="40"/>
                    <a:pt x="661" y="40"/>
                  </a:cubicBezTo>
                  <a:cubicBezTo>
                    <a:pt x="676" y="40"/>
                    <a:pt x="676" y="40"/>
                    <a:pt x="676" y="40"/>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48" name="Freeform 7">
              <a:extLst>
                <a:ext uri="{FF2B5EF4-FFF2-40B4-BE49-F238E27FC236}">
                  <a16:creationId xmlns:a16="http://schemas.microsoft.com/office/drawing/2014/main" id="{9BDD5B99-52D6-45D4-853E-00656DEDF9E0}"/>
                </a:ext>
              </a:extLst>
            </p:cNvPr>
            <p:cNvSpPr>
              <a:spLocks/>
            </p:cNvSpPr>
            <p:nvPr userDrawn="1"/>
          </p:nvSpPr>
          <p:spPr bwMode="auto">
            <a:xfrm>
              <a:off x="2255079" y="2654168"/>
              <a:ext cx="488049" cy="1214439"/>
            </a:xfrm>
            <a:custGeom>
              <a:avLst/>
              <a:gdLst>
                <a:gd name="T0" fmla="*/ 380 w 380"/>
                <a:gd name="T1" fmla="*/ 320 h 380"/>
                <a:gd name="T2" fmla="*/ 320 w 380"/>
                <a:gd name="T3" fmla="*/ 380 h 380"/>
                <a:gd name="T4" fmla="*/ 60 w 380"/>
                <a:gd name="T5" fmla="*/ 380 h 380"/>
                <a:gd name="T6" fmla="*/ 0 w 380"/>
                <a:gd name="T7" fmla="*/ 320 h 380"/>
                <a:gd name="T8" fmla="*/ 0 w 380"/>
                <a:gd name="T9" fmla="*/ 60 h 380"/>
                <a:gd name="T10" fmla="*/ 60 w 380"/>
                <a:gd name="T11" fmla="*/ 0 h 380"/>
                <a:gd name="T12" fmla="*/ 320 w 380"/>
                <a:gd name="T13" fmla="*/ 0 h 380"/>
                <a:gd name="T14" fmla="*/ 380 w 380"/>
                <a:gd name="T15" fmla="*/ 60 h 380"/>
                <a:gd name="T16" fmla="*/ 380 w 380"/>
                <a:gd name="T17" fmla="*/ 32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380">
                  <a:moveTo>
                    <a:pt x="380" y="320"/>
                  </a:moveTo>
                  <a:cubicBezTo>
                    <a:pt x="380" y="353"/>
                    <a:pt x="353" y="380"/>
                    <a:pt x="320" y="380"/>
                  </a:cubicBezTo>
                  <a:cubicBezTo>
                    <a:pt x="60" y="380"/>
                    <a:pt x="60" y="380"/>
                    <a:pt x="60" y="380"/>
                  </a:cubicBezTo>
                  <a:cubicBezTo>
                    <a:pt x="27" y="380"/>
                    <a:pt x="0" y="353"/>
                    <a:pt x="0" y="320"/>
                  </a:cubicBezTo>
                  <a:cubicBezTo>
                    <a:pt x="0" y="60"/>
                    <a:pt x="0" y="60"/>
                    <a:pt x="0" y="60"/>
                  </a:cubicBezTo>
                  <a:cubicBezTo>
                    <a:pt x="0" y="27"/>
                    <a:pt x="27" y="0"/>
                    <a:pt x="60" y="0"/>
                  </a:cubicBezTo>
                  <a:cubicBezTo>
                    <a:pt x="320" y="0"/>
                    <a:pt x="320" y="0"/>
                    <a:pt x="320" y="0"/>
                  </a:cubicBezTo>
                  <a:cubicBezTo>
                    <a:pt x="353" y="0"/>
                    <a:pt x="380" y="27"/>
                    <a:pt x="380" y="60"/>
                  </a:cubicBezTo>
                  <a:cubicBezTo>
                    <a:pt x="380" y="320"/>
                    <a:pt x="380" y="320"/>
                    <a:pt x="380" y="320"/>
                  </a:cubicBezTo>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49" name="Freeform 9">
              <a:extLst>
                <a:ext uri="{FF2B5EF4-FFF2-40B4-BE49-F238E27FC236}">
                  <a16:creationId xmlns:a16="http://schemas.microsoft.com/office/drawing/2014/main" id="{7BD48BF9-7087-4F50-83CD-A10FC7A2DDA4}"/>
                </a:ext>
              </a:extLst>
            </p:cNvPr>
            <p:cNvSpPr>
              <a:spLocks/>
            </p:cNvSpPr>
            <p:nvPr userDrawn="1"/>
          </p:nvSpPr>
          <p:spPr bwMode="auto">
            <a:xfrm>
              <a:off x="2772667" y="2654168"/>
              <a:ext cx="8533147" cy="1214439"/>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1" name="Freeform 13">
              <a:extLst>
                <a:ext uri="{FF2B5EF4-FFF2-40B4-BE49-F238E27FC236}">
                  <a16:creationId xmlns:a16="http://schemas.microsoft.com/office/drawing/2014/main" id="{BEA5C45B-1C10-4989-BDFF-5AFC77A39A29}"/>
                </a:ext>
              </a:extLst>
            </p:cNvPr>
            <p:cNvSpPr>
              <a:spLocks/>
            </p:cNvSpPr>
            <p:nvPr userDrawn="1"/>
          </p:nvSpPr>
          <p:spPr bwMode="auto">
            <a:xfrm>
              <a:off x="1808129" y="2895924"/>
              <a:ext cx="295398" cy="227013"/>
            </a:xfrm>
            <a:custGeom>
              <a:avLst/>
              <a:gdLst>
                <a:gd name="T0" fmla="*/ 135 w 230"/>
                <a:gd name="T1" fmla="*/ 64 h 71"/>
                <a:gd name="T2" fmla="*/ 120 w 230"/>
                <a:gd name="T3" fmla="*/ 71 h 71"/>
                <a:gd name="T4" fmla="*/ 2 w 230"/>
                <a:gd name="T5" fmla="*/ 62 h 71"/>
                <a:gd name="T6" fmla="*/ 11 w 230"/>
                <a:gd name="T7" fmla="*/ 54 h 71"/>
                <a:gd name="T8" fmla="*/ 105 w 230"/>
                <a:gd name="T9" fmla="*/ 2 h 71"/>
                <a:gd name="T10" fmla="*/ 115 w 230"/>
                <a:gd name="T11" fmla="*/ 0 h 71"/>
                <a:gd name="T12" fmla="*/ 227 w 230"/>
                <a:gd name="T13" fmla="*/ 9 h 71"/>
                <a:gd name="T14" fmla="*/ 228 w 230"/>
                <a:gd name="T15" fmla="*/ 12 h 71"/>
                <a:gd name="T16" fmla="*/ 135 w 23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71">
                  <a:moveTo>
                    <a:pt x="135" y="64"/>
                  </a:moveTo>
                  <a:cubicBezTo>
                    <a:pt x="128" y="68"/>
                    <a:pt x="121" y="71"/>
                    <a:pt x="120" y="71"/>
                  </a:cubicBezTo>
                  <a:cubicBezTo>
                    <a:pt x="2" y="62"/>
                    <a:pt x="2" y="62"/>
                    <a:pt x="2" y="62"/>
                  </a:cubicBezTo>
                  <a:cubicBezTo>
                    <a:pt x="0" y="61"/>
                    <a:pt x="4" y="58"/>
                    <a:pt x="11" y="54"/>
                  </a:cubicBezTo>
                  <a:cubicBezTo>
                    <a:pt x="105" y="2"/>
                    <a:pt x="105" y="2"/>
                    <a:pt x="105" y="2"/>
                  </a:cubicBezTo>
                  <a:cubicBezTo>
                    <a:pt x="108" y="0"/>
                    <a:pt x="111" y="0"/>
                    <a:pt x="115" y="0"/>
                  </a:cubicBezTo>
                  <a:cubicBezTo>
                    <a:pt x="119" y="0"/>
                    <a:pt x="227" y="9"/>
                    <a:pt x="227" y="9"/>
                  </a:cubicBezTo>
                  <a:cubicBezTo>
                    <a:pt x="229" y="9"/>
                    <a:pt x="230" y="10"/>
                    <a:pt x="228" y="12"/>
                  </a:cubicBezTo>
                  <a:lnTo>
                    <a:pt x="135"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grpSp>
      <p:sp>
        <p:nvSpPr>
          <p:cNvPr id="52" name="Freeform 14">
            <a:extLst>
              <a:ext uri="{FF2B5EF4-FFF2-40B4-BE49-F238E27FC236}">
                <a16:creationId xmlns:a16="http://schemas.microsoft.com/office/drawing/2014/main" id="{5CFB6CC0-3339-4CD3-A1E7-B46E2851C7DD}"/>
              </a:ext>
            </a:extLst>
          </p:cNvPr>
          <p:cNvSpPr>
            <a:spLocks noEditPoints="1"/>
          </p:cNvSpPr>
          <p:nvPr userDrawn="1"/>
        </p:nvSpPr>
        <p:spPr bwMode="auto">
          <a:xfrm>
            <a:off x="1862071" y="3124069"/>
            <a:ext cx="74492" cy="233363"/>
          </a:xfrm>
          <a:custGeom>
            <a:avLst/>
            <a:gdLst>
              <a:gd name="T0" fmla="*/ 44 w 58"/>
              <a:gd name="T1" fmla="*/ 73 h 73"/>
              <a:gd name="T2" fmla="*/ 42 w 58"/>
              <a:gd name="T3" fmla="*/ 72 h 73"/>
              <a:gd name="T4" fmla="*/ 22 w 58"/>
              <a:gd name="T5" fmla="*/ 61 h 73"/>
              <a:gd name="T6" fmla="*/ 5 w 58"/>
              <a:gd name="T7" fmla="*/ 69 h 73"/>
              <a:gd name="T8" fmla="*/ 2 w 58"/>
              <a:gd name="T9" fmla="*/ 69 h 73"/>
              <a:gd name="T10" fmla="*/ 0 w 58"/>
              <a:gd name="T11" fmla="*/ 66 h 73"/>
              <a:gd name="T12" fmla="*/ 0 w 58"/>
              <a:gd name="T13" fmla="*/ 16 h 73"/>
              <a:gd name="T14" fmla="*/ 14 w 58"/>
              <a:gd name="T15" fmla="*/ 0 h 73"/>
              <a:gd name="T16" fmla="*/ 15 w 58"/>
              <a:gd name="T17" fmla="*/ 0 h 73"/>
              <a:gd name="T18" fmla="*/ 55 w 58"/>
              <a:gd name="T19" fmla="*/ 2 h 73"/>
              <a:gd name="T20" fmla="*/ 58 w 58"/>
              <a:gd name="T21" fmla="*/ 6 h 73"/>
              <a:gd name="T22" fmla="*/ 56 w 58"/>
              <a:gd name="T23" fmla="*/ 9 h 73"/>
              <a:gd name="T24" fmla="*/ 47 w 58"/>
              <a:gd name="T25" fmla="*/ 19 h 73"/>
              <a:gd name="T26" fmla="*/ 47 w 58"/>
              <a:gd name="T27" fmla="*/ 69 h 73"/>
              <a:gd name="T28" fmla="*/ 45 w 58"/>
              <a:gd name="T29" fmla="*/ 72 h 73"/>
              <a:gd name="T30" fmla="*/ 44 w 58"/>
              <a:gd name="T31" fmla="*/ 73 h 73"/>
              <a:gd name="T32" fmla="*/ 22 w 58"/>
              <a:gd name="T33" fmla="*/ 53 h 73"/>
              <a:gd name="T34" fmla="*/ 24 w 58"/>
              <a:gd name="T35" fmla="*/ 54 h 73"/>
              <a:gd name="T36" fmla="*/ 40 w 58"/>
              <a:gd name="T37" fmla="*/ 63 h 73"/>
              <a:gd name="T38" fmla="*/ 40 w 58"/>
              <a:gd name="T39" fmla="*/ 19 h 73"/>
              <a:gd name="T40" fmla="*/ 44 w 58"/>
              <a:gd name="T41" fmla="*/ 9 h 73"/>
              <a:gd name="T42" fmla="*/ 15 w 58"/>
              <a:gd name="T43" fmla="*/ 7 h 73"/>
              <a:gd name="T44" fmla="*/ 7 w 58"/>
              <a:gd name="T45" fmla="*/ 16 h 73"/>
              <a:gd name="T46" fmla="*/ 7 w 58"/>
              <a:gd name="T47" fmla="*/ 61 h 73"/>
              <a:gd name="T48" fmla="*/ 21 w 58"/>
              <a:gd name="T49" fmla="*/ 54 h 73"/>
              <a:gd name="T50" fmla="*/ 22 w 58"/>
              <a:gd name="T51" fmla="*/ 5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73">
                <a:moveTo>
                  <a:pt x="44" y="73"/>
                </a:moveTo>
                <a:cubicBezTo>
                  <a:pt x="43" y="73"/>
                  <a:pt x="43" y="72"/>
                  <a:pt x="42" y="72"/>
                </a:cubicBezTo>
                <a:cubicBezTo>
                  <a:pt x="22" y="61"/>
                  <a:pt x="22" y="61"/>
                  <a:pt x="22" y="61"/>
                </a:cubicBezTo>
                <a:cubicBezTo>
                  <a:pt x="5" y="69"/>
                  <a:pt x="5" y="69"/>
                  <a:pt x="5" y="69"/>
                </a:cubicBezTo>
                <a:cubicBezTo>
                  <a:pt x="4" y="70"/>
                  <a:pt x="3" y="70"/>
                  <a:pt x="2" y="69"/>
                </a:cubicBezTo>
                <a:cubicBezTo>
                  <a:pt x="1" y="69"/>
                  <a:pt x="0" y="67"/>
                  <a:pt x="0" y="66"/>
                </a:cubicBezTo>
                <a:cubicBezTo>
                  <a:pt x="0" y="16"/>
                  <a:pt x="0" y="16"/>
                  <a:pt x="0" y="16"/>
                </a:cubicBezTo>
                <a:cubicBezTo>
                  <a:pt x="0" y="6"/>
                  <a:pt x="9" y="1"/>
                  <a:pt x="14" y="0"/>
                </a:cubicBezTo>
                <a:cubicBezTo>
                  <a:pt x="15" y="0"/>
                  <a:pt x="15" y="0"/>
                  <a:pt x="15" y="0"/>
                </a:cubicBezTo>
                <a:cubicBezTo>
                  <a:pt x="55" y="2"/>
                  <a:pt x="55" y="2"/>
                  <a:pt x="55" y="2"/>
                </a:cubicBezTo>
                <a:cubicBezTo>
                  <a:pt x="57" y="3"/>
                  <a:pt x="58" y="4"/>
                  <a:pt x="58" y="6"/>
                </a:cubicBezTo>
                <a:cubicBezTo>
                  <a:pt x="58" y="7"/>
                  <a:pt x="57" y="9"/>
                  <a:pt x="56" y="9"/>
                </a:cubicBezTo>
                <a:cubicBezTo>
                  <a:pt x="55" y="9"/>
                  <a:pt x="47" y="12"/>
                  <a:pt x="47" y="19"/>
                </a:cubicBezTo>
                <a:cubicBezTo>
                  <a:pt x="47" y="69"/>
                  <a:pt x="47" y="69"/>
                  <a:pt x="47" y="69"/>
                </a:cubicBezTo>
                <a:cubicBezTo>
                  <a:pt x="47" y="70"/>
                  <a:pt x="47" y="71"/>
                  <a:pt x="45" y="72"/>
                </a:cubicBezTo>
                <a:cubicBezTo>
                  <a:pt x="45" y="72"/>
                  <a:pt x="44" y="73"/>
                  <a:pt x="44" y="73"/>
                </a:cubicBezTo>
                <a:close/>
                <a:moveTo>
                  <a:pt x="22" y="53"/>
                </a:moveTo>
                <a:cubicBezTo>
                  <a:pt x="23" y="53"/>
                  <a:pt x="23" y="53"/>
                  <a:pt x="24" y="54"/>
                </a:cubicBezTo>
                <a:cubicBezTo>
                  <a:pt x="40" y="63"/>
                  <a:pt x="40" y="63"/>
                  <a:pt x="40" y="63"/>
                </a:cubicBezTo>
                <a:cubicBezTo>
                  <a:pt x="40" y="19"/>
                  <a:pt x="40" y="19"/>
                  <a:pt x="40" y="19"/>
                </a:cubicBezTo>
                <a:cubicBezTo>
                  <a:pt x="40" y="14"/>
                  <a:pt x="42" y="11"/>
                  <a:pt x="44" y="9"/>
                </a:cubicBezTo>
                <a:cubicBezTo>
                  <a:pt x="15" y="7"/>
                  <a:pt x="15" y="7"/>
                  <a:pt x="15" y="7"/>
                </a:cubicBezTo>
                <a:cubicBezTo>
                  <a:pt x="13" y="7"/>
                  <a:pt x="7" y="9"/>
                  <a:pt x="7" y="16"/>
                </a:cubicBezTo>
                <a:cubicBezTo>
                  <a:pt x="7" y="61"/>
                  <a:pt x="7" y="61"/>
                  <a:pt x="7" y="61"/>
                </a:cubicBezTo>
                <a:cubicBezTo>
                  <a:pt x="21" y="54"/>
                  <a:pt x="21" y="54"/>
                  <a:pt x="21" y="54"/>
                </a:cubicBezTo>
                <a:cubicBezTo>
                  <a:pt x="21" y="53"/>
                  <a:pt x="22" y="53"/>
                  <a:pt x="2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3" name="Freeform 15">
            <a:extLst>
              <a:ext uri="{FF2B5EF4-FFF2-40B4-BE49-F238E27FC236}">
                <a16:creationId xmlns:a16="http://schemas.microsoft.com/office/drawing/2014/main" id="{12798DFC-C3AF-48C5-AE92-EEAD60BE7E84}"/>
              </a:ext>
            </a:extLst>
          </p:cNvPr>
          <p:cNvSpPr>
            <a:spLocks/>
          </p:cNvSpPr>
          <p:nvPr userDrawn="1"/>
        </p:nvSpPr>
        <p:spPr bwMode="auto">
          <a:xfrm>
            <a:off x="1802992" y="3066919"/>
            <a:ext cx="52658" cy="155575"/>
          </a:xfrm>
          <a:custGeom>
            <a:avLst/>
            <a:gdLst>
              <a:gd name="T0" fmla="*/ 41 w 41"/>
              <a:gd name="T1" fmla="*/ 42 h 49"/>
              <a:gd name="T2" fmla="*/ 16 w 41"/>
              <a:gd name="T3" fmla="*/ 40 h 49"/>
              <a:gd name="T4" fmla="*/ 7 w 41"/>
              <a:gd name="T5" fmla="*/ 24 h 49"/>
              <a:gd name="T6" fmla="*/ 17 w 41"/>
              <a:gd name="T7" fmla="*/ 7 h 49"/>
              <a:gd name="T8" fmla="*/ 20 w 41"/>
              <a:gd name="T9" fmla="*/ 3 h 49"/>
              <a:gd name="T10" fmla="*/ 16 w 41"/>
              <a:gd name="T11" fmla="*/ 0 h 49"/>
              <a:gd name="T12" fmla="*/ 0 w 41"/>
              <a:gd name="T13" fmla="*/ 24 h 49"/>
              <a:gd name="T14" fmla="*/ 15 w 41"/>
              <a:gd name="T15" fmla="*/ 47 h 49"/>
              <a:gd name="T16" fmla="*/ 41 w 41"/>
              <a:gd name="T17" fmla="*/ 49 h 49"/>
              <a:gd name="T18" fmla="*/ 41 w 41"/>
              <a:gd name="T19"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9">
                <a:moveTo>
                  <a:pt x="41" y="42"/>
                </a:moveTo>
                <a:cubicBezTo>
                  <a:pt x="28" y="41"/>
                  <a:pt x="18" y="40"/>
                  <a:pt x="16" y="40"/>
                </a:cubicBezTo>
                <a:cubicBezTo>
                  <a:pt x="10" y="39"/>
                  <a:pt x="7" y="31"/>
                  <a:pt x="7" y="24"/>
                </a:cubicBezTo>
                <a:cubicBezTo>
                  <a:pt x="7" y="17"/>
                  <a:pt x="10" y="8"/>
                  <a:pt x="17" y="7"/>
                </a:cubicBezTo>
                <a:cubicBezTo>
                  <a:pt x="19" y="7"/>
                  <a:pt x="20" y="5"/>
                  <a:pt x="20" y="3"/>
                </a:cubicBezTo>
                <a:cubicBezTo>
                  <a:pt x="19" y="1"/>
                  <a:pt x="17" y="0"/>
                  <a:pt x="16" y="0"/>
                </a:cubicBezTo>
                <a:cubicBezTo>
                  <a:pt x="5" y="2"/>
                  <a:pt x="0" y="14"/>
                  <a:pt x="0" y="24"/>
                </a:cubicBezTo>
                <a:cubicBezTo>
                  <a:pt x="0" y="35"/>
                  <a:pt x="5" y="45"/>
                  <a:pt x="15" y="47"/>
                </a:cubicBezTo>
                <a:cubicBezTo>
                  <a:pt x="18" y="47"/>
                  <a:pt x="28" y="48"/>
                  <a:pt x="41" y="49"/>
                </a:cubicBezTo>
                <a:lnTo>
                  <a:pt x="41"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6" name="Freeform 18">
            <a:extLst>
              <a:ext uri="{FF2B5EF4-FFF2-40B4-BE49-F238E27FC236}">
                <a16:creationId xmlns:a16="http://schemas.microsoft.com/office/drawing/2014/main" id="{28C05EC9-4EB4-4FD0-BE14-271985378A79}"/>
              </a:ext>
            </a:extLst>
          </p:cNvPr>
          <p:cNvSpPr>
            <a:spLocks/>
          </p:cNvSpPr>
          <p:nvPr userDrawn="1"/>
        </p:nvSpPr>
        <p:spPr bwMode="auto">
          <a:xfrm>
            <a:off x="1842806" y="3568569"/>
            <a:ext cx="56511" cy="136525"/>
          </a:xfrm>
          <a:custGeom>
            <a:avLst/>
            <a:gdLst>
              <a:gd name="T0" fmla="*/ 42 w 44"/>
              <a:gd name="T1" fmla="*/ 13 h 43"/>
              <a:gd name="T2" fmla="*/ 33 w 44"/>
              <a:gd name="T3" fmla="*/ 13 h 43"/>
              <a:gd name="T4" fmla="*/ 30 w 44"/>
              <a:gd name="T5" fmla="*/ 10 h 43"/>
              <a:gd name="T6" fmla="*/ 26 w 44"/>
              <a:gd name="T7" fmla="*/ 8 h 43"/>
              <a:gd name="T8" fmla="*/ 22 w 44"/>
              <a:gd name="T9" fmla="*/ 7 h 43"/>
              <a:gd name="T10" fmla="*/ 12 w 44"/>
              <a:gd name="T11" fmla="*/ 11 h 43"/>
              <a:gd name="T12" fmla="*/ 10 w 44"/>
              <a:gd name="T13" fmla="*/ 14 h 43"/>
              <a:gd name="T14" fmla="*/ 8 w 44"/>
              <a:gd name="T15" fmla="*/ 17 h 43"/>
              <a:gd name="T16" fmla="*/ 7 w 44"/>
              <a:gd name="T17" fmla="*/ 21 h 43"/>
              <a:gd name="T18" fmla="*/ 8 w 44"/>
              <a:gd name="T19" fmla="*/ 26 h 43"/>
              <a:gd name="T20" fmla="*/ 11 w 44"/>
              <a:gd name="T21" fmla="*/ 31 h 43"/>
              <a:gd name="T22" fmla="*/ 16 w 44"/>
              <a:gd name="T23" fmla="*/ 34 h 43"/>
              <a:gd name="T24" fmla="*/ 22 w 44"/>
              <a:gd name="T25" fmla="*/ 35 h 43"/>
              <a:gd name="T26" fmla="*/ 29 w 44"/>
              <a:gd name="T27" fmla="*/ 33 h 43"/>
              <a:gd name="T28" fmla="*/ 34 w 44"/>
              <a:gd name="T29" fmla="*/ 28 h 43"/>
              <a:gd name="T30" fmla="*/ 17 w 44"/>
              <a:gd name="T31" fmla="*/ 28 h 43"/>
              <a:gd name="T32" fmla="*/ 17 w 44"/>
              <a:gd name="T33" fmla="*/ 21 h 43"/>
              <a:gd name="T34" fmla="*/ 44 w 44"/>
              <a:gd name="T35" fmla="*/ 21 h 43"/>
              <a:gd name="T36" fmla="*/ 44 w 44"/>
              <a:gd name="T37" fmla="*/ 22 h 43"/>
              <a:gd name="T38" fmla="*/ 41 w 44"/>
              <a:gd name="T39" fmla="*/ 32 h 43"/>
              <a:gd name="T40" fmla="*/ 33 w 44"/>
              <a:gd name="T41" fmla="*/ 40 h 43"/>
              <a:gd name="T42" fmla="*/ 22 w 44"/>
              <a:gd name="T43" fmla="*/ 43 h 43"/>
              <a:gd name="T44" fmla="*/ 13 w 44"/>
              <a:gd name="T45" fmla="*/ 41 h 43"/>
              <a:gd name="T46" fmla="*/ 6 w 44"/>
              <a:gd name="T47" fmla="*/ 37 h 43"/>
              <a:gd name="T48" fmla="*/ 1 w 44"/>
              <a:gd name="T49" fmla="*/ 30 h 43"/>
              <a:gd name="T50" fmla="*/ 0 w 44"/>
              <a:gd name="T51" fmla="*/ 21 h 43"/>
              <a:gd name="T52" fmla="*/ 1 w 44"/>
              <a:gd name="T53" fmla="*/ 13 h 43"/>
              <a:gd name="T54" fmla="*/ 6 w 44"/>
              <a:gd name="T55" fmla="*/ 6 h 43"/>
              <a:gd name="T56" fmla="*/ 13 w 44"/>
              <a:gd name="T57" fmla="*/ 1 h 43"/>
              <a:gd name="T58" fmla="*/ 22 w 44"/>
              <a:gd name="T59" fmla="*/ 0 h 43"/>
              <a:gd name="T60" fmla="*/ 30 w 44"/>
              <a:gd name="T61" fmla="*/ 1 h 43"/>
              <a:gd name="T62" fmla="*/ 37 w 44"/>
              <a:gd name="T63" fmla="*/ 6 h 43"/>
              <a:gd name="T64" fmla="*/ 42 w 44"/>
              <a:gd name="T65"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3">
                <a:moveTo>
                  <a:pt x="42" y="13"/>
                </a:moveTo>
                <a:cubicBezTo>
                  <a:pt x="33" y="13"/>
                  <a:pt x="33" y="13"/>
                  <a:pt x="33" y="13"/>
                </a:cubicBezTo>
                <a:cubicBezTo>
                  <a:pt x="32" y="11"/>
                  <a:pt x="31" y="10"/>
                  <a:pt x="30" y="10"/>
                </a:cubicBezTo>
                <a:cubicBezTo>
                  <a:pt x="28" y="9"/>
                  <a:pt x="27" y="8"/>
                  <a:pt x="26" y="8"/>
                </a:cubicBezTo>
                <a:cubicBezTo>
                  <a:pt x="24" y="7"/>
                  <a:pt x="23" y="7"/>
                  <a:pt x="22" y="7"/>
                </a:cubicBezTo>
                <a:cubicBezTo>
                  <a:pt x="18" y="7"/>
                  <a:pt x="15" y="8"/>
                  <a:pt x="12" y="11"/>
                </a:cubicBezTo>
                <a:cubicBezTo>
                  <a:pt x="11" y="11"/>
                  <a:pt x="10" y="12"/>
                  <a:pt x="10" y="14"/>
                </a:cubicBezTo>
                <a:cubicBezTo>
                  <a:pt x="9" y="15"/>
                  <a:pt x="8" y="16"/>
                  <a:pt x="8" y="17"/>
                </a:cubicBezTo>
                <a:cubicBezTo>
                  <a:pt x="8" y="19"/>
                  <a:pt x="7" y="20"/>
                  <a:pt x="7" y="21"/>
                </a:cubicBezTo>
                <a:cubicBezTo>
                  <a:pt x="7" y="23"/>
                  <a:pt x="8" y="25"/>
                  <a:pt x="8" y="26"/>
                </a:cubicBezTo>
                <a:cubicBezTo>
                  <a:pt x="9" y="28"/>
                  <a:pt x="10" y="29"/>
                  <a:pt x="11" y="31"/>
                </a:cubicBezTo>
                <a:cubicBezTo>
                  <a:pt x="13" y="32"/>
                  <a:pt x="14" y="33"/>
                  <a:pt x="16" y="34"/>
                </a:cubicBezTo>
                <a:cubicBezTo>
                  <a:pt x="18" y="35"/>
                  <a:pt x="20" y="35"/>
                  <a:pt x="22" y="35"/>
                </a:cubicBezTo>
                <a:cubicBezTo>
                  <a:pt x="24" y="35"/>
                  <a:pt x="27" y="35"/>
                  <a:pt x="29" y="33"/>
                </a:cubicBezTo>
                <a:cubicBezTo>
                  <a:pt x="31" y="32"/>
                  <a:pt x="33" y="30"/>
                  <a:pt x="34" y="28"/>
                </a:cubicBezTo>
                <a:cubicBezTo>
                  <a:pt x="17" y="28"/>
                  <a:pt x="17" y="28"/>
                  <a:pt x="17" y="28"/>
                </a:cubicBezTo>
                <a:cubicBezTo>
                  <a:pt x="17" y="21"/>
                  <a:pt x="17" y="21"/>
                  <a:pt x="17" y="21"/>
                </a:cubicBezTo>
                <a:cubicBezTo>
                  <a:pt x="44" y="21"/>
                  <a:pt x="44" y="21"/>
                  <a:pt x="44" y="21"/>
                </a:cubicBezTo>
                <a:cubicBezTo>
                  <a:pt x="44" y="22"/>
                  <a:pt x="44" y="22"/>
                  <a:pt x="44" y="22"/>
                </a:cubicBezTo>
                <a:cubicBezTo>
                  <a:pt x="44" y="26"/>
                  <a:pt x="43" y="29"/>
                  <a:pt x="41" y="32"/>
                </a:cubicBezTo>
                <a:cubicBezTo>
                  <a:pt x="39" y="36"/>
                  <a:pt x="36" y="38"/>
                  <a:pt x="33" y="40"/>
                </a:cubicBezTo>
                <a:cubicBezTo>
                  <a:pt x="29" y="42"/>
                  <a:pt x="26" y="43"/>
                  <a:pt x="22" y="43"/>
                </a:cubicBezTo>
                <a:cubicBezTo>
                  <a:pt x="19" y="43"/>
                  <a:pt x="16" y="42"/>
                  <a:pt x="13" y="41"/>
                </a:cubicBezTo>
                <a:cubicBezTo>
                  <a:pt x="11" y="40"/>
                  <a:pt x="8" y="39"/>
                  <a:pt x="6" y="37"/>
                </a:cubicBezTo>
                <a:cubicBezTo>
                  <a:pt x="4" y="35"/>
                  <a:pt x="3" y="32"/>
                  <a:pt x="1" y="30"/>
                </a:cubicBezTo>
                <a:cubicBezTo>
                  <a:pt x="0" y="27"/>
                  <a:pt x="0" y="24"/>
                  <a:pt x="0" y="21"/>
                </a:cubicBezTo>
                <a:cubicBezTo>
                  <a:pt x="0" y="18"/>
                  <a:pt x="0" y="16"/>
                  <a:pt x="1" y="13"/>
                </a:cubicBezTo>
                <a:cubicBezTo>
                  <a:pt x="3" y="10"/>
                  <a:pt x="4" y="8"/>
                  <a:pt x="6" y="6"/>
                </a:cubicBezTo>
                <a:cubicBezTo>
                  <a:pt x="8" y="4"/>
                  <a:pt x="11" y="2"/>
                  <a:pt x="13" y="1"/>
                </a:cubicBezTo>
                <a:cubicBezTo>
                  <a:pt x="16" y="0"/>
                  <a:pt x="19" y="0"/>
                  <a:pt x="22" y="0"/>
                </a:cubicBezTo>
                <a:cubicBezTo>
                  <a:pt x="25" y="0"/>
                  <a:pt x="27" y="0"/>
                  <a:pt x="30" y="1"/>
                </a:cubicBezTo>
                <a:cubicBezTo>
                  <a:pt x="33" y="2"/>
                  <a:pt x="35" y="4"/>
                  <a:pt x="37" y="6"/>
                </a:cubicBezTo>
                <a:cubicBezTo>
                  <a:pt x="39" y="8"/>
                  <a:pt x="41" y="10"/>
                  <a:pt x="4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7" name="Freeform 19">
            <a:extLst>
              <a:ext uri="{FF2B5EF4-FFF2-40B4-BE49-F238E27FC236}">
                <a16:creationId xmlns:a16="http://schemas.microsoft.com/office/drawing/2014/main" id="{789AA566-934A-484C-93F4-04CED103580C}"/>
              </a:ext>
            </a:extLst>
          </p:cNvPr>
          <p:cNvSpPr>
            <a:spLocks noEditPoints="1"/>
          </p:cNvSpPr>
          <p:nvPr userDrawn="1"/>
        </p:nvSpPr>
        <p:spPr bwMode="auto">
          <a:xfrm>
            <a:off x="1904454" y="3543169"/>
            <a:ext cx="44952" cy="161925"/>
          </a:xfrm>
          <a:custGeom>
            <a:avLst/>
            <a:gdLst>
              <a:gd name="T0" fmla="*/ 0 w 35"/>
              <a:gd name="T1" fmla="*/ 8 h 51"/>
              <a:gd name="T2" fmla="*/ 8 w 35"/>
              <a:gd name="T3" fmla="*/ 8 h 51"/>
              <a:gd name="T4" fmla="*/ 8 w 35"/>
              <a:gd name="T5" fmla="*/ 34 h 51"/>
              <a:gd name="T6" fmla="*/ 8 w 35"/>
              <a:gd name="T7" fmla="*/ 37 h 51"/>
              <a:gd name="T8" fmla="*/ 9 w 35"/>
              <a:gd name="T9" fmla="*/ 40 h 51"/>
              <a:gd name="T10" fmla="*/ 11 w 35"/>
              <a:gd name="T11" fmla="*/ 42 h 51"/>
              <a:gd name="T12" fmla="*/ 14 w 35"/>
              <a:gd name="T13" fmla="*/ 43 h 51"/>
              <a:gd name="T14" fmla="*/ 17 w 35"/>
              <a:gd name="T15" fmla="*/ 43 h 51"/>
              <a:gd name="T16" fmla="*/ 20 w 35"/>
              <a:gd name="T17" fmla="*/ 40 h 51"/>
              <a:gd name="T18" fmla="*/ 20 w 35"/>
              <a:gd name="T19" fmla="*/ 38 h 51"/>
              <a:gd name="T20" fmla="*/ 21 w 35"/>
              <a:gd name="T21" fmla="*/ 34 h 51"/>
              <a:gd name="T22" fmla="*/ 21 w 35"/>
              <a:gd name="T23" fmla="*/ 8 h 51"/>
              <a:gd name="T24" fmla="*/ 28 w 35"/>
              <a:gd name="T25" fmla="*/ 8 h 51"/>
              <a:gd name="T26" fmla="*/ 28 w 35"/>
              <a:gd name="T27" fmla="*/ 16 h 51"/>
              <a:gd name="T28" fmla="*/ 31 w 35"/>
              <a:gd name="T29" fmla="*/ 14 h 51"/>
              <a:gd name="T30" fmla="*/ 31 w 35"/>
              <a:gd name="T31" fmla="*/ 8 h 51"/>
              <a:gd name="T32" fmla="*/ 35 w 35"/>
              <a:gd name="T33" fmla="*/ 8 h 51"/>
              <a:gd name="T34" fmla="*/ 33 w 35"/>
              <a:gd name="T35" fmla="*/ 16 h 51"/>
              <a:gd name="T36" fmla="*/ 28 w 35"/>
              <a:gd name="T37" fmla="*/ 19 h 51"/>
              <a:gd name="T38" fmla="*/ 28 w 35"/>
              <a:gd name="T39" fmla="*/ 34 h 51"/>
              <a:gd name="T40" fmla="*/ 28 w 35"/>
              <a:gd name="T41" fmla="*/ 41 h 51"/>
              <a:gd name="T42" fmla="*/ 25 w 35"/>
              <a:gd name="T43" fmla="*/ 45 h 51"/>
              <a:gd name="T44" fmla="*/ 20 w 35"/>
              <a:gd name="T45" fmla="*/ 49 h 51"/>
              <a:gd name="T46" fmla="*/ 14 w 35"/>
              <a:gd name="T47" fmla="*/ 51 h 51"/>
              <a:gd name="T48" fmla="*/ 9 w 35"/>
              <a:gd name="T49" fmla="*/ 49 h 51"/>
              <a:gd name="T50" fmla="*/ 4 w 35"/>
              <a:gd name="T51" fmla="*/ 46 h 51"/>
              <a:gd name="T52" fmla="*/ 2 w 35"/>
              <a:gd name="T53" fmla="*/ 42 h 51"/>
              <a:gd name="T54" fmla="*/ 1 w 35"/>
              <a:gd name="T55" fmla="*/ 39 h 51"/>
              <a:gd name="T56" fmla="*/ 0 w 35"/>
              <a:gd name="T57" fmla="*/ 34 h 51"/>
              <a:gd name="T58" fmla="*/ 0 w 35"/>
              <a:gd name="T59" fmla="*/ 8 h 51"/>
              <a:gd name="T60" fmla="*/ 10 w 35"/>
              <a:gd name="T61" fmla="*/ 5 h 51"/>
              <a:gd name="T62" fmla="*/ 8 w 35"/>
              <a:gd name="T63" fmla="*/ 1 h 51"/>
              <a:gd name="T64" fmla="*/ 12 w 35"/>
              <a:gd name="T65" fmla="*/ 0 h 51"/>
              <a:gd name="T66" fmla="*/ 14 w 35"/>
              <a:gd name="T67" fmla="*/ 0 h 51"/>
              <a:gd name="T68" fmla="*/ 16 w 35"/>
              <a:gd name="T69" fmla="*/ 1 h 51"/>
              <a:gd name="T70" fmla="*/ 19 w 35"/>
              <a:gd name="T71" fmla="*/ 0 h 51"/>
              <a:gd name="T72" fmla="*/ 21 w 35"/>
              <a:gd name="T73" fmla="*/ 3 h 51"/>
              <a:gd name="T74" fmla="*/ 20 w 35"/>
              <a:gd name="T75" fmla="*/ 4 h 51"/>
              <a:gd name="T76" fmla="*/ 19 w 35"/>
              <a:gd name="T77" fmla="*/ 5 h 51"/>
              <a:gd name="T78" fmla="*/ 17 w 35"/>
              <a:gd name="T79" fmla="*/ 5 h 51"/>
              <a:gd name="T80" fmla="*/ 16 w 35"/>
              <a:gd name="T81" fmla="*/ 5 h 51"/>
              <a:gd name="T82" fmla="*/ 14 w 35"/>
              <a:gd name="T83" fmla="*/ 4 h 51"/>
              <a:gd name="T84" fmla="*/ 12 w 35"/>
              <a:gd name="T85" fmla="*/ 4 h 51"/>
              <a:gd name="T86" fmla="*/ 10 w 35"/>
              <a:gd name="T87"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 h="51">
                <a:moveTo>
                  <a:pt x="0" y="8"/>
                </a:moveTo>
                <a:cubicBezTo>
                  <a:pt x="8" y="8"/>
                  <a:pt x="8" y="8"/>
                  <a:pt x="8" y="8"/>
                </a:cubicBezTo>
                <a:cubicBezTo>
                  <a:pt x="8" y="34"/>
                  <a:pt x="8" y="34"/>
                  <a:pt x="8" y="34"/>
                </a:cubicBezTo>
                <a:cubicBezTo>
                  <a:pt x="8" y="35"/>
                  <a:pt x="8" y="37"/>
                  <a:pt x="8" y="37"/>
                </a:cubicBezTo>
                <a:cubicBezTo>
                  <a:pt x="8" y="38"/>
                  <a:pt x="8" y="39"/>
                  <a:pt x="9" y="40"/>
                </a:cubicBezTo>
                <a:cubicBezTo>
                  <a:pt x="9" y="41"/>
                  <a:pt x="10" y="42"/>
                  <a:pt x="11" y="42"/>
                </a:cubicBezTo>
                <a:cubicBezTo>
                  <a:pt x="12" y="43"/>
                  <a:pt x="13" y="43"/>
                  <a:pt x="14" y="43"/>
                </a:cubicBezTo>
                <a:cubicBezTo>
                  <a:pt x="15" y="43"/>
                  <a:pt x="16" y="43"/>
                  <a:pt x="17" y="43"/>
                </a:cubicBezTo>
                <a:cubicBezTo>
                  <a:pt x="18" y="42"/>
                  <a:pt x="19" y="41"/>
                  <a:pt x="20" y="40"/>
                </a:cubicBezTo>
                <a:cubicBezTo>
                  <a:pt x="20" y="40"/>
                  <a:pt x="20" y="39"/>
                  <a:pt x="20" y="38"/>
                </a:cubicBezTo>
                <a:cubicBezTo>
                  <a:pt x="21" y="37"/>
                  <a:pt x="21" y="36"/>
                  <a:pt x="21" y="34"/>
                </a:cubicBezTo>
                <a:cubicBezTo>
                  <a:pt x="21" y="8"/>
                  <a:pt x="21" y="8"/>
                  <a:pt x="21" y="8"/>
                </a:cubicBezTo>
                <a:cubicBezTo>
                  <a:pt x="28" y="8"/>
                  <a:pt x="28" y="8"/>
                  <a:pt x="28" y="8"/>
                </a:cubicBezTo>
                <a:cubicBezTo>
                  <a:pt x="28" y="16"/>
                  <a:pt x="28" y="16"/>
                  <a:pt x="28" y="16"/>
                </a:cubicBezTo>
                <a:cubicBezTo>
                  <a:pt x="29" y="16"/>
                  <a:pt x="30" y="15"/>
                  <a:pt x="31" y="14"/>
                </a:cubicBezTo>
                <a:cubicBezTo>
                  <a:pt x="31" y="13"/>
                  <a:pt x="31" y="11"/>
                  <a:pt x="31" y="8"/>
                </a:cubicBezTo>
                <a:cubicBezTo>
                  <a:pt x="35" y="8"/>
                  <a:pt x="35" y="8"/>
                  <a:pt x="35" y="8"/>
                </a:cubicBezTo>
                <a:cubicBezTo>
                  <a:pt x="35" y="12"/>
                  <a:pt x="35" y="14"/>
                  <a:pt x="33" y="16"/>
                </a:cubicBezTo>
                <a:cubicBezTo>
                  <a:pt x="32" y="18"/>
                  <a:pt x="30" y="19"/>
                  <a:pt x="28" y="19"/>
                </a:cubicBezTo>
                <a:cubicBezTo>
                  <a:pt x="28" y="34"/>
                  <a:pt x="28" y="34"/>
                  <a:pt x="28" y="34"/>
                </a:cubicBezTo>
                <a:cubicBezTo>
                  <a:pt x="28" y="37"/>
                  <a:pt x="28" y="39"/>
                  <a:pt x="28" y="41"/>
                </a:cubicBezTo>
                <a:cubicBezTo>
                  <a:pt x="27" y="42"/>
                  <a:pt x="27" y="44"/>
                  <a:pt x="25" y="45"/>
                </a:cubicBezTo>
                <a:cubicBezTo>
                  <a:pt x="24" y="47"/>
                  <a:pt x="22" y="48"/>
                  <a:pt x="20" y="49"/>
                </a:cubicBezTo>
                <a:cubicBezTo>
                  <a:pt x="18" y="50"/>
                  <a:pt x="16" y="51"/>
                  <a:pt x="14" y="51"/>
                </a:cubicBezTo>
                <a:cubicBezTo>
                  <a:pt x="12" y="51"/>
                  <a:pt x="11" y="50"/>
                  <a:pt x="9" y="49"/>
                </a:cubicBezTo>
                <a:cubicBezTo>
                  <a:pt x="7" y="48"/>
                  <a:pt x="5" y="47"/>
                  <a:pt x="4" y="46"/>
                </a:cubicBezTo>
                <a:cubicBezTo>
                  <a:pt x="3" y="45"/>
                  <a:pt x="2" y="44"/>
                  <a:pt x="2" y="42"/>
                </a:cubicBezTo>
                <a:cubicBezTo>
                  <a:pt x="1" y="41"/>
                  <a:pt x="1" y="40"/>
                  <a:pt x="1" y="39"/>
                </a:cubicBezTo>
                <a:cubicBezTo>
                  <a:pt x="0" y="37"/>
                  <a:pt x="0" y="36"/>
                  <a:pt x="0" y="34"/>
                </a:cubicBezTo>
                <a:lnTo>
                  <a:pt x="0" y="8"/>
                </a:lnTo>
                <a:close/>
                <a:moveTo>
                  <a:pt x="10" y="5"/>
                </a:moveTo>
                <a:cubicBezTo>
                  <a:pt x="8" y="1"/>
                  <a:pt x="8" y="1"/>
                  <a:pt x="8" y="1"/>
                </a:cubicBezTo>
                <a:cubicBezTo>
                  <a:pt x="9" y="0"/>
                  <a:pt x="10" y="0"/>
                  <a:pt x="12" y="0"/>
                </a:cubicBezTo>
                <a:cubicBezTo>
                  <a:pt x="12" y="0"/>
                  <a:pt x="13" y="0"/>
                  <a:pt x="14" y="0"/>
                </a:cubicBezTo>
                <a:cubicBezTo>
                  <a:pt x="15" y="1"/>
                  <a:pt x="16" y="1"/>
                  <a:pt x="16" y="1"/>
                </a:cubicBezTo>
                <a:cubicBezTo>
                  <a:pt x="17" y="1"/>
                  <a:pt x="18" y="0"/>
                  <a:pt x="19" y="0"/>
                </a:cubicBezTo>
                <a:cubicBezTo>
                  <a:pt x="21" y="3"/>
                  <a:pt x="21" y="3"/>
                  <a:pt x="21" y="3"/>
                </a:cubicBezTo>
                <a:cubicBezTo>
                  <a:pt x="21" y="4"/>
                  <a:pt x="20" y="4"/>
                  <a:pt x="20" y="4"/>
                </a:cubicBezTo>
                <a:cubicBezTo>
                  <a:pt x="20" y="4"/>
                  <a:pt x="19" y="5"/>
                  <a:pt x="19" y="5"/>
                </a:cubicBezTo>
                <a:cubicBezTo>
                  <a:pt x="18" y="5"/>
                  <a:pt x="18" y="5"/>
                  <a:pt x="17" y="5"/>
                </a:cubicBezTo>
                <a:cubicBezTo>
                  <a:pt x="17" y="5"/>
                  <a:pt x="16" y="5"/>
                  <a:pt x="16" y="5"/>
                </a:cubicBezTo>
                <a:cubicBezTo>
                  <a:pt x="15" y="5"/>
                  <a:pt x="14" y="4"/>
                  <a:pt x="14" y="4"/>
                </a:cubicBezTo>
                <a:cubicBezTo>
                  <a:pt x="13" y="4"/>
                  <a:pt x="13" y="4"/>
                  <a:pt x="12" y="4"/>
                </a:cubicBezTo>
                <a:cubicBezTo>
                  <a:pt x="11" y="4"/>
                  <a:pt x="10" y="4"/>
                  <a:pt x="1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8" name="Freeform 20">
            <a:extLst>
              <a:ext uri="{FF2B5EF4-FFF2-40B4-BE49-F238E27FC236}">
                <a16:creationId xmlns:a16="http://schemas.microsoft.com/office/drawing/2014/main" id="{C44C9178-B99F-4BEE-AD9D-D6DB16EF79BF}"/>
              </a:ext>
            </a:extLst>
          </p:cNvPr>
          <p:cNvSpPr>
            <a:spLocks/>
          </p:cNvSpPr>
          <p:nvPr userDrawn="1"/>
        </p:nvSpPr>
        <p:spPr bwMode="auto">
          <a:xfrm>
            <a:off x="1968671" y="3568569"/>
            <a:ext cx="48805" cy="133350"/>
          </a:xfrm>
          <a:custGeom>
            <a:avLst/>
            <a:gdLst>
              <a:gd name="T0" fmla="*/ 32 w 76"/>
              <a:gd name="T1" fmla="*/ 84 h 84"/>
              <a:gd name="T2" fmla="*/ 0 w 76"/>
              <a:gd name="T3" fmla="*/ 0 h 84"/>
              <a:gd name="T4" fmla="*/ 16 w 76"/>
              <a:gd name="T5" fmla="*/ 0 h 84"/>
              <a:gd name="T6" fmla="*/ 38 w 76"/>
              <a:gd name="T7" fmla="*/ 64 h 84"/>
              <a:gd name="T8" fmla="*/ 60 w 76"/>
              <a:gd name="T9" fmla="*/ 0 h 84"/>
              <a:gd name="T10" fmla="*/ 76 w 76"/>
              <a:gd name="T11" fmla="*/ 0 h 84"/>
              <a:gd name="T12" fmla="*/ 44 w 76"/>
              <a:gd name="T13" fmla="*/ 84 h 84"/>
              <a:gd name="T14" fmla="*/ 32 w 76"/>
              <a:gd name="T15" fmla="*/ 84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32" y="84"/>
                </a:moveTo>
                <a:lnTo>
                  <a:pt x="0" y="0"/>
                </a:lnTo>
                <a:lnTo>
                  <a:pt x="16" y="0"/>
                </a:lnTo>
                <a:lnTo>
                  <a:pt x="38" y="64"/>
                </a:lnTo>
                <a:lnTo>
                  <a:pt x="60" y="0"/>
                </a:lnTo>
                <a:lnTo>
                  <a:pt x="76" y="0"/>
                </a:lnTo>
                <a:lnTo>
                  <a:pt x="44" y="84"/>
                </a:lnTo>
                <a:lnTo>
                  <a:pt x="32"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pic>
        <p:nvPicPr>
          <p:cNvPr id="5" name="Picture 4"/>
          <p:cNvPicPr>
            <a:picLocks noChangeAspect="1"/>
          </p:cNvPicPr>
          <p:nvPr/>
        </p:nvPicPr>
        <p:blipFill>
          <a:blip r:embed="rId2"/>
          <a:stretch>
            <a:fillRect/>
          </a:stretch>
        </p:blipFill>
        <p:spPr>
          <a:xfrm flipH="1">
            <a:off x="1076191" y="135418"/>
            <a:ext cx="470395" cy="660758"/>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15480" y="289797"/>
            <a:ext cx="631587" cy="406020"/>
          </a:xfrm>
          <a:prstGeom prst="rect">
            <a:avLst/>
          </a:prstGeom>
        </p:spPr>
      </p:pic>
      <p:grpSp>
        <p:nvGrpSpPr>
          <p:cNvPr id="35" name="Group 34"/>
          <p:cNvGrpSpPr/>
          <p:nvPr/>
        </p:nvGrpSpPr>
        <p:grpSpPr>
          <a:xfrm>
            <a:off x="4009853" y="1061139"/>
            <a:ext cx="8012257" cy="5664125"/>
            <a:chOff x="9526586" y="5020964"/>
            <a:chExt cx="13487401" cy="7588768"/>
          </a:xfrm>
        </p:grpSpPr>
        <p:sp>
          <p:nvSpPr>
            <p:cNvPr id="36" name="Rectangle 10"/>
            <p:cNvSpPr>
              <a:spLocks noChangeArrowheads="1"/>
            </p:cNvSpPr>
            <p:nvPr/>
          </p:nvSpPr>
          <p:spPr bwMode="auto">
            <a:xfrm rot="5400000">
              <a:off x="16071148" y="5876038"/>
              <a:ext cx="189131" cy="13278255"/>
            </a:xfrm>
            <a:prstGeom prst="rect">
              <a:avLst/>
            </a:prstGeom>
            <a:gradFill>
              <a:gsLst>
                <a:gs pos="0">
                  <a:srgbClr val="00B0F0"/>
                </a:gs>
                <a:gs pos="100000">
                  <a:sysClr val="window" lastClr="FFFFFF"/>
                </a:gs>
              </a:gsLst>
              <a:lin ang="5400000" scaled="0"/>
            </a:gradFill>
            <a:ln w="25400" cap="flat" cmpd="sng" algn="ctr">
              <a:noFill/>
              <a:prstDash val="solid"/>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7" name="Freeform 9"/>
            <p:cNvSpPr>
              <a:spLocks/>
            </p:cNvSpPr>
            <p:nvPr/>
          </p:nvSpPr>
          <p:spPr bwMode="auto">
            <a:xfrm rot="5400000">
              <a:off x="21540853" y="11136598"/>
              <a:ext cx="2737980" cy="208288"/>
            </a:xfrm>
            <a:custGeom>
              <a:avLst/>
              <a:gdLst>
                <a:gd name="T0" fmla="*/ 1662 w 1662"/>
                <a:gd name="T1" fmla="*/ 118 h 118"/>
                <a:gd name="T2" fmla="*/ 0 w 1662"/>
                <a:gd name="T3" fmla="*/ 118 h 118"/>
                <a:gd name="T4" fmla="*/ 0 w 1662"/>
                <a:gd name="T5" fmla="*/ 0 h 118"/>
                <a:gd name="T6" fmla="*/ 1551 w 1662"/>
                <a:gd name="T7" fmla="*/ 0 h 118"/>
                <a:gd name="T8" fmla="*/ 1662 w 1662"/>
                <a:gd name="T9" fmla="*/ 118 h 118"/>
              </a:gdLst>
              <a:ahLst/>
              <a:cxnLst>
                <a:cxn ang="0">
                  <a:pos x="T0" y="T1"/>
                </a:cxn>
                <a:cxn ang="0">
                  <a:pos x="T2" y="T3"/>
                </a:cxn>
                <a:cxn ang="0">
                  <a:pos x="T4" y="T5"/>
                </a:cxn>
                <a:cxn ang="0">
                  <a:pos x="T6" y="T7"/>
                </a:cxn>
                <a:cxn ang="0">
                  <a:pos x="T8" y="T9"/>
                </a:cxn>
              </a:cxnLst>
              <a:rect l="0" t="0" r="r" b="b"/>
              <a:pathLst>
                <a:path w="1662" h="118">
                  <a:moveTo>
                    <a:pt x="1662" y="118"/>
                  </a:moveTo>
                  <a:lnTo>
                    <a:pt x="0" y="118"/>
                  </a:lnTo>
                  <a:lnTo>
                    <a:pt x="0" y="0"/>
                  </a:lnTo>
                  <a:lnTo>
                    <a:pt x="1551" y="0"/>
                  </a:lnTo>
                  <a:lnTo>
                    <a:pt x="1662" y="118"/>
                  </a:lnTo>
                  <a:close/>
                </a:path>
              </a:pathLst>
            </a:cu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8" name="Freeform 9"/>
            <p:cNvSpPr>
              <a:spLocks/>
            </p:cNvSpPr>
            <p:nvPr/>
          </p:nvSpPr>
          <p:spPr bwMode="auto">
            <a:xfrm rot="16200000" flipV="1">
              <a:off x="21540853" y="6285810"/>
              <a:ext cx="2737980" cy="208288"/>
            </a:xfrm>
            <a:custGeom>
              <a:avLst/>
              <a:gdLst>
                <a:gd name="T0" fmla="*/ 1662 w 1662"/>
                <a:gd name="T1" fmla="*/ 118 h 118"/>
                <a:gd name="T2" fmla="*/ 0 w 1662"/>
                <a:gd name="T3" fmla="*/ 118 h 118"/>
                <a:gd name="T4" fmla="*/ 0 w 1662"/>
                <a:gd name="T5" fmla="*/ 0 h 118"/>
                <a:gd name="T6" fmla="*/ 1551 w 1662"/>
                <a:gd name="T7" fmla="*/ 0 h 118"/>
                <a:gd name="T8" fmla="*/ 1662 w 1662"/>
                <a:gd name="T9" fmla="*/ 118 h 118"/>
              </a:gdLst>
              <a:ahLst/>
              <a:cxnLst>
                <a:cxn ang="0">
                  <a:pos x="T0" y="T1"/>
                </a:cxn>
                <a:cxn ang="0">
                  <a:pos x="T2" y="T3"/>
                </a:cxn>
                <a:cxn ang="0">
                  <a:pos x="T4" y="T5"/>
                </a:cxn>
                <a:cxn ang="0">
                  <a:pos x="T6" y="T7"/>
                </a:cxn>
                <a:cxn ang="0">
                  <a:pos x="T8" y="T9"/>
                </a:cxn>
              </a:cxnLst>
              <a:rect l="0" t="0" r="r" b="b"/>
              <a:pathLst>
                <a:path w="1662" h="118">
                  <a:moveTo>
                    <a:pt x="1662" y="118"/>
                  </a:moveTo>
                  <a:lnTo>
                    <a:pt x="0" y="118"/>
                  </a:lnTo>
                  <a:lnTo>
                    <a:pt x="0" y="0"/>
                  </a:lnTo>
                  <a:lnTo>
                    <a:pt x="1551" y="0"/>
                  </a:lnTo>
                  <a:lnTo>
                    <a:pt x="1662" y="118"/>
                  </a:lnTo>
                  <a:close/>
                </a:path>
              </a:pathLst>
            </a:cu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9" name="Rectangle 10"/>
            <p:cNvSpPr>
              <a:spLocks noChangeArrowheads="1"/>
            </p:cNvSpPr>
            <p:nvPr/>
          </p:nvSpPr>
          <p:spPr bwMode="auto">
            <a:xfrm rot="16200000" flipV="1">
              <a:off x="18440281" y="850795"/>
              <a:ext cx="194393" cy="8534731"/>
            </a:xfrm>
            <a:prstGeom prst="rect">
              <a:avLst/>
            </a:prstGeom>
            <a:gradFill>
              <a:gsLst>
                <a:gs pos="0">
                  <a:srgbClr val="00B0F0"/>
                </a:gs>
                <a:gs pos="100000">
                  <a:sysClr val="window" lastClr="FFFFFF"/>
                </a:gs>
              </a:gsLst>
              <a:lin ang="5400000" scaled="0"/>
            </a:gradFill>
            <a:ln w="25400" cap="flat" cmpd="sng" algn="ctr">
              <a:noFill/>
              <a:prstDash val="solid"/>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40" name="Rectangle 39"/>
            <p:cNvSpPr/>
            <p:nvPr/>
          </p:nvSpPr>
          <p:spPr>
            <a:xfrm>
              <a:off x="22804841" y="7643378"/>
              <a:ext cx="209146" cy="2935697"/>
            </a:xfrm>
            <a:prstGeom prst="rect">
              <a:avLst/>
            </a:pr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grpSp>
      <p:pic>
        <p:nvPicPr>
          <p:cNvPr id="9" name="Picture 8"/>
          <p:cNvPicPr>
            <a:picLocks noChangeAspect="1"/>
          </p:cNvPicPr>
          <p:nvPr/>
        </p:nvPicPr>
        <p:blipFill>
          <a:blip r:embed="rId5"/>
          <a:stretch>
            <a:fillRect/>
          </a:stretch>
        </p:blipFill>
        <p:spPr>
          <a:xfrm>
            <a:off x="3848922" y="873583"/>
            <a:ext cx="4468755" cy="566977"/>
          </a:xfrm>
          <a:prstGeom prst="rect">
            <a:avLst/>
          </a:prstGeom>
          <a:effectLst>
            <a:reflection blurRad="6350" stA="52000" endA="300" endPos="35000" dir="5400000" sy="-100000" algn="bl" rotWithShape="0"/>
          </a:effectLst>
        </p:spPr>
      </p:pic>
      <p:sp>
        <p:nvSpPr>
          <p:cNvPr id="8" name="Rectangle 7"/>
          <p:cNvSpPr/>
          <p:nvPr/>
        </p:nvSpPr>
        <p:spPr>
          <a:xfrm>
            <a:off x="2955447" y="174863"/>
            <a:ext cx="6177461" cy="613245"/>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t-BR" sz="3200" b="1" i="0" u="none" strike="noStrike" kern="1200" cap="none" spc="0" normalizeH="0" baseline="0" noProof="0" dirty="0" smtClean="0">
                <a:ln>
                  <a:noFill/>
                </a:ln>
                <a:solidFill>
                  <a:srgbClr val="C00000"/>
                </a:solidFill>
                <a:effectLst/>
                <a:uLnTx/>
                <a:uFillTx/>
                <a:latin typeface="Times New Roman" panose="02020603050405020304" pitchFamily="18" charset="0"/>
                <a:ea typeface="Times New Roman" panose="02020603050405020304" pitchFamily="18" charset="0"/>
                <a:cs typeface="+mn-cs"/>
              </a:rPr>
              <a:t>ÔN TẬP GIỮA TUẦN HỌC KÌ II</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4010589" y="935968"/>
            <a:ext cx="417082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ÔN TẬP, HỆ THỐNG KIẾN THỨC</a:t>
            </a:r>
            <a:endParaRPr kumimoji="0" lang="en-US" sz="20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2" name="Rectangle 1"/>
          <p:cNvSpPr/>
          <p:nvPr/>
        </p:nvSpPr>
        <p:spPr>
          <a:xfrm>
            <a:off x="315480" y="1459876"/>
            <a:ext cx="11582385"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sng"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Bài tập 2</a:t>
            </a:r>
            <a:r>
              <a:rPr kumimoji="0" lang="pt-BR" sz="2800" b="1"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a:t>
            </a:r>
            <a:r>
              <a:rPr kumimoji="0" lang="pt-BR"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pt-BR"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Bảng thống kê các đơn vị kiến thức đã học trong các bài học 6, 7, 8 </a:t>
            </a:r>
            <a:endParaRPr kumimoji="0" lang="en-US" sz="2800" b="0" i="0" u="none" strike="noStrike" kern="1200" cap="none" spc="0" normalizeH="0" baseline="0" noProof="0" dirty="0" smtClean="0">
              <a:ln>
                <a:noFill/>
              </a:ln>
              <a:solidFill>
                <a:prstClr val="black"/>
              </a:solidFill>
              <a:effectLst/>
              <a:uLnTx/>
              <a:uFillTx/>
              <a:latin typeface="Calibri"/>
              <a:ea typeface="+mn-ea"/>
              <a:cs typeface="+mn-cs"/>
            </a:endParaRPr>
          </a:p>
        </p:txBody>
      </p:sp>
      <p:graphicFrame>
        <p:nvGraphicFramePr>
          <p:cNvPr id="12" name="Table 11"/>
          <p:cNvGraphicFramePr>
            <a:graphicFrameLocks noGrp="1"/>
          </p:cNvGraphicFramePr>
          <p:nvPr>
            <p:extLst>
              <p:ext uri="{D42A27DB-BD31-4B8C-83A1-F6EECF244321}">
                <p14:modId xmlns:p14="http://schemas.microsoft.com/office/powerpoint/2010/main" val="1160991662"/>
              </p:ext>
            </p:extLst>
          </p:nvPr>
        </p:nvGraphicFramePr>
        <p:xfrm>
          <a:off x="234611" y="2091649"/>
          <a:ext cx="11582384" cy="4206240"/>
        </p:xfrm>
        <a:graphic>
          <a:graphicData uri="http://schemas.openxmlformats.org/drawingml/2006/table">
            <a:tbl>
              <a:tblPr firstRow="1" firstCol="1" bandRow="1"/>
              <a:tblGrid>
                <a:gridCol w="947265">
                  <a:extLst>
                    <a:ext uri="{9D8B030D-6E8A-4147-A177-3AD203B41FA5}">
                      <a16:colId xmlns:a16="http://schemas.microsoft.com/office/drawing/2014/main" val="945337317"/>
                    </a:ext>
                  </a:extLst>
                </a:gridCol>
                <a:gridCol w="1255603">
                  <a:extLst>
                    <a:ext uri="{9D8B030D-6E8A-4147-A177-3AD203B41FA5}">
                      <a16:colId xmlns:a16="http://schemas.microsoft.com/office/drawing/2014/main" val="2541541396"/>
                    </a:ext>
                  </a:extLst>
                </a:gridCol>
                <a:gridCol w="1469036">
                  <a:extLst>
                    <a:ext uri="{9D8B030D-6E8A-4147-A177-3AD203B41FA5}">
                      <a16:colId xmlns:a16="http://schemas.microsoft.com/office/drawing/2014/main" val="3548966464"/>
                    </a:ext>
                  </a:extLst>
                </a:gridCol>
                <a:gridCol w="7910480">
                  <a:extLst>
                    <a:ext uri="{9D8B030D-6E8A-4147-A177-3AD203B41FA5}">
                      <a16:colId xmlns:a16="http://schemas.microsoft.com/office/drawing/2014/main" val="3405947986"/>
                    </a:ext>
                  </a:extLst>
                </a:gridCol>
              </a:tblGrid>
              <a:tr h="50426">
                <a:tc>
                  <a:txBody>
                    <a:bodyPr/>
                    <a:lstStyle/>
                    <a:p>
                      <a:pPr>
                        <a:lnSpc>
                          <a:spcPct val="115000"/>
                        </a:lnSpc>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541" marR="29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THỂ LOẠI</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541" marR="29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LỰA CHỌN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541" marR="29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ĐẶC ĐIỂM THỂ LOẠI</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541" marR="29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3628742"/>
                  </a:ext>
                </a:extLst>
              </a:tr>
              <a:tr h="428623">
                <a:tc>
                  <a:txBody>
                    <a:bodyPr/>
                    <a:lstStyle/>
                    <a:p>
                      <a:pPr>
                        <a:lnSpc>
                          <a:spcPct val="115000"/>
                        </a:lnSpc>
                        <a:spcAft>
                          <a:spcPts val="0"/>
                        </a:spcAft>
                      </a:pPr>
                      <a:r>
                        <a:rPr lang="en-US"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541" marR="29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541" marR="29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cánh</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buồm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541" marR="29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pt-BR" sz="2000" dirty="0">
                          <a:solidFill>
                            <a:srgbClr val="0D0D0D"/>
                          </a:solidFill>
                          <a:effectLst/>
                          <a:latin typeface="Times New Roman" panose="02020603050405020304" pitchFamily="18" charset="0"/>
                          <a:ea typeface="MS Mincho"/>
                          <a:cs typeface="Times New Roman" panose="02020603050405020304" pitchFamily="18" charset="0"/>
                        </a:rPr>
                        <a:t>- Thể thơ tự do linh hoạt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216535" algn="l"/>
                        </a:tabLs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Có</a:t>
                      </a:r>
                      <a:r>
                        <a:rPr lang="vi-VN"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sự</a:t>
                      </a:r>
                      <a:r>
                        <a:rPr lang="vi-VN" sz="2000" spc="-5" dirty="0">
                          <a:effectLst/>
                          <a:latin typeface="Times New Roman" panose="02020603050405020304" pitchFamily="18" charset="0"/>
                          <a:ea typeface="Times New Roman" panose="02020603050405020304" pitchFamily="18" charset="0"/>
                          <a:cs typeface="Times New Roman" panose="02020603050405020304" pitchFamily="18" charset="0"/>
                        </a:rPr>
                        <a:t> kết</a:t>
                      </a:r>
                      <a:r>
                        <a:rPr lang="vi-VN" sz="2000"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hợp</a:t>
                      </a:r>
                      <a:r>
                        <a:rPr lang="vi-VN" sz="2000"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tự sự</a:t>
                      </a:r>
                      <a:r>
                        <a:rPr lang="vi-VN"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spc="-5" dirty="0">
                          <a:effectLst/>
                          <a:latin typeface="Times New Roman" panose="02020603050405020304" pitchFamily="18" charset="0"/>
                          <a:ea typeface="Times New Roman" panose="02020603050405020304" pitchFamily="18" charset="0"/>
                          <a:cs typeface="Times New Roman" panose="02020603050405020304" pitchFamily="18" charset="0"/>
                        </a:rPr>
                        <a:t>miêu</a:t>
                      </a:r>
                      <a:r>
                        <a:rPr lang="vi-VN"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tả và</a:t>
                      </a:r>
                      <a:r>
                        <a:rPr lang="vi-VN" sz="2000"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spc="-5" dirty="0">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vi-VN" sz="20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Aft>
                          <a:spcPts val="0"/>
                        </a:spcAft>
                        <a:tabLst>
                          <a:tab pos="216535" algn="l"/>
                        </a:tabLs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Sử dụng nhiều biện pháp nghệ thuật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US" sz="20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0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0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0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0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0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0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0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tabLst>
                          <a:tab pos="3378200" algn="l"/>
                        </a:tabLst>
                      </a:pPr>
                      <a:r>
                        <a:rPr lang="pt-BR" sz="2000" dirty="0">
                          <a:effectLst/>
                          <a:latin typeface="Times New Roman" panose="02020603050405020304" pitchFamily="18" charset="0"/>
                          <a:ea typeface="Times New Roman" panose="02020603050405020304" pitchFamily="18" charset="0"/>
                          <a:cs typeface="Times New Roman" panose="02020603050405020304" pitchFamily="18" charset="0"/>
                        </a:rPr>
                        <a:t>- Hình</a:t>
                      </a: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 ảnh thơ độc đáo, từ ngữ chắt lọc, tái hiện, lời thơ giản dị, tác giả đã khéo léo xây dựng ngôn ngữ đối thoại mang tính thẩm mĩ cao.</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216535" algn="l"/>
                        </a:tabLst>
                      </a:pPr>
                      <a:r>
                        <a:rPr lang="vi-V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Nhịp thơ trầm lắng, bay bổng, thể hiện được tình cảm ca con thiết tha, sâu lắng.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 lại cuộc trò chuyện giữa hai cha con trước biển cả bao la.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 đó, ca ngợi ước mơ khám phá cuộc sống của trẻ thơ</a:t>
                      </a: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  và thể hiện tình cảm cha con sâu sắc, người cha đã dìu dắt và giúp con khám phá cuộc sống</a:t>
                      </a:r>
                      <a:r>
                        <a:rPr lang="vi-VN"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541" marR="29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0456539"/>
                  </a:ext>
                </a:extLst>
              </a:tr>
            </a:tbl>
          </a:graphicData>
        </a:graphic>
      </p:graphicFrame>
    </p:spTree>
    <p:extLst>
      <p:ext uri="{BB962C8B-B14F-4D97-AF65-F5344CB8AC3E}">
        <p14:creationId xmlns:p14="http://schemas.microsoft.com/office/powerpoint/2010/main" val="26801447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
            <a:ext cx="12192000" cy="836740"/>
            <a:chOff x="1440808" y="2419674"/>
            <a:chExt cx="9865006" cy="1448933"/>
          </a:xfrm>
        </p:grpSpPr>
        <p:sp>
          <p:nvSpPr>
            <p:cNvPr id="47" name="Freeform 6">
              <a:extLst>
                <a:ext uri="{FF2B5EF4-FFF2-40B4-BE49-F238E27FC236}">
                  <a16:creationId xmlns:a16="http://schemas.microsoft.com/office/drawing/2014/main" id="{0135C79C-F846-49D1-A09F-F16683F7E395}"/>
                </a:ext>
              </a:extLst>
            </p:cNvPr>
            <p:cNvSpPr>
              <a:spLocks/>
            </p:cNvSpPr>
            <p:nvPr userDrawn="1"/>
          </p:nvSpPr>
          <p:spPr bwMode="auto">
            <a:xfrm>
              <a:off x="1440808" y="2419674"/>
              <a:ext cx="9865006" cy="1406526"/>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1 w 7680"/>
                <a:gd name="T13" fmla="*/ 380 h 440"/>
                <a:gd name="T14" fmla="*/ 261 w 7680"/>
                <a:gd name="T15" fmla="*/ 440 h 440"/>
                <a:gd name="T16" fmla="*/ 541 w 7680"/>
                <a:gd name="T17" fmla="*/ 440 h 440"/>
                <a:gd name="T18" fmla="*/ 601 w 7680"/>
                <a:gd name="T19" fmla="*/ 380 h 440"/>
                <a:gd name="T20" fmla="*/ 601 w 7680"/>
                <a:gd name="T21" fmla="*/ 106 h 440"/>
                <a:gd name="T22" fmla="*/ 601 w 7680"/>
                <a:gd name="T23" fmla="*/ 106 h 440"/>
                <a:gd name="T24" fmla="*/ 601 w 7680"/>
                <a:gd name="T25" fmla="*/ 100 h 440"/>
                <a:gd name="T26" fmla="*/ 661 w 7680"/>
                <a:gd name="T27" fmla="*/ 40 h 440"/>
                <a:gd name="T28" fmla="*/ 676 w 7680"/>
                <a:gd name="T29" fmla="*/ 40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1" y="380"/>
                    <a:pt x="201" y="380"/>
                    <a:pt x="201" y="380"/>
                  </a:cubicBezTo>
                  <a:cubicBezTo>
                    <a:pt x="201" y="414"/>
                    <a:pt x="227" y="440"/>
                    <a:pt x="261" y="440"/>
                  </a:cubicBezTo>
                  <a:cubicBezTo>
                    <a:pt x="541" y="440"/>
                    <a:pt x="541" y="440"/>
                    <a:pt x="541" y="440"/>
                  </a:cubicBezTo>
                  <a:cubicBezTo>
                    <a:pt x="574" y="440"/>
                    <a:pt x="601" y="414"/>
                    <a:pt x="601" y="380"/>
                  </a:cubicBezTo>
                  <a:cubicBezTo>
                    <a:pt x="601" y="106"/>
                    <a:pt x="601" y="106"/>
                    <a:pt x="601" y="106"/>
                  </a:cubicBezTo>
                  <a:cubicBezTo>
                    <a:pt x="601" y="106"/>
                    <a:pt x="601" y="106"/>
                    <a:pt x="601" y="106"/>
                  </a:cubicBezTo>
                  <a:cubicBezTo>
                    <a:pt x="601" y="100"/>
                    <a:pt x="601" y="100"/>
                    <a:pt x="601" y="100"/>
                  </a:cubicBezTo>
                  <a:cubicBezTo>
                    <a:pt x="601" y="67"/>
                    <a:pt x="627" y="40"/>
                    <a:pt x="661" y="40"/>
                  </a:cubicBezTo>
                  <a:cubicBezTo>
                    <a:pt x="676" y="40"/>
                    <a:pt x="676" y="40"/>
                    <a:pt x="676" y="40"/>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48" name="Freeform 7">
              <a:extLst>
                <a:ext uri="{FF2B5EF4-FFF2-40B4-BE49-F238E27FC236}">
                  <a16:creationId xmlns:a16="http://schemas.microsoft.com/office/drawing/2014/main" id="{9BDD5B99-52D6-45D4-853E-00656DEDF9E0}"/>
                </a:ext>
              </a:extLst>
            </p:cNvPr>
            <p:cNvSpPr>
              <a:spLocks/>
            </p:cNvSpPr>
            <p:nvPr userDrawn="1"/>
          </p:nvSpPr>
          <p:spPr bwMode="auto">
            <a:xfrm>
              <a:off x="2255079" y="2654168"/>
              <a:ext cx="488049" cy="1214439"/>
            </a:xfrm>
            <a:custGeom>
              <a:avLst/>
              <a:gdLst>
                <a:gd name="T0" fmla="*/ 380 w 380"/>
                <a:gd name="T1" fmla="*/ 320 h 380"/>
                <a:gd name="T2" fmla="*/ 320 w 380"/>
                <a:gd name="T3" fmla="*/ 380 h 380"/>
                <a:gd name="T4" fmla="*/ 60 w 380"/>
                <a:gd name="T5" fmla="*/ 380 h 380"/>
                <a:gd name="T6" fmla="*/ 0 w 380"/>
                <a:gd name="T7" fmla="*/ 320 h 380"/>
                <a:gd name="T8" fmla="*/ 0 w 380"/>
                <a:gd name="T9" fmla="*/ 60 h 380"/>
                <a:gd name="T10" fmla="*/ 60 w 380"/>
                <a:gd name="T11" fmla="*/ 0 h 380"/>
                <a:gd name="T12" fmla="*/ 320 w 380"/>
                <a:gd name="T13" fmla="*/ 0 h 380"/>
                <a:gd name="T14" fmla="*/ 380 w 380"/>
                <a:gd name="T15" fmla="*/ 60 h 380"/>
                <a:gd name="T16" fmla="*/ 380 w 380"/>
                <a:gd name="T17" fmla="*/ 32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380">
                  <a:moveTo>
                    <a:pt x="380" y="320"/>
                  </a:moveTo>
                  <a:cubicBezTo>
                    <a:pt x="380" y="353"/>
                    <a:pt x="353" y="380"/>
                    <a:pt x="320" y="380"/>
                  </a:cubicBezTo>
                  <a:cubicBezTo>
                    <a:pt x="60" y="380"/>
                    <a:pt x="60" y="380"/>
                    <a:pt x="60" y="380"/>
                  </a:cubicBezTo>
                  <a:cubicBezTo>
                    <a:pt x="27" y="380"/>
                    <a:pt x="0" y="353"/>
                    <a:pt x="0" y="320"/>
                  </a:cubicBezTo>
                  <a:cubicBezTo>
                    <a:pt x="0" y="60"/>
                    <a:pt x="0" y="60"/>
                    <a:pt x="0" y="60"/>
                  </a:cubicBezTo>
                  <a:cubicBezTo>
                    <a:pt x="0" y="27"/>
                    <a:pt x="27" y="0"/>
                    <a:pt x="60" y="0"/>
                  </a:cubicBezTo>
                  <a:cubicBezTo>
                    <a:pt x="320" y="0"/>
                    <a:pt x="320" y="0"/>
                    <a:pt x="320" y="0"/>
                  </a:cubicBezTo>
                  <a:cubicBezTo>
                    <a:pt x="353" y="0"/>
                    <a:pt x="380" y="27"/>
                    <a:pt x="380" y="60"/>
                  </a:cubicBezTo>
                  <a:cubicBezTo>
                    <a:pt x="380" y="320"/>
                    <a:pt x="380" y="320"/>
                    <a:pt x="380" y="320"/>
                  </a:cubicBezTo>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49" name="Freeform 9">
              <a:extLst>
                <a:ext uri="{FF2B5EF4-FFF2-40B4-BE49-F238E27FC236}">
                  <a16:creationId xmlns:a16="http://schemas.microsoft.com/office/drawing/2014/main" id="{7BD48BF9-7087-4F50-83CD-A10FC7A2DDA4}"/>
                </a:ext>
              </a:extLst>
            </p:cNvPr>
            <p:cNvSpPr>
              <a:spLocks/>
            </p:cNvSpPr>
            <p:nvPr userDrawn="1"/>
          </p:nvSpPr>
          <p:spPr bwMode="auto">
            <a:xfrm>
              <a:off x="2772667" y="2654168"/>
              <a:ext cx="8533147" cy="1214439"/>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1" name="Freeform 13">
              <a:extLst>
                <a:ext uri="{FF2B5EF4-FFF2-40B4-BE49-F238E27FC236}">
                  <a16:creationId xmlns:a16="http://schemas.microsoft.com/office/drawing/2014/main" id="{BEA5C45B-1C10-4989-BDFF-5AFC77A39A29}"/>
                </a:ext>
              </a:extLst>
            </p:cNvPr>
            <p:cNvSpPr>
              <a:spLocks/>
            </p:cNvSpPr>
            <p:nvPr userDrawn="1"/>
          </p:nvSpPr>
          <p:spPr bwMode="auto">
            <a:xfrm>
              <a:off x="1808129" y="2895924"/>
              <a:ext cx="295398" cy="227013"/>
            </a:xfrm>
            <a:custGeom>
              <a:avLst/>
              <a:gdLst>
                <a:gd name="T0" fmla="*/ 135 w 230"/>
                <a:gd name="T1" fmla="*/ 64 h 71"/>
                <a:gd name="T2" fmla="*/ 120 w 230"/>
                <a:gd name="T3" fmla="*/ 71 h 71"/>
                <a:gd name="T4" fmla="*/ 2 w 230"/>
                <a:gd name="T5" fmla="*/ 62 h 71"/>
                <a:gd name="T6" fmla="*/ 11 w 230"/>
                <a:gd name="T7" fmla="*/ 54 h 71"/>
                <a:gd name="T8" fmla="*/ 105 w 230"/>
                <a:gd name="T9" fmla="*/ 2 h 71"/>
                <a:gd name="T10" fmla="*/ 115 w 230"/>
                <a:gd name="T11" fmla="*/ 0 h 71"/>
                <a:gd name="T12" fmla="*/ 227 w 230"/>
                <a:gd name="T13" fmla="*/ 9 h 71"/>
                <a:gd name="T14" fmla="*/ 228 w 230"/>
                <a:gd name="T15" fmla="*/ 12 h 71"/>
                <a:gd name="T16" fmla="*/ 135 w 23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71">
                  <a:moveTo>
                    <a:pt x="135" y="64"/>
                  </a:moveTo>
                  <a:cubicBezTo>
                    <a:pt x="128" y="68"/>
                    <a:pt x="121" y="71"/>
                    <a:pt x="120" y="71"/>
                  </a:cubicBezTo>
                  <a:cubicBezTo>
                    <a:pt x="2" y="62"/>
                    <a:pt x="2" y="62"/>
                    <a:pt x="2" y="62"/>
                  </a:cubicBezTo>
                  <a:cubicBezTo>
                    <a:pt x="0" y="61"/>
                    <a:pt x="4" y="58"/>
                    <a:pt x="11" y="54"/>
                  </a:cubicBezTo>
                  <a:cubicBezTo>
                    <a:pt x="105" y="2"/>
                    <a:pt x="105" y="2"/>
                    <a:pt x="105" y="2"/>
                  </a:cubicBezTo>
                  <a:cubicBezTo>
                    <a:pt x="108" y="0"/>
                    <a:pt x="111" y="0"/>
                    <a:pt x="115" y="0"/>
                  </a:cubicBezTo>
                  <a:cubicBezTo>
                    <a:pt x="119" y="0"/>
                    <a:pt x="227" y="9"/>
                    <a:pt x="227" y="9"/>
                  </a:cubicBezTo>
                  <a:cubicBezTo>
                    <a:pt x="229" y="9"/>
                    <a:pt x="230" y="10"/>
                    <a:pt x="228" y="12"/>
                  </a:cubicBezTo>
                  <a:lnTo>
                    <a:pt x="135"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grpSp>
      <p:sp>
        <p:nvSpPr>
          <p:cNvPr id="52" name="Freeform 14">
            <a:extLst>
              <a:ext uri="{FF2B5EF4-FFF2-40B4-BE49-F238E27FC236}">
                <a16:creationId xmlns:a16="http://schemas.microsoft.com/office/drawing/2014/main" id="{5CFB6CC0-3339-4CD3-A1E7-B46E2851C7DD}"/>
              </a:ext>
            </a:extLst>
          </p:cNvPr>
          <p:cNvSpPr>
            <a:spLocks noEditPoints="1"/>
          </p:cNvSpPr>
          <p:nvPr userDrawn="1"/>
        </p:nvSpPr>
        <p:spPr bwMode="auto">
          <a:xfrm>
            <a:off x="1862071" y="3124069"/>
            <a:ext cx="74492" cy="233363"/>
          </a:xfrm>
          <a:custGeom>
            <a:avLst/>
            <a:gdLst>
              <a:gd name="T0" fmla="*/ 44 w 58"/>
              <a:gd name="T1" fmla="*/ 73 h 73"/>
              <a:gd name="T2" fmla="*/ 42 w 58"/>
              <a:gd name="T3" fmla="*/ 72 h 73"/>
              <a:gd name="T4" fmla="*/ 22 w 58"/>
              <a:gd name="T5" fmla="*/ 61 h 73"/>
              <a:gd name="T6" fmla="*/ 5 w 58"/>
              <a:gd name="T7" fmla="*/ 69 h 73"/>
              <a:gd name="T8" fmla="*/ 2 w 58"/>
              <a:gd name="T9" fmla="*/ 69 h 73"/>
              <a:gd name="T10" fmla="*/ 0 w 58"/>
              <a:gd name="T11" fmla="*/ 66 h 73"/>
              <a:gd name="T12" fmla="*/ 0 w 58"/>
              <a:gd name="T13" fmla="*/ 16 h 73"/>
              <a:gd name="T14" fmla="*/ 14 w 58"/>
              <a:gd name="T15" fmla="*/ 0 h 73"/>
              <a:gd name="T16" fmla="*/ 15 w 58"/>
              <a:gd name="T17" fmla="*/ 0 h 73"/>
              <a:gd name="T18" fmla="*/ 55 w 58"/>
              <a:gd name="T19" fmla="*/ 2 h 73"/>
              <a:gd name="T20" fmla="*/ 58 w 58"/>
              <a:gd name="T21" fmla="*/ 6 h 73"/>
              <a:gd name="T22" fmla="*/ 56 w 58"/>
              <a:gd name="T23" fmla="*/ 9 h 73"/>
              <a:gd name="T24" fmla="*/ 47 w 58"/>
              <a:gd name="T25" fmla="*/ 19 h 73"/>
              <a:gd name="T26" fmla="*/ 47 w 58"/>
              <a:gd name="T27" fmla="*/ 69 h 73"/>
              <a:gd name="T28" fmla="*/ 45 w 58"/>
              <a:gd name="T29" fmla="*/ 72 h 73"/>
              <a:gd name="T30" fmla="*/ 44 w 58"/>
              <a:gd name="T31" fmla="*/ 73 h 73"/>
              <a:gd name="T32" fmla="*/ 22 w 58"/>
              <a:gd name="T33" fmla="*/ 53 h 73"/>
              <a:gd name="T34" fmla="*/ 24 w 58"/>
              <a:gd name="T35" fmla="*/ 54 h 73"/>
              <a:gd name="T36" fmla="*/ 40 w 58"/>
              <a:gd name="T37" fmla="*/ 63 h 73"/>
              <a:gd name="T38" fmla="*/ 40 w 58"/>
              <a:gd name="T39" fmla="*/ 19 h 73"/>
              <a:gd name="T40" fmla="*/ 44 w 58"/>
              <a:gd name="T41" fmla="*/ 9 h 73"/>
              <a:gd name="T42" fmla="*/ 15 w 58"/>
              <a:gd name="T43" fmla="*/ 7 h 73"/>
              <a:gd name="T44" fmla="*/ 7 w 58"/>
              <a:gd name="T45" fmla="*/ 16 h 73"/>
              <a:gd name="T46" fmla="*/ 7 w 58"/>
              <a:gd name="T47" fmla="*/ 61 h 73"/>
              <a:gd name="T48" fmla="*/ 21 w 58"/>
              <a:gd name="T49" fmla="*/ 54 h 73"/>
              <a:gd name="T50" fmla="*/ 22 w 58"/>
              <a:gd name="T51" fmla="*/ 5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73">
                <a:moveTo>
                  <a:pt x="44" y="73"/>
                </a:moveTo>
                <a:cubicBezTo>
                  <a:pt x="43" y="73"/>
                  <a:pt x="43" y="72"/>
                  <a:pt x="42" y="72"/>
                </a:cubicBezTo>
                <a:cubicBezTo>
                  <a:pt x="22" y="61"/>
                  <a:pt x="22" y="61"/>
                  <a:pt x="22" y="61"/>
                </a:cubicBezTo>
                <a:cubicBezTo>
                  <a:pt x="5" y="69"/>
                  <a:pt x="5" y="69"/>
                  <a:pt x="5" y="69"/>
                </a:cubicBezTo>
                <a:cubicBezTo>
                  <a:pt x="4" y="70"/>
                  <a:pt x="3" y="70"/>
                  <a:pt x="2" y="69"/>
                </a:cubicBezTo>
                <a:cubicBezTo>
                  <a:pt x="1" y="69"/>
                  <a:pt x="0" y="67"/>
                  <a:pt x="0" y="66"/>
                </a:cubicBezTo>
                <a:cubicBezTo>
                  <a:pt x="0" y="16"/>
                  <a:pt x="0" y="16"/>
                  <a:pt x="0" y="16"/>
                </a:cubicBezTo>
                <a:cubicBezTo>
                  <a:pt x="0" y="6"/>
                  <a:pt x="9" y="1"/>
                  <a:pt x="14" y="0"/>
                </a:cubicBezTo>
                <a:cubicBezTo>
                  <a:pt x="15" y="0"/>
                  <a:pt x="15" y="0"/>
                  <a:pt x="15" y="0"/>
                </a:cubicBezTo>
                <a:cubicBezTo>
                  <a:pt x="55" y="2"/>
                  <a:pt x="55" y="2"/>
                  <a:pt x="55" y="2"/>
                </a:cubicBezTo>
                <a:cubicBezTo>
                  <a:pt x="57" y="3"/>
                  <a:pt x="58" y="4"/>
                  <a:pt x="58" y="6"/>
                </a:cubicBezTo>
                <a:cubicBezTo>
                  <a:pt x="58" y="7"/>
                  <a:pt x="57" y="9"/>
                  <a:pt x="56" y="9"/>
                </a:cubicBezTo>
                <a:cubicBezTo>
                  <a:pt x="55" y="9"/>
                  <a:pt x="47" y="12"/>
                  <a:pt x="47" y="19"/>
                </a:cubicBezTo>
                <a:cubicBezTo>
                  <a:pt x="47" y="69"/>
                  <a:pt x="47" y="69"/>
                  <a:pt x="47" y="69"/>
                </a:cubicBezTo>
                <a:cubicBezTo>
                  <a:pt x="47" y="70"/>
                  <a:pt x="47" y="71"/>
                  <a:pt x="45" y="72"/>
                </a:cubicBezTo>
                <a:cubicBezTo>
                  <a:pt x="45" y="72"/>
                  <a:pt x="44" y="73"/>
                  <a:pt x="44" y="73"/>
                </a:cubicBezTo>
                <a:close/>
                <a:moveTo>
                  <a:pt x="22" y="53"/>
                </a:moveTo>
                <a:cubicBezTo>
                  <a:pt x="23" y="53"/>
                  <a:pt x="23" y="53"/>
                  <a:pt x="24" y="54"/>
                </a:cubicBezTo>
                <a:cubicBezTo>
                  <a:pt x="40" y="63"/>
                  <a:pt x="40" y="63"/>
                  <a:pt x="40" y="63"/>
                </a:cubicBezTo>
                <a:cubicBezTo>
                  <a:pt x="40" y="19"/>
                  <a:pt x="40" y="19"/>
                  <a:pt x="40" y="19"/>
                </a:cubicBezTo>
                <a:cubicBezTo>
                  <a:pt x="40" y="14"/>
                  <a:pt x="42" y="11"/>
                  <a:pt x="44" y="9"/>
                </a:cubicBezTo>
                <a:cubicBezTo>
                  <a:pt x="15" y="7"/>
                  <a:pt x="15" y="7"/>
                  <a:pt x="15" y="7"/>
                </a:cubicBezTo>
                <a:cubicBezTo>
                  <a:pt x="13" y="7"/>
                  <a:pt x="7" y="9"/>
                  <a:pt x="7" y="16"/>
                </a:cubicBezTo>
                <a:cubicBezTo>
                  <a:pt x="7" y="61"/>
                  <a:pt x="7" y="61"/>
                  <a:pt x="7" y="61"/>
                </a:cubicBezTo>
                <a:cubicBezTo>
                  <a:pt x="21" y="54"/>
                  <a:pt x="21" y="54"/>
                  <a:pt x="21" y="54"/>
                </a:cubicBezTo>
                <a:cubicBezTo>
                  <a:pt x="21" y="53"/>
                  <a:pt x="22" y="53"/>
                  <a:pt x="2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3" name="Freeform 15">
            <a:extLst>
              <a:ext uri="{FF2B5EF4-FFF2-40B4-BE49-F238E27FC236}">
                <a16:creationId xmlns:a16="http://schemas.microsoft.com/office/drawing/2014/main" id="{12798DFC-C3AF-48C5-AE92-EEAD60BE7E84}"/>
              </a:ext>
            </a:extLst>
          </p:cNvPr>
          <p:cNvSpPr>
            <a:spLocks/>
          </p:cNvSpPr>
          <p:nvPr userDrawn="1"/>
        </p:nvSpPr>
        <p:spPr bwMode="auto">
          <a:xfrm>
            <a:off x="1802992" y="3066919"/>
            <a:ext cx="52658" cy="155575"/>
          </a:xfrm>
          <a:custGeom>
            <a:avLst/>
            <a:gdLst>
              <a:gd name="T0" fmla="*/ 41 w 41"/>
              <a:gd name="T1" fmla="*/ 42 h 49"/>
              <a:gd name="T2" fmla="*/ 16 w 41"/>
              <a:gd name="T3" fmla="*/ 40 h 49"/>
              <a:gd name="T4" fmla="*/ 7 w 41"/>
              <a:gd name="T5" fmla="*/ 24 h 49"/>
              <a:gd name="T6" fmla="*/ 17 w 41"/>
              <a:gd name="T7" fmla="*/ 7 h 49"/>
              <a:gd name="T8" fmla="*/ 20 w 41"/>
              <a:gd name="T9" fmla="*/ 3 h 49"/>
              <a:gd name="T10" fmla="*/ 16 w 41"/>
              <a:gd name="T11" fmla="*/ 0 h 49"/>
              <a:gd name="T12" fmla="*/ 0 w 41"/>
              <a:gd name="T13" fmla="*/ 24 h 49"/>
              <a:gd name="T14" fmla="*/ 15 w 41"/>
              <a:gd name="T15" fmla="*/ 47 h 49"/>
              <a:gd name="T16" fmla="*/ 41 w 41"/>
              <a:gd name="T17" fmla="*/ 49 h 49"/>
              <a:gd name="T18" fmla="*/ 41 w 41"/>
              <a:gd name="T19"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9">
                <a:moveTo>
                  <a:pt x="41" y="42"/>
                </a:moveTo>
                <a:cubicBezTo>
                  <a:pt x="28" y="41"/>
                  <a:pt x="18" y="40"/>
                  <a:pt x="16" y="40"/>
                </a:cubicBezTo>
                <a:cubicBezTo>
                  <a:pt x="10" y="39"/>
                  <a:pt x="7" y="31"/>
                  <a:pt x="7" y="24"/>
                </a:cubicBezTo>
                <a:cubicBezTo>
                  <a:pt x="7" y="17"/>
                  <a:pt x="10" y="8"/>
                  <a:pt x="17" y="7"/>
                </a:cubicBezTo>
                <a:cubicBezTo>
                  <a:pt x="19" y="7"/>
                  <a:pt x="20" y="5"/>
                  <a:pt x="20" y="3"/>
                </a:cubicBezTo>
                <a:cubicBezTo>
                  <a:pt x="19" y="1"/>
                  <a:pt x="17" y="0"/>
                  <a:pt x="16" y="0"/>
                </a:cubicBezTo>
                <a:cubicBezTo>
                  <a:pt x="5" y="2"/>
                  <a:pt x="0" y="14"/>
                  <a:pt x="0" y="24"/>
                </a:cubicBezTo>
                <a:cubicBezTo>
                  <a:pt x="0" y="35"/>
                  <a:pt x="5" y="45"/>
                  <a:pt x="15" y="47"/>
                </a:cubicBezTo>
                <a:cubicBezTo>
                  <a:pt x="18" y="47"/>
                  <a:pt x="28" y="48"/>
                  <a:pt x="41" y="49"/>
                </a:cubicBezTo>
                <a:lnTo>
                  <a:pt x="41"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6" name="Freeform 18">
            <a:extLst>
              <a:ext uri="{FF2B5EF4-FFF2-40B4-BE49-F238E27FC236}">
                <a16:creationId xmlns:a16="http://schemas.microsoft.com/office/drawing/2014/main" id="{28C05EC9-4EB4-4FD0-BE14-271985378A79}"/>
              </a:ext>
            </a:extLst>
          </p:cNvPr>
          <p:cNvSpPr>
            <a:spLocks/>
          </p:cNvSpPr>
          <p:nvPr userDrawn="1"/>
        </p:nvSpPr>
        <p:spPr bwMode="auto">
          <a:xfrm>
            <a:off x="1842806" y="3568569"/>
            <a:ext cx="56511" cy="136525"/>
          </a:xfrm>
          <a:custGeom>
            <a:avLst/>
            <a:gdLst>
              <a:gd name="T0" fmla="*/ 42 w 44"/>
              <a:gd name="T1" fmla="*/ 13 h 43"/>
              <a:gd name="T2" fmla="*/ 33 w 44"/>
              <a:gd name="T3" fmla="*/ 13 h 43"/>
              <a:gd name="T4" fmla="*/ 30 w 44"/>
              <a:gd name="T5" fmla="*/ 10 h 43"/>
              <a:gd name="T6" fmla="*/ 26 w 44"/>
              <a:gd name="T7" fmla="*/ 8 h 43"/>
              <a:gd name="T8" fmla="*/ 22 w 44"/>
              <a:gd name="T9" fmla="*/ 7 h 43"/>
              <a:gd name="T10" fmla="*/ 12 w 44"/>
              <a:gd name="T11" fmla="*/ 11 h 43"/>
              <a:gd name="T12" fmla="*/ 10 w 44"/>
              <a:gd name="T13" fmla="*/ 14 h 43"/>
              <a:gd name="T14" fmla="*/ 8 w 44"/>
              <a:gd name="T15" fmla="*/ 17 h 43"/>
              <a:gd name="T16" fmla="*/ 7 w 44"/>
              <a:gd name="T17" fmla="*/ 21 h 43"/>
              <a:gd name="T18" fmla="*/ 8 w 44"/>
              <a:gd name="T19" fmla="*/ 26 h 43"/>
              <a:gd name="T20" fmla="*/ 11 w 44"/>
              <a:gd name="T21" fmla="*/ 31 h 43"/>
              <a:gd name="T22" fmla="*/ 16 w 44"/>
              <a:gd name="T23" fmla="*/ 34 h 43"/>
              <a:gd name="T24" fmla="*/ 22 w 44"/>
              <a:gd name="T25" fmla="*/ 35 h 43"/>
              <a:gd name="T26" fmla="*/ 29 w 44"/>
              <a:gd name="T27" fmla="*/ 33 h 43"/>
              <a:gd name="T28" fmla="*/ 34 w 44"/>
              <a:gd name="T29" fmla="*/ 28 h 43"/>
              <a:gd name="T30" fmla="*/ 17 w 44"/>
              <a:gd name="T31" fmla="*/ 28 h 43"/>
              <a:gd name="T32" fmla="*/ 17 w 44"/>
              <a:gd name="T33" fmla="*/ 21 h 43"/>
              <a:gd name="T34" fmla="*/ 44 w 44"/>
              <a:gd name="T35" fmla="*/ 21 h 43"/>
              <a:gd name="T36" fmla="*/ 44 w 44"/>
              <a:gd name="T37" fmla="*/ 22 h 43"/>
              <a:gd name="T38" fmla="*/ 41 w 44"/>
              <a:gd name="T39" fmla="*/ 32 h 43"/>
              <a:gd name="T40" fmla="*/ 33 w 44"/>
              <a:gd name="T41" fmla="*/ 40 h 43"/>
              <a:gd name="T42" fmla="*/ 22 w 44"/>
              <a:gd name="T43" fmla="*/ 43 h 43"/>
              <a:gd name="T44" fmla="*/ 13 w 44"/>
              <a:gd name="T45" fmla="*/ 41 h 43"/>
              <a:gd name="T46" fmla="*/ 6 w 44"/>
              <a:gd name="T47" fmla="*/ 37 h 43"/>
              <a:gd name="T48" fmla="*/ 1 w 44"/>
              <a:gd name="T49" fmla="*/ 30 h 43"/>
              <a:gd name="T50" fmla="*/ 0 w 44"/>
              <a:gd name="T51" fmla="*/ 21 h 43"/>
              <a:gd name="T52" fmla="*/ 1 w 44"/>
              <a:gd name="T53" fmla="*/ 13 h 43"/>
              <a:gd name="T54" fmla="*/ 6 w 44"/>
              <a:gd name="T55" fmla="*/ 6 h 43"/>
              <a:gd name="T56" fmla="*/ 13 w 44"/>
              <a:gd name="T57" fmla="*/ 1 h 43"/>
              <a:gd name="T58" fmla="*/ 22 w 44"/>
              <a:gd name="T59" fmla="*/ 0 h 43"/>
              <a:gd name="T60" fmla="*/ 30 w 44"/>
              <a:gd name="T61" fmla="*/ 1 h 43"/>
              <a:gd name="T62" fmla="*/ 37 w 44"/>
              <a:gd name="T63" fmla="*/ 6 h 43"/>
              <a:gd name="T64" fmla="*/ 42 w 44"/>
              <a:gd name="T65"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3">
                <a:moveTo>
                  <a:pt x="42" y="13"/>
                </a:moveTo>
                <a:cubicBezTo>
                  <a:pt x="33" y="13"/>
                  <a:pt x="33" y="13"/>
                  <a:pt x="33" y="13"/>
                </a:cubicBezTo>
                <a:cubicBezTo>
                  <a:pt x="32" y="11"/>
                  <a:pt x="31" y="10"/>
                  <a:pt x="30" y="10"/>
                </a:cubicBezTo>
                <a:cubicBezTo>
                  <a:pt x="28" y="9"/>
                  <a:pt x="27" y="8"/>
                  <a:pt x="26" y="8"/>
                </a:cubicBezTo>
                <a:cubicBezTo>
                  <a:pt x="24" y="7"/>
                  <a:pt x="23" y="7"/>
                  <a:pt x="22" y="7"/>
                </a:cubicBezTo>
                <a:cubicBezTo>
                  <a:pt x="18" y="7"/>
                  <a:pt x="15" y="8"/>
                  <a:pt x="12" y="11"/>
                </a:cubicBezTo>
                <a:cubicBezTo>
                  <a:pt x="11" y="11"/>
                  <a:pt x="10" y="12"/>
                  <a:pt x="10" y="14"/>
                </a:cubicBezTo>
                <a:cubicBezTo>
                  <a:pt x="9" y="15"/>
                  <a:pt x="8" y="16"/>
                  <a:pt x="8" y="17"/>
                </a:cubicBezTo>
                <a:cubicBezTo>
                  <a:pt x="8" y="19"/>
                  <a:pt x="7" y="20"/>
                  <a:pt x="7" y="21"/>
                </a:cubicBezTo>
                <a:cubicBezTo>
                  <a:pt x="7" y="23"/>
                  <a:pt x="8" y="25"/>
                  <a:pt x="8" y="26"/>
                </a:cubicBezTo>
                <a:cubicBezTo>
                  <a:pt x="9" y="28"/>
                  <a:pt x="10" y="29"/>
                  <a:pt x="11" y="31"/>
                </a:cubicBezTo>
                <a:cubicBezTo>
                  <a:pt x="13" y="32"/>
                  <a:pt x="14" y="33"/>
                  <a:pt x="16" y="34"/>
                </a:cubicBezTo>
                <a:cubicBezTo>
                  <a:pt x="18" y="35"/>
                  <a:pt x="20" y="35"/>
                  <a:pt x="22" y="35"/>
                </a:cubicBezTo>
                <a:cubicBezTo>
                  <a:pt x="24" y="35"/>
                  <a:pt x="27" y="35"/>
                  <a:pt x="29" y="33"/>
                </a:cubicBezTo>
                <a:cubicBezTo>
                  <a:pt x="31" y="32"/>
                  <a:pt x="33" y="30"/>
                  <a:pt x="34" y="28"/>
                </a:cubicBezTo>
                <a:cubicBezTo>
                  <a:pt x="17" y="28"/>
                  <a:pt x="17" y="28"/>
                  <a:pt x="17" y="28"/>
                </a:cubicBezTo>
                <a:cubicBezTo>
                  <a:pt x="17" y="21"/>
                  <a:pt x="17" y="21"/>
                  <a:pt x="17" y="21"/>
                </a:cubicBezTo>
                <a:cubicBezTo>
                  <a:pt x="44" y="21"/>
                  <a:pt x="44" y="21"/>
                  <a:pt x="44" y="21"/>
                </a:cubicBezTo>
                <a:cubicBezTo>
                  <a:pt x="44" y="22"/>
                  <a:pt x="44" y="22"/>
                  <a:pt x="44" y="22"/>
                </a:cubicBezTo>
                <a:cubicBezTo>
                  <a:pt x="44" y="26"/>
                  <a:pt x="43" y="29"/>
                  <a:pt x="41" y="32"/>
                </a:cubicBezTo>
                <a:cubicBezTo>
                  <a:pt x="39" y="36"/>
                  <a:pt x="36" y="38"/>
                  <a:pt x="33" y="40"/>
                </a:cubicBezTo>
                <a:cubicBezTo>
                  <a:pt x="29" y="42"/>
                  <a:pt x="26" y="43"/>
                  <a:pt x="22" y="43"/>
                </a:cubicBezTo>
                <a:cubicBezTo>
                  <a:pt x="19" y="43"/>
                  <a:pt x="16" y="42"/>
                  <a:pt x="13" y="41"/>
                </a:cubicBezTo>
                <a:cubicBezTo>
                  <a:pt x="11" y="40"/>
                  <a:pt x="8" y="39"/>
                  <a:pt x="6" y="37"/>
                </a:cubicBezTo>
                <a:cubicBezTo>
                  <a:pt x="4" y="35"/>
                  <a:pt x="3" y="32"/>
                  <a:pt x="1" y="30"/>
                </a:cubicBezTo>
                <a:cubicBezTo>
                  <a:pt x="0" y="27"/>
                  <a:pt x="0" y="24"/>
                  <a:pt x="0" y="21"/>
                </a:cubicBezTo>
                <a:cubicBezTo>
                  <a:pt x="0" y="18"/>
                  <a:pt x="0" y="16"/>
                  <a:pt x="1" y="13"/>
                </a:cubicBezTo>
                <a:cubicBezTo>
                  <a:pt x="3" y="10"/>
                  <a:pt x="4" y="8"/>
                  <a:pt x="6" y="6"/>
                </a:cubicBezTo>
                <a:cubicBezTo>
                  <a:pt x="8" y="4"/>
                  <a:pt x="11" y="2"/>
                  <a:pt x="13" y="1"/>
                </a:cubicBezTo>
                <a:cubicBezTo>
                  <a:pt x="16" y="0"/>
                  <a:pt x="19" y="0"/>
                  <a:pt x="22" y="0"/>
                </a:cubicBezTo>
                <a:cubicBezTo>
                  <a:pt x="25" y="0"/>
                  <a:pt x="27" y="0"/>
                  <a:pt x="30" y="1"/>
                </a:cubicBezTo>
                <a:cubicBezTo>
                  <a:pt x="33" y="2"/>
                  <a:pt x="35" y="4"/>
                  <a:pt x="37" y="6"/>
                </a:cubicBezTo>
                <a:cubicBezTo>
                  <a:pt x="39" y="8"/>
                  <a:pt x="41" y="10"/>
                  <a:pt x="4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7" name="Freeform 19">
            <a:extLst>
              <a:ext uri="{FF2B5EF4-FFF2-40B4-BE49-F238E27FC236}">
                <a16:creationId xmlns:a16="http://schemas.microsoft.com/office/drawing/2014/main" id="{789AA566-934A-484C-93F4-04CED103580C}"/>
              </a:ext>
            </a:extLst>
          </p:cNvPr>
          <p:cNvSpPr>
            <a:spLocks noEditPoints="1"/>
          </p:cNvSpPr>
          <p:nvPr userDrawn="1"/>
        </p:nvSpPr>
        <p:spPr bwMode="auto">
          <a:xfrm>
            <a:off x="1904454" y="3543169"/>
            <a:ext cx="44952" cy="161925"/>
          </a:xfrm>
          <a:custGeom>
            <a:avLst/>
            <a:gdLst>
              <a:gd name="T0" fmla="*/ 0 w 35"/>
              <a:gd name="T1" fmla="*/ 8 h 51"/>
              <a:gd name="T2" fmla="*/ 8 w 35"/>
              <a:gd name="T3" fmla="*/ 8 h 51"/>
              <a:gd name="T4" fmla="*/ 8 w 35"/>
              <a:gd name="T5" fmla="*/ 34 h 51"/>
              <a:gd name="T6" fmla="*/ 8 w 35"/>
              <a:gd name="T7" fmla="*/ 37 h 51"/>
              <a:gd name="T8" fmla="*/ 9 w 35"/>
              <a:gd name="T9" fmla="*/ 40 h 51"/>
              <a:gd name="T10" fmla="*/ 11 w 35"/>
              <a:gd name="T11" fmla="*/ 42 h 51"/>
              <a:gd name="T12" fmla="*/ 14 w 35"/>
              <a:gd name="T13" fmla="*/ 43 h 51"/>
              <a:gd name="T14" fmla="*/ 17 w 35"/>
              <a:gd name="T15" fmla="*/ 43 h 51"/>
              <a:gd name="T16" fmla="*/ 20 w 35"/>
              <a:gd name="T17" fmla="*/ 40 h 51"/>
              <a:gd name="T18" fmla="*/ 20 w 35"/>
              <a:gd name="T19" fmla="*/ 38 h 51"/>
              <a:gd name="T20" fmla="*/ 21 w 35"/>
              <a:gd name="T21" fmla="*/ 34 h 51"/>
              <a:gd name="T22" fmla="*/ 21 w 35"/>
              <a:gd name="T23" fmla="*/ 8 h 51"/>
              <a:gd name="T24" fmla="*/ 28 w 35"/>
              <a:gd name="T25" fmla="*/ 8 h 51"/>
              <a:gd name="T26" fmla="*/ 28 w 35"/>
              <a:gd name="T27" fmla="*/ 16 h 51"/>
              <a:gd name="T28" fmla="*/ 31 w 35"/>
              <a:gd name="T29" fmla="*/ 14 h 51"/>
              <a:gd name="T30" fmla="*/ 31 w 35"/>
              <a:gd name="T31" fmla="*/ 8 h 51"/>
              <a:gd name="T32" fmla="*/ 35 w 35"/>
              <a:gd name="T33" fmla="*/ 8 h 51"/>
              <a:gd name="T34" fmla="*/ 33 w 35"/>
              <a:gd name="T35" fmla="*/ 16 h 51"/>
              <a:gd name="T36" fmla="*/ 28 w 35"/>
              <a:gd name="T37" fmla="*/ 19 h 51"/>
              <a:gd name="T38" fmla="*/ 28 w 35"/>
              <a:gd name="T39" fmla="*/ 34 h 51"/>
              <a:gd name="T40" fmla="*/ 28 w 35"/>
              <a:gd name="T41" fmla="*/ 41 h 51"/>
              <a:gd name="T42" fmla="*/ 25 w 35"/>
              <a:gd name="T43" fmla="*/ 45 h 51"/>
              <a:gd name="T44" fmla="*/ 20 w 35"/>
              <a:gd name="T45" fmla="*/ 49 h 51"/>
              <a:gd name="T46" fmla="*/ 14 w 35"/>
              <a:gd name="T47" fmla="*/ 51 h 51"/>
              <a:gd name="T48" fmla="*/ 9 w 35"/>
              <a:gd name="T49" fmla="*/ 49 h 51"/>
              <a:gd name="T50" fmla="*/ 4 w 35"/>
              <a:gd name="T51" fmla="*/ 46 h 51"/>
              <a:gd name="T52" fmla="*/ 2 w 35"/>
              <a:gd name="T53" fmla="*/ 42 h 51"/>
              <a:gd name="T54" fmla="*/ 1 w 35"/>
              <a:gd name="T55" fmla="*/ 39 h 51"/>
              <a:gd name="T56" fmla="*/ 0 w 35"/>
              <a:gd name="T57" fmla="*/ 34 h 51"/>
              <a:gd name="T58" fmla="*/ 0 w 35"/>
              <a:gd name="T59" fmla="*/ 8 h 51"/>
              <a:gd name="T60" fmla="*/ 10 w 35"/>
              <a:gd name="T61" fmla="*/ 5 h 51"/>
              <a:gd name="T62" fmla="*/ 8 w 35"/>
              <a:gd name="T63" fmla="*/ 1 h 51"/>
              <a:gd name="T64" fmla="*/ 12 w 35"/>
              <a:gd name="T65" fmla="*/ 0 h 51"/>
              <a:gd name="T66" fmla="*/ 14 w 35"/>
              <a:gd name="T67" fmla="*/ 0 h 51"/>
              <a:gd name="T68" fmla="*/ 16 w 35"/>
              <a:gd name="T69" fmla="*/ 1 h 51"/>
              <a:gd name="T70" fmla="*/ 19 w 35"/>
              <a:gd name="T71" fmla="*/ 0 h 51"/>
              <a:gd name="T72" fmla="*/ 21 w 35"/>
              <a:gd name="T73" fmla="*/ 3 h 51"/>
              <a:gd name="T74" fmla="*/ 20 w 35"/>
              <a:gd name="T75" fmla="*/ 4 h 51"/>
              <a:gd name="T76" fmla="*/ 19 w 35"/>
              <a:gd name="T77" fmla="*/ 5 h 51"/>
              <a:gd name="T78" fmla="*/ 17 w 35"/>
              <a:gd name="T79" fmla="*/ 5 h 51"/>
              <a:gd name="T80" fmla="*/ 16 w 35"/>
              <a:gd name="T81" fmla="*/ 5 h 51"/>
              <a:gd name="T82" fmla="*/ 14 w 35"/>
              <a:gd name="T83" fmla="*/ 4 h 51"/>
              <a:gd name="T84" fmla="*/ 12 w 35"/>
              <a:gd name="T85" fmla="*/ 4 h 51"/>
              <a:gd name="T86" fmla="*/ 10 w 35"/>
              <a:gd name="T87"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 h="51">
                <a:moveTo>
                  <a:pt x="0" y="8"/>
                </a:moveTo>
                <a:cubicBezTo>
                  <a:pt x="8" y="8"/>
                  <a:pt x="8" y="8"/>
                  <a:pt x="8" y="8"/>
                </a:cubicBezTo>
                <a:cubicBezTo>
                  <a:pt x="8" y="34"/>
                  <a:pt x="8" y="34"/>
                  <a:pt x="8" y="34"/>
                </a:cubicBezTo>
                <a:cubicBezTo>
                  <a:pt x="8" y="35"/>
                  <a:pt x="8" y="37"/>
                  <a:pt x="8" y="37"/>
                </a:cubicBezTo>
                <a:cubicBezTo>
                  <a:pt x="8" y="38"/>
                  <a:pt x="8" y="39"/>
                  <a:pt x="9" y="40"/>
                </a:cubicBezTo>
                <a:cubicBezTo>
                  <a:pt x="9" y="41"/>
                  <a:pt x="10" y="42"/>
                  <a:pt x="11" y="42"/>
                </a:cubicBezTo>
                <a:cubicBezTo>
                  <a:pt x="12" y="43"/>
                  <a:pt x="13" y="43"/>
                  <a:pt x="14" y="43"/>
                </a:cubicBezTo>
                <a:cubicBezTo>
                  <a:pt x="15" y="43"/>
                  <a:pt x="16" y="43"/>
                  <a:pt x="17" y="43"/>
                </a:cubicBezTo>
                <a:cubicBezTo>
                  <a:pt x="18" y="42"/>
                  <a:pt x="19" y="41"/>
                  <a:pt x="20" y="40"/>
                </a:cubicBezTo>
                <a:cubicBezTo>
                  <a:pt x="20" y="40"/>
                  <a:pt x="20" y="39"/>
                  <a:pt x="20" y="38"/>
                </a:cubicBezTo>
                <a:cubicBezTo>
                  <a:pt x="21" y="37"/>
                  <a:pt x="21" y="36"/>
                  <a:pt x="21" y="34"/>
                </a:cubicBezTo>
                <a:cubicBezTo>
                  <a:pt x="21" y="8"/>
                  <a:pt x="21" y="8"/>
                  <a:pt x="21" y="8"/>
                </a:cubicBezTo>
                <a:cubicBezTo>
                  <a:pt x="28" y="8"/>
                  <a:pt x="28" y="8"/>
                  <a:pt x="28" y="8"/>
                </a:cubicBezTo>
                <a:cubicBezTo>
                  <a:pt x="28" y="16"/>
                  <a:pt x="28" y="16"/>
                  <a:pt x="28" y="16"/>
                </a:cubicBezTo>
                <a:cubicBezTo>
                  <a:pt x="29" y="16"/>
                  <a:pt x="30" y="15"/>
                  <a:pt x="31" y="14"/>
                </a:cubicBezTo>
                <a:cubicBezTo>
                  <a:pt x="31" y="13"/>
                  <a:pt x="31" y="11"/>
                  <a:pt x="31" y="8"/>
                </a:cubicBezTo>
                <a:cubicBezTo>
                  <a:pt x="35" y="8"/>
                  <a:pt x="35" y="8"/>
                  <a:pt x="35" y="8"/>
                </a:cubicBezTo>
                <a:cubicBezTo>
                  <a:pt x="35" y="12"/>
                  <a:pt x="35" y="14"/>
                  <a:pt x="33" y="16"/>
                </a:cubicBezTo>
                <a:cubicBezTo>
                  <a:pt x="32" y="18"/>
                  <a:pt x="30" y="19"/>
                  <a:pt x="28" y="19"/>
                </a:cubicBezTo>
                <a:cubicBezTo>
                  <a:pt x="28" y="34"/>
                  <a:pt x="28" y="34"/>
                  <a:pt x="28" y="34"/>
                </a:cubicBezTo>
                <a:cubicBezTo>
                  <a:pt x="28" y="37"/>
                  <a:pt x="28" y="39"/>
                  <a:pt x="28" y="41"/>
                </a:cubicBezTo>
                <a:cubicBezTo>
                  <a:pt x="27" y="42"/>
                  <a:pt x="27" y="44"/>
                  <a:pt x="25" y="45"/>
                </a:cubicBezTo>
                <a:cubicBezTo>
                  <a:pt x="24" y="47"/>
                  <a:pt x="22" y="48"/>
                  <a:pt x="20" y="49"/>
                </a:cubicBezTo>
                <a:cubicBezTo>
                  <a:pt x="18" y="50"/>
                  <a:pt x="16" y="51"/>
                  <a:pt x="14" y="51"/>
                </a:cubicBezTo>
                <a:cubicBezTo>
                  <a:pt x="12" y="51"/>
                  <a:pt x="11" y="50"/>
                  <a:pt x="9" y="49"/>
                </a:cubicBezTo>
                <a:cubicBezTo>
                  <a:pt x="7" y="48"/>
                  <a:pt x="5" y="47"/>
                  <a:pt x="4" y="46"/>
                </a:cubicBezTo>
                <a:cubicBezTo>
                  <a:pt x="3" y="45"/>
                  <a:pt x="2" y="44"/>
                  <a:pt x="2" y="42"/>
                </a:cubicBezTo>
                <a:cubicBezTo>
                  <a:pt x="1" y="41"/>
                  <a:pt x="1" y="40"/>
                  <a:pt x="1" y="39"/>
                </a:cubicBezTo>
                <a:cubicBezTo>
                  <a:pt x="0" y="37"/>
                  <a:pt x="0" y="36"/>
                  <a:pt x="0" y="34"/>
                </a:cubicBezTo>
                <a:lnTo>
                  <a:pt x="0" y="8"/>
                </a:lnTo>
                <a:close/>
                <a:moveTo>
                  <a:pt x="10" y="5"/>
                </a:moveTo>
                <a:cubicBezTo>
                  <a:pt x="8" y="1"/>
                  <a:pt x="8" y="1"/>
                  <a:pt x="8" y="1"/>
                </a:cubicBezTo>
                <a:cubicBezTo>
                  <a:pt x="9" y="0"/>
                  <a:pt x="10" y="0"/>
                  <a:pt x="12" y="0"/>
                </a:cubicBezTo>
                <a:cubicBezTo>
                  <a:pt x="12" y="0"/>
                  <a:pt x="13" y="0"/>
                  <a:pt x="14" y="0"/>
                </a:cubicBezTo>
                <a:cubicBezTo>
                  <a:pt x="15" y="1"/>
                  <a:pt x="16" y="1"/>
                  <a:pt x="16" y="1"/>
                </a:cubicBezTo>
                <a:cubicBezTo>
                  <a:pt x="17" y="1"/>
                  <a:pt x="18" y="0"/>
                  <a:pt x="19" y="0"/>
                </a:cubicBezTo>
                <a:cubicBezTo>
                  <a:pt x="21" y="3"/>
                  <a:pt x="21" y="3"/>
                  <a:pt x="21" y="3"/>
                </a:cubicBezTo>
                <a:cubicBezTo>
                  <a:pt x="21" y="4"/>
                  <a:pt x="20" y="4"/>
                  <a:pt x="20" y="4"/>
                </a:cubicBezTo>
                <a:cubicBezTo>
                  <a:pt x="20" y="4"/>
                  <a:pt x="19" y="5"/>
                  <a:pt x="19" y="5"/>
                </a:cubicBezTo>
                <a:cubicBezTo>
                  <a:pt x="18" y="5"/>
                  <a:pt x="18" y="5"/>
                  <a:pt x="17" y="5"/>
                </a:cubicBezTo>
                <a:cubicBezTo>
                  <a:pt x="17" y="5"/>
                  <a:pt x="16" y="5"/>
                  <a:pt x="16" y="5"/>
                </a:cubicBezTo>
                <a:cubicBezTo>
                  <a:pt x="15" y="5"/>
                  <a:pt x="14" y="4"/>
                  <a:pt x="14" y="4"/>
                </a:cubicBezTo>
                <a:cubicBezTo>
                  <a:pt x="13" y="4"/>
                  <a:pt x="13" y="4"/>
                  <a:pt x="12" y="4"/>
                </a:cubicBezTo>
                <a:cubicBezTo>
                  <a:pt x="11" y="4"/>
                  <a:pt x="10" y="4"/>
                  <a:pt x="1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8" name="Freeform 20">
            <a:extLst>
              <a:ext uri="{FF2B5EF4-FFF2-40B4-BE49-F238E27FC236}">
                <a16:creationId xmlns:a16="http://schemas.microsoft.com/office/drawing/2014/main" id="{C44C9178-B99F-4BEE-AD9D-D6DB16EF79BF}"/>
              </a:ext>
            </a:extLst>
          </p:cNvPr>
          <p:cNvSpPr>
            <a:spLocks/>
          </p:cNvSpPr>
          <p:nvPr userDrawn="1"/>
        </p:nvSpPr>
        <p:spPr bwMode="auto">
          <a:xfrm>
            <a:off x="1968671" y="3568569"/>
            <a:ext cx="48805" cy="133350"/>
          </a:xfrm>
          <a:custGeom>
            <a:avLst/>
            <a:gdLst>
              <a:gd name="T0" fmla="*/ 32 w 76"/>
              <a:gd name="T1" fmla="*/ 84 h 84"/>
              <a:gd name="T2" fmla="*/ 0 w 76"/>
              <a:gd name="T3" fmla="*/ 0 h 84"/>
              <a:gd name="T4" fmla="*/ 16 w 76"/>
              <a:gd name="T5" fmla="*/ 0 h 84"/>
              <a:gd name="T6" fmla="*/ 38 w 76"/>
              <a:gd name="T7" fmla="*/ 64 h 84"/>
              <a:gd name="T8" fmla="*/ 60 w 76"/>
              <a:gd name="T9" fmla="*/ 0 h 84"/>
              <a:gd name="T10" fmla="*/ 76 w 76"/>
              <a:gd name="T11" fmla="*/ 0 h 84"/>
              <a:gd name="T12" fmla="*/ 44 w 76"/>
              <a:gd name="T13" fmla="*/ 84 h 84"/>
              <a:gd name="T14" fmla="*/ 32 w 76"/>
              <a:gd name="T15" fmla="*/ 84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32" y="84"/>
                </a:moveTo>
                <a:lnTo>
                  <a:pt x="0" y="0"/>
                </a:lnTo>
                <a:lnTo>
                  <a:pt x="16" y="0"/>
                </a:lnTo>
                <a:lnTo>
                  <a:pt x="38" y="64"/>
                </a:lnTo>
                <a:lnTo>
                  <a:pt x="60" y="0"/>
                </a:lnTo>
                <a:lnTo>
                  <a:pt x="76" y="0"/>
                </a:lnTo>
                <a:lnTo>
                  <a:pt x="44" y="84"/>
                </a:lnTo>
                <a:lnTo>
                  <a:pt x="32"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pic>
        <p:nvPicPr>
          <p:cNvPr id="5" name="Picture 4"/>
          <p:cNvPicPr>
            <a:picLocks noChangeAspect="1"/>
          </p:cNvPicPr>
          <p:nvPr/>
        </p:nvPicPr>
        <p:blipFill>
          <a:blip r:embed="rId2"/>
          <a:stretch>
            <a:fillRect/>
          </a:stretch>
        </p:blipFill>
        <p:spPr>
          <a:xfrm flipH="1">
            <a:off x="1076191" y="135418"/>
            <a:ext cx="470395" cy="660758"/>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15480" y="289797"/>
            <a:ext cx="631587" cy="406020"/>
          </a:xfrm>
          <a:prstGeom prst="rect">
            <a:avLst/>
          </a:prstGeom>
        </p:spPr>
      </p:pic>
      <p:grpSp>
        <p:nvGrpSpPr>
          <p:cNvPr id="35" name="Group 34"/>
          <p:cNvGrpSpPr/>
          <p:nvPr/>
        </p:nvGrpSpPr>
        <p:grpSpPr>
          <a:xfrm>
            <a:off x="4009853" y="1061139"/>
            <a:ext cx="8012257" cy="5664125"/>
            <a:chOff x="9526586" y="5020964"/>
            <a:chExt cx="13487401" cy="7588768"/>
          </a:xfrm>
        </p:grpSpPr>
        <p:sp>
          <p:nvSpPr>
            <p:cNvPr id="36" name="Rectangle 10"/>
            <p:cNvSpPr>
              <a:spLocks noChangeArrowheads="1"/>
            </p:cNvSpPr>
            <p:nvPr/>
          </p:nvSpPr>
          <p:spPr bwMode="auto">
            <a:xfrm rot="5400000">
              <a:off x="16071148" y="5876038"/>
              <a:ext cx="189131" cy="13278255"/>
            </a:xfrm>
            <a:prstGeom prst="rect">
              <a:avLst/>
            </a:prstGeom>
            <a:gradFill>
              <a:gsLst>
                <a:gs pos="0">
                  <a:srgbClr val="00B0F0"/>
                </a:gs>
                <a:gs pos="100000">
                  <a:sysClr val="window" lastClr="FFFFFF"/>
                </a:gs>
              </a:gsLst>
              <a:lin ang="5400000" scaled="0"/>
            </a:gradFill>
            <a:ln w="25400" cap="flat" cmpd="sng" algn="ctr">
              <a:noFill/>
              <a:prstDash val="solid"/>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7" name="Freeform 9"/>
            <p:cNvSpPr>
              <a:spLocks/>
            </p:cNvSpPr>
            <p:nvPr/>
          </p:nvSpPr>
          <p:spPr bwMode="auto">
            <a:xfrm rot="5400000">
              <a:off x="21540853" y="11136598"/>
              <a:ext cx="2737980" cy="208288"/>
            </a:xfrm>
            <a:custGeom>
              <a:avLst/>
              <a:gdLst>
                <a:gd name="T0" fmla="*/ 1662 w 1662"/>
                <a:gd name="T1" fmla="*/ 118 h 118"/>
                <a:gd name="T2" fmla="*/ 0 w 1662"/>
                <a:gd name="T3" fmla="*/ 118 h 118"/>
                <a:gd name="T4" fmla="*/ 0 w 1662"/>
                <a:gd name="T5" fmla="*/ 0 h 118"/>
                <a:gd name="T6" fmla="*/ 1551 w 1662"/>
                <a:gd name="T7" fmla="*/ 0 h 118"/>
                <a:gd name="T8" fmla="*/ 1662 w 1662"/>
                <a:gd name="T9" fmla="*/ 118 h 118"/>
              </a:gdLst>
              <a:ahLst/>
              <a:cxnLst>
                <a:cxn ang="0">
                  <a:pos x="T0" y="T1"/>
                </a:cxn>
                <a:cxn ang="0">
                  <a:pos x="T2" y="T3"/>
                </a:cxn>
                <a:cxn ang="0">
                  <a:pos x="T4" y="T5"/>
                </a:cxn>
                <a:cxn ang="0">
                  <a:pos x="T6" y="T7"/>
                </a:cxn>
                <a:cxn ang="0">
                  <a:pos x="T8" y="T9"/>
                </a:cxn>
              </a:cxnLst>
              <a:rect l="0" t="0" r="r" b="b"/>
              <a:pathLst>
                <a:path w="1662" h="118">
                  <a:moveTo>
                    <a:pt x="1662" y="118"/>
                  </a:moveTo>
                  <a:lnTo>
                    <a:pt x="0" y="118"/>
                  </a:lnTo>
                  <a:lnTo>
                    <a:pt x="0" y="0"/>
                  </a:lnTo>
                  <a:lnTo>
                    <a:pt x="1551" y="0"/>
                  </a:lnTo>
                  <a:lnTo>
                    <a:pt x="1662" y="118"/>
                  </a:lnTo>
                  <a:close/>
                </a:path>
              </a:pathLst>
            </a:cu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8" name="Freeform 9"/>
            <p:cNvSpPr>
              <a:spLocks/>
            </p:cNvSpPr>
            <p:nvPr/>
          </p:nvSpPr>
          <p:spPr bwMode="auto">
            <a:xfrm rot="16200000" flipV="1">
              <a:off x="21540853" y="6285810"/>
              <a:ext cx="2737980" cy="208288"/>
            </a:xfrm>
            <a:custGeom>
              <a:avLst/>
              <a:gdLst>
                <a:gd name="T0" fmla="*/ 1662 w 1662"/>
                <a:gd name="T1" fmla="*/ 118 h 118"/>
                <a:gd name="T2" fmla="*/ 0 w 1662"/>
                <a:gd name="T3" fmla="*/ 118 h 118"/>
                <a:gd name="T4" fmla="*/ 0 w 1662"/>
                <a:gd name="T5" fmla="*/ 0 h 118"/>
                <a:gd name="T6" fmla="*/ 1551 w 1662"/>
                <a:gd name="T7" fmla="*/ 0 h 118"/>
                <a:gd name="T8" fmla="*/ 1662 w 1662"/>
                <a:gd name="T9" fmla="*/ 118 h 118"/>
              </a:gdLst>
              <a:ahLst/>
              <a:cxnLst>
                <a:cxn ang="0">
                  <a:pos x="T0" y="T1"/>
                </a:cxn>
                <a:cxn ang="0">
                  <a:pos x="T2" y="T3"/>
                </a:cxn>
                <a:cxn ang="0">
                  <a:pos x="T4" y="T5"/>
                </a:cxn>
                <a:cxn ang="0">
                  <a:pos x="T6" y="T7"/>
                </a:cxn>
                <a:cxn ang="0">
                  <a:pos x="T8" y="T9"/>
                </a:cxn>
              </a:cxnLst>
              <a:rect l="0" t="0" r="r" b="b"/>
              <a:pathLst>
                <a:path w="1662" h="118">
                  <a:moveTo>
                    <a:pt x="1662" y="118"/>
                  </a:moveTo>
                  <a:lnTo>
                    <a:pt x="0" y="118"/>
                  </a:lnTo>
                  <a:lnTo>
                    <a:pt x="0" y="0"/>
                  </a:lnTo>
                  <a:lnTo>
                    <a:pt x="1551" y="0"/>
                  </a:lnTo>
                  <a:lnTo>
                    <a:pt x="1662" y="118"/>
                  </a:lnTo>
                  <a:close/>
                </a:path>
              </a:pathLst>
            </a:cu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9" name="Rectangle 10"/>
            <p:cNvSpPr>
              <a:spLocks noChangeArrowheads="1"/>
            </p:cNvSpPr>
            <p:nvPr/>
          </p:nvSpPr>
          <p:spPr bwMode="auto">
            <a:xfrm rot="16200000" flipV="1">
              <a:off x="18440281" y="850795"/>
              <a:ext cx="194393" cy="8534731"/>
            </a:xfrm>
            <a:prstGeom prst="rect">
              <a:avLst/>
            </a:prstGeom>
            <a:gradFill>
              <a:gsLst>
                <a:gs pos="0">
                  <a:srgbClr val="00B0F0"/>
                </a:gs>
                <a:gs pos="100000">
                  <a:sysClr val="window" lastClr="FFFFFF"/>
                </a:gs>
              </a:gsLst>
              <a:lin ang="5400000" scaled="0"/>
            </a:gradFill>
            <a:ln w="25400" cap="flat" cmpd="sng" algn="ctr">
              <a:noFill/>
              <a:prstDash val="solid"/>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40" name="Rectangle 39"/>
            <p:cNvSpPr/>
            <p:nvPr/>
          </p:nvSpPr>
          <p:spPr>
            <a:xfrm>
              <a:off x="22804841" y="7643378"/>
              <a:ext cx="209146" cy="2935697"/>
            </a:xfrm>
            <a:prstGeom prst="rect">
              <a:avLst/>
            </a:pr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grpSp>
      <p:pic>
        <p:nvPicPr>
          <p:cNvPr id="9" name="Picture 8"/>
          <p:cNvPicPr>
            <a:picLocks noChangeAspect="1"/>
          </p:cNvPicPr>
          <p:nvPr/>
        </p:nvPicPr>
        <p:blipFill>
          <a:blip r:embed="rId5"/>
          <a:stretch>
            <a:fillRect/>
          </a:stretch>
        </p:blipFill>
        <p:spPr>
          <a:xfrm>
            <a:off x="3848922" y="873583"/>
            <a:ext cx="4468755" cy="566977"/>
          </a:xfrm>
          <a:prstGeom prst="rect">
            <a:avLst/>
          </a:prstGeom>
          <a:effectLst>
            <a:reflection blurRad="6350" stA="52000" endA="300" endPos="35000" dir="5400000" sy="-100000" algn="bl" rotWithShape="0"/>
          </a:effectLst>
        </p:spPr>
      </p:pic>
      <p:sp>
        <p:nvSpPr>
          <p:cNvPr id="8" name="Rectangle 7"/>
          <p:cNvSpPr/>
          <p:nvPr/>
        </p:nvSpPr>
        <p:spPr>
          <a:xfrm>
            <a:off x="2955447" y="174863"/>
            <a:ext cx="6177461" cy="613245"/>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t-BR" sz="3200" b="1" i="0" u="none" strike="noStrike" kern="1200" cap="none" spc="0" normalizeH="0" baseline="0" noProof="0" dirty="0" smtClean="0">
                <a:ln>
                  <a:noFill/>
                </a:ln>
                <a:solidFill>
                  <a:srgbClr val="C00000"/>
                </a:solidFill>
                <a:effectLst/>
                <a:uLnTx/>
                <a:uFillTx/>
                <a:latin typeface="Times New Roman" panose="02020603050405020304" pitchFamily="18" charset="0"/>
                <a:ea typeface="Times New Roman" panose="02020603050405020304" pitchFamily="18" charset="0"/>
                <a:cs typeface="+mn-cs"/>
              </a:rPr>
              <a:t>ÔN TẬP GIỮA TUẦN HỌC KÌ II</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4010589" y="935968"/>
            <a:ext cx="417082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ÔN TẬP, HỆ THỐNG KIẾN THỨC</a:t>
            </a:r>
            <a:endParaRPr kumimoji="0" lang="en-US" sz="20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2" name="Rectangle 1"/>
          <p:cNvSpPr/>
          <p:nvPr/>
        </p:nvSpPr>
        <p:spPr>
          <a:xfrm>
            <a:off x="315480" y="1519871"/>
            <a:ext cx="11582385"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sng"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Bài tập 2</a:t>
            </a:r>
            <a:r>
              <a:rPr kumimoji="0" lang="pt-BR" sz="2800" b="1"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a:t>
            </a:r>
            <a:r>
              <a:rPr kumimoji="0" lang="pt-BR"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pt-BR"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Bảng thống kê các đơn vị kiến thức đã học trong các bài học 6, 7, 8 </a:t>
            </a:r>
            <a:endParaRPr kumimoji="0" lang="en-US" sz="2800" b="0" i="0" u="none" strike="noStrike" kern="1200" cap="none" spc="0" normalizeH="0" baseline="0" noProof="0" dirty="0" smtClean="0">
              <a:ln>
                <a:noFill/>
              </a:ln>
              <a:solidFill>
                <a:prstClr val="black"/>
              </a:solidFill>
              <a:effectLst/>
              <a:uLnTx/>
              <a:uFillTx/>
              <a:latin typeface="Calibri"/>
              <a:ea typeface="+mn-ea"/>
              <a:cs typeface="+mn-cs"/>
            </a:endParaRPr>
          </a:p>
        </p:txBody>
      </p:sp>
      <p:graphicFrame>
        <p:nvGraphicFramePr>
          <p:cNvPr id="12" name="Table 11"/>
          <p:cNvGraphicFramePr>
            <a:graphicFrameLocks noGrp="1"/>
          </p:cNvGraphicFramePr>
          <p:nvPr>
            <p:extLst>
              <p:ext uri="{D42A27DB-BD31-4B8C-83A1-F6EECF244321}">
                <p14:modId xmlns:p14="http://schemas.microsoft.com/office/powerpoint/2010/main" val="515910689"/>
              </p:ext>
            </p:extLst>
          </p:nvPr>
        </p:nvGraphicFramePr>
        <p:xfrm>
          <a:off x="453966" y="2043091"/>
          <a:ext cx="11128434" cy="4546092"/>
        </p:xfrm>
        <a:graphic>
          <a:graphicData uri="http://schemas.openxmlformats.org/drawingml/2006/table">
            <a:tbl>
              <a:tblPr firstRow="1" firstCol="1" bandRow="1"/>
              <a:tblGrid>
                <a:gridCol w="1216836">
                  <a:extLst>
                    <a:ext uri="{9D8B030D-6E8A-4147-A177-3AD203B41FA5}">
                      <a16:colId xmlns:a16="http://schemas.microsoft.com/office/drawing/2014/main" val="945337317"/>
                    </a:ext>
                  </a:extLst>
                </a:gridCol>
                <a:gridCol w="1314135">
                  <a:extLst>
                    <a:ext uri="{9D8B030D-6E8A-4147-A177-3AD203B41FA5}">
                      <a16:colId xmlns:a16="http://schemas.microsoft.com/office/drawing/2014/main" val="2541541396"/>
                    </a:ext>
                  </a:extLst>
                </a:gridCol>
                <a:gridCol w="1627869">
                  <a:extLst>
                    <a:ext uri="{9D8B030D-6E8A-4147-A177-3AD203B41FA5}">
                      <a16:colId xmlns:a16="http://schemas.microsoft.com/office/drawing/2014/main" val="3548966464"/>
                    </a:ext>
                  </a:extLst>
                </a:gridCol>
                <a:gridCol w="6969594">
                  <a:extLst>
                    <a:ext uri="{9D8B030D-6E8A-4147-A177-3AD203B41FA5}">
                      <a16:colId xmlns:a16="http://schemas.microsoft.com/office/drawing/2014/main" val="3405947986"/>
                    </a:ext>
                  </a:extLst>
                </a:gridCol>
              </a:tblGrid>
              <a:tr h="50426">
                <a:tc>
                  <a:txBody>
                    <a:bodyPr/>
                    <a:lstStyle/>
                    <a:p>
                      <a:pPr>
                        <a:lnSpc>
                          <a:spcPct val="115000"/>
                        </a:lnSpc>
                        <a:spcAft>
                          <a:spcPts val="0"/>
                        </a:spcAft>
                      </a:pPr>
                      <a:r>
                        <a:rPr lang="en-US" sz="2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541" marR="29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THỂ LOẠI</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541" marR="29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LỰA CHỌN</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541" marR="29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ĐẶC ĐIỂM THỂ LOẠI</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541" marR="29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3628742"/>
                  </a:ext>
                </a:extLst>
              </a:tr>
              <a:tr h="404616">
                <a:tc>
                  <a:txBody>
                    <a:bodyPr/>
                    <a:lstStyle/>
                    <a:p>
                      <a:pPr>
                        <a:lnSpc>
                          <a:spcPct val="115000"/>
                        </a:lnSpc>
                        <a:spcAft>
                          <a:spcPts val="0"/>
                        </a:spcAft>
                      </a:pPr>
                      <a:r>
                        <a:rPr lang="en-US" sz="2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8</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541" marR="29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2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541" marR="29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thầy</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cs typeface="Times New Roman" panose="02020603050405020304" pitchFamily="18" charset="0"/>
                        </a:rPr>
                        <a:t>bạn</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541" marR="29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lnSpc>
                          <a:spcPct val="115000"/>
                        </a:lnSpc>
                        <a:spcAft>
                          <a:spcPts val="1200"/>
                        </a:spcAft>
                      </a:pP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Bàn về tầm quan trọng của việc học thầy, học bạn đối với mỗi người.</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30480" algn="just">
                        <a:lnSpc>
                          <a:spcPct val="115000"/>
                        </a:lnSpc>
                        <a:spcAft>
                          <a:spcPts val="1200"/>
                        </a:spcAft>
                      </a:pP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chặt</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chẽ</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lẽ</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bén</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tỏ</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tabLst>
                          <a:tab pos="1386840" algn="l"/>
                        </a:tabLst>
                      </a:pPr>
                      <a:r>
                        <a:rPr lang="en-US" sz="2200" dirty="0">
                          <a:effectLst/>
                          <a:latin typeface="Times New Roman" panose="02020603050405020304" pitchFamily="18" charset="0"/>
                          <a:ea typeface="MS Mincho"/>
                          <a:cs typeface="Times New Roman" panose="02020603050405020304" pitchFamily="18" charset="0"/>
                        </a:rPr>
                        <a:t>- </a:t>
                      </a:r>
                      <a:r>
                        <a:rPr lang="en-US" sz="2200" dirty="0" err="1">
                          <a:effectLst/>
                          <a:latin typeface="Times New Roman" panose="02020603050405020304" pitchFamily="18" charset="0"/>
                          <a:ea typeface="MS Mincho"/>
                          <a:cs typeface="Times New Roman" panose="02020603050405020304" pitchFamily="18" charset="0"/>
                        </a:rPr>
                        <a:t>Tác</a:t>
                      </a:r>
                      <a:r>
                        <a:rPr lang="en-US" sz="2200" dirty="0">
                          <a:effectLst/>
                          <a:latin typeface="Times New Roman" panose="02020603050405020304" pitchFamily="18" charset="0"/>
                          <a:ea typeface="MS Mincho"/>
                          <a:cs typeface="Times New Roman" panose="02020603050405020304" pitchFamily="18" charset="0"/>
                        </a:rPr>
                        <a:t> </a:t>
                      </a:r>
                      <a:r>
                        <a:rPr lang="en-US" sz="2200" dirty="0" err="1">
                          <a:effectLst/>
                          <a:latin typeface="Times New Roman" panose="02020603050405020304" pitchFamily="18" charset="0"/>
                          <a:ea typeface="MS Mincho"/>
                          <a:cs typeface="Times New Roman" panose="02020603050405020304" pitchFamily="18" charset="0"/>
                        </a:rPr>
                        <a:t>giả</a:t>
                      </a:r>
                      <a:r>
                        <a:rPr lang="en-US" sz="2200" dirty="0">
                          <a:effectLst/>
                          <a:latin typeface="Times New Roman" panose="02020603050405020304" pitchFamily="18" charset="0"/>
                          <a:ea typeface="MS Mincho"/>
                          <a:cs typeface="Times New Roman" panose="02020603050405020304" pitchFamily="18" charset="0"/>
                        </a:rPr>
                        <a:t> </a:t>
                      </a:r>
                      <a:r>
                        <a:rPr lang="en-US" sz="2200" dirty="0" err="1">
                          <a:effectLst/>
                          <a:latin typeface="Times New Roman" panose="02020603050405020304" pitchFamily="18" charset="0"/>
                          <a:ea typeface="MS Mincho"/>
                          <a:cs typeface="Times New Roman" panose="02020603050405020304" pitchFamily="18" charset="0"/>
                        </a:rPr>
                        <a:t>khẳng</a:t>
                      </a:r>
                      <a:r>
                        <a:rPr lang="en-US" sz="2200" dirty="0">
                          <a:effectLst/>
                          <a:latin typeface="Times New Roman" panose="02020603050405020304" pitchFamily="18" charset="0"/>
                          <a:ea typeface="MS Mincho"/>
                          <a:cs typeface="Times New Roman" panose="02020603050405020304" pitchFamily="18" charset="0"/>
                        </a:rPr>
                        <a:t> </a:t>
                      </a:r>
                      <a:r>
                        <a:rPr lang="en-US" sz="2200" dirty="0" err="1">
                          <a:effectLst/>
                          <a:latin typeface="Times New Roman" panose="02020603050405020304" pitchFamily="18" charset="0"/>
                          <a:ea typeface="MS Mincho"/>
                          <a:cs typeface="Times New Roman" panose="02020603050405020304" pitchFamily="18" charset="0"/>
                        </a:rPr>
                        <a:t>định</a:t>
                      </a:r>
                      <a:r>
                        <a:rPr lang="en-US" sz="2200" dirty="0">
                          <a:effectLst/>
                          <a:latin typeface="Times New Roman" panose="02020603050405020304" pitchFamily="18" charset="0"/>
                          <a:ea typeface="MS Mincho"/>
                          <a:cs typeface="Times New Roman" panose="02020603050405020304" pitchFamily="18" charset="0"/>
                        </a:rPr>
                        <a:t> </a:t>
                      </a:r>
                      <a:r>
                        <a:rPr lang="en-US" sz="2200" dirty="0" err="1">
                          <a:effectLst/>
                          <a:latin typeface="Times New Roman" panose="02020603050405020304" pitchFamily="18" charset="0"/>
                          <a:ea typeface="MS Mincho"/>
                          <a:cs typeface="Times New Roman" panose="02020603050405020304" pitchFamily="18" charset="0"/>
                        </a:rPr>
                        <a:t>tầm</a:t>
                      </a:r>
                      <a:r>
                        <a:rPr lang="en-US" sz="2200" dirty="0">
                          <a:effectLst/>
                          <a:latin typeface="Times New Roman" panose="02020603050405020304" pitchFamily="18" charset="0"/>
                          <a:ea typeface="MS Mincho"/>
                          <a:cs typeface="Times New Roman" panose="02020603050405020304" pitchFamily="18" charset="0"/>
                        </a:rPr>
                        <a:t> </a:t>
                      </a:r>
                      <a:r>
                        <a:rPr lang="en-US" sz="2200" dirty="0" err="1">
                          <a:effectLst/>
                          <a:latin typeface="Times New Roman" panose="02020603050405020304" pitchFamily="18" charset="0"/>
                          <a:ea typeface="MS Mincho"/>
                          <a:cs typeface="Times New Roman" panose="02020603050405020304" pitchFamily="18" charset="0"/>
                        </a:rPr>
                        <a:t>quan</a:t>
                      </a:r>
                      <a:r>
                        <a:rPr lang="en-US" sz="2200" dirty="0">
                          <a:effectLst/>
                          <a:latin typeface="Times New Roman" panose="02020603050405020304" pitchFamily="18" charset="0"/>
                          <a:ea typeface="MS Mincho"/>
                          <a:cs typeface="Times New Roman" panose="02020603050405020304" pitchFamily="18" charset="0"/>
                        </a:rPr>
                        <a:t> </a:t>
                      </a:r>
                      <a:r>
                        <a:rPr lang="en-US" sz="2200" dirty="0" err="1">
                          <a:effectLst/>
                          <a:latin typeface="Times New Roman" panose="02020603050405020304" pitchFamily="18" charset="0"/>
                          <a:ea typeface="MS Mincho"/>
                          <a:cs typeface="Times New Roman" panose="02020603050405020304" pitchFamily="18" charset="0"/>
                        </a:rPr>
                        <a:t>trọng</a:t>
                      </a:r>
                      <a:r>
                        <a:rPr lang="en-US" sz="2200" dirty="0">
                          <a:effectLst/>
                          <a:latin typeface="Times New Roman" panose="02020603050405020304" pitchFamily="18" charset="0"/>
                          <a:ea typeface="MS Mincho"/>
                          <a:cs typeface="Times New Roman" panose="02020603050405020304" pitchFamily="18" charset="0"/>
                        </a:rPr>
                        <a:t> </a:t>
                      </a:r>
                      <a:r>
                        <a:rPr lang="en-US" sz="2200" dirty="0" err="1">
                          <a:effectLst/>
                          <a:latin typeface="Times New Roman" panose="02020603050405020304" pitchFamily="18" charset="0"/>
                          <a:ea typeface="MS Mincho"/>
                          <a:cs typeface="Times New Roman" panose="02020603050405020304" pitchFamily="18" charset="0"/>
                        </a:rPr>
                        <a:t>của</a:t>
                      </a:r>
                      <a:r>
                        <a:rPr lang="en-US" sz="2200" dirty="0">
                          <a:effectLst/>
                          <a:latin typeface="Times New Roman" panose="02020603050405020304" pitchFamily="18" charset="0"/>
                          <a:ea typeface="MS Mincho"/>
                          <a:cs typeface="Times New Roman" panose="02020603050405020304" pitchFamily="18" charset="0"/>
                        </a:rPr>
                        <a:t> </a:t>
                      </a:r>
                      <a:r>
                        <a:rPr lang="en-US" sz="2200" dirty="0" err="1">
                          <a:effectLst/>
                          <a:latin typeface="Times New Roman" panose="02020603050405020304" pitchFamily="18" charset="0"/>
                          <a:ea typeface="MS Mincho"/>
                          <a:cs typeface="Times New Roman" panose="02020603050405020304" pitchFamily="18" charset="0"/>
                        </a:rPr>
                        <a:t>việc</a:t>
                      </a:r>
                      <a:r>
                        <a:rPr lang="en-US" sz="2200" dirty="0">
                          <a:effectLst/>
                          <a:latin typeface="Times New Roman" panose="02020603050405020304" pitchFamily="18" charset="0"/>
                          <a:ea typeface="MS Mincho"/>
                          <a:cs typeface="Times New Roman" panose="02020603050405020304" pitchFamily="18" charset="0"/>
                        </a:rPr>
                        <a:t> </a:t>
                      </a:r>
                      <a:r>
                        <a:rPr lang="en-US" sz="2200" dirty="0" err="1">
                          <a:effectLst/>
                          <a:latin typeface="Times New Roman" panose="02020603050405020304" pitchFamily="18" charset="0"/>
                          <a:ea typeface="MS Mincho"/>
                          <a:cs typeface="Times New Roman" panose="02020603050405020304" pitchFamily="18" charset="0"/>
                        </a:rPr>
                        <a:t>học</a:t>
                      </a:r>
                      <a:r>
                        <a:rPr lang="en-US" sz="2200" dirty="0">
                          <a:effectLst/>
                          <a:latin typeface="Times New Roman" panose="02020603050405020304" pitchFamily="18" charset="0"/>
                          <a:ea typeface="MS Mincho"/>
                          <a:cs typeface="Times New Roman" panose="02020603050405020304" pitchFamily="18" charset="0"/>
                        </a:rPr>
                        <a:t> </a:t>
                      </a:r>
                      <a:r>
                        <a:rPr lang="en-US" sz="2200" dirty="0" err="1">
                          <a:effectLst/>
                          <a:latin typeface="Times New Roman" panose="02020603050405020304" pitchFamily="18" charset="0"/>
                          <a:ea typeface="MS Mincho"/>
                          <a:cs typeface="Times New Roman" panose="02020603050405020304" pitchFamily="18" charset="0"/>
                        </a:rPr>
                        <a:t>thầy</a:t>
                      </a:r>
                      <a:r>
                        <a:rPr lang="en-US" sz="2200" dirty="0">
                          <a:effectLst/>
                          <a:latin typeface="Times New Roman" panose="02020603050405020304" pitchFamily="18" charset="0"/>
                          <a:ea typeface="MS Mincho"/>
                          <a:cs typeface="Times New Roman" panose="02020603050405020304" pitchFamily="18" charset="0"/>
                        </a:rPr>
                        <a:t>, </a:t>
                      </a:r>
                      <a:r>
                        <a:rPr lang="en-US" sz="2200" dirty="0" err="1">
                          <a:effectLst/>
                          <a:latin typeface="Times New Roman" panose="02020603050405020304" pitchFamily="18" charset="0"/>
                          <a:ea typeface="MS Mincho"/>
                          <a:cs typeface="Times New Roman" panose="02020603050405020304" pitchFamily="18" charset="0"/>
                        </a:rPr>
                        <a:t>học</a:t>
                      </a:r>
                      <a:r>
                        <a:rPr lang="en-US" sz="2200" dirty="0">
                          <a:effectLst/>
                          <a:latin typeface="Times New Roman" panose="02020603050405020304" pitchFamily="18" charset="0"/>
                          <a:ea typeface="MS Mincho"/>
                          <a:cs typeface="Times New Roman" panose="02020603050405020304" pitchFamily="18" charset="0"/>
                        </a:rPr>
                        <a:t> </a:t>
                      </a:r>
                      <a:r>
                        <a:rPr lang="en-US" sz="2200" dirty="0" err="1">
                          <a:effectLst/>
                          <a:latin typeface="Times New Roman" panose="02020603050405020304" pitchFamily="18" charset="0"/>
                          <a:ea typeface="MS Mincho"/>
                          <a:cs typeface="Times New Roman" panose="02020603050405020304" pitchFamily="18" charset="0"/>
                        </a:rPr>
                        <a:t>bạn</a:t>
                      </a:r>
                      <a:r>
                        <a:rPr lang="en-US" sz="2200" dirty="0">
                          <a:effectLst/>
                          <a:latin typeface="Times New Roman" panose="02020603050405020304" pitchFamily="18" charset="0"/>
                          <a:ea typeface="MS Mincho"/>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tabLst>
                          <a:tab pos="1386840" algn="l"/>
                        </a:tabLst>
                      </a:pPr>
                      <a:r>
                        <a:rPr lang="en-US" sz="2200" dirty="0">
                          <a:effectLst/>
                          <a:latin typeface="Times New Roman" panose="02020603050405020304" pitchFamily="18" charset="0"/>
                          <a:ea typeface="MS Mincho"/>
                          <a:cs typeface="Times New Roman" panose="02020603050405020304" pitchFamily="18" charset="0"/>
                        </a:rPr>
                        <a:t>- </a:t>
                      </a:r>
                      <a:r>
                        <a:rPr lang="en-US" sz="2200" dirty="0" err="1">
                          <a:effectLst/>
                          <a:latin typeface="Times New Roman" panose="02020603050405020304" pitchFamily="18" charset="0"/>
                          <a:ea typeface="MS Mincho"/>
                          <a:cs typeface="Times New Roman" panose="02020603050405020304" pitchFamily="18" charset="0"/>
                        </a:rPr>
                        <a:t>Học</a:t>
                      </a:r>
                      <a:r>
                        <a:rPr lang="en-US" sz="2200" dirty="0">
                          <a:effectLst/>
                          <a:latin typeface="Times New Roman" panose="02020603050405020304" pitchFamily="18" charset="0"/>
                          <a:ea typeface="MS Mincho"/>
                          <a:cs typeface="Times New Roman" panose="02020603050405020304" pitchFamily="18" charset="0"/>
                        </a:rPr>
                        <a:t> </a:t>
                      </a:r>
                      <a:r>
                        <a:rPr lang="en-US" sz="2200" dirty="0" err="1">
                          <a:effectLst/>
                          <a:latin typeface="Times New Roman" panose="02020603050405020304" pitchFamily="18" charset="0"/>
                          <a:ea typeface="MS Mincho"/>
                          <a:cs typeface="Times New Roman" panose="02020603050405020304" pitchFamily="18" charset="0"/>
                        </a:rPr>
                        <a:t>thầy</a:t>
                      </a:r>
                      <a:r>
                        <a:rPr lang="en-US" sz="2200" dirty="0">
                          <a:effectLst/>
                          <a:latin typeface="Times New Roman" panose="02020603050405020304" pitchFamily="18" charset="0"/>
                          <a:ea typeface="MS Mincho"/>
                          <a:cs typeface="Times New Roman" panose="02020603050405020304" pitchFamily="18" charset="0"/>
                        </a:rPr>
                        <a:t>, </a:t>
                      </a:r>
                      <a:r>
                        <a:rPr lang="en-US" sz="2200" dirty="0" err="1">
                          <a:effectLst/>
                          <a:latin typeface="Times New Roman" panose="02020603050405020304" pitchFamily="18" charset="0"/>
                          <a:ea typeface="MS Mincho"/>
                          <a:cs typeface="Times New Roman" panose="02020603050405020304" pitchFamily="18" charset="0"/>
                        </a:rPr>
                        <a:t>học</a:t>
                      </a:r>
                      <a:r>
                        <a:rPr lang="en-US" sz="2200" dirty="0">
                          <a:effectLst/>
                          <a:latin typeface="Times New Roman" panose="02020603050405020304" pitchFamily="18" charset="0"/>
                          <a:ea typeface="MS Mincho"/>
                          <a:cs typeface="Times New Roman" panose="02020603050405020304" pitchFamily="18" charset="0"/>
                        </a:rPr>
                        <a:t> </a:t>
                      </a:r>
                      <a:r>
                        <a:rPr lang="en-US" sz="2200" dirty="0" err="1">
                          <a:effectLst/>
                          <a:latin typeface="Times New Roman" panose="02020603050405020304" pitchFamily="18" charset="0"/>
                          <a:ea typeface="MS Mincho"/>
                          <a:cs typeface="Times New Roman" panose="02020603050405020304" pitchFamily="18" charset="0"/>
                        </a:rPr>
                        <a:t>bạn</a:t>
                      </a:r>
                      <a:r>
                        <a:rPr lang="en-US" sz="2200" dirty="0">
                          <a:effectLst/>
                          <a:latin typeface="Times New Roman" panose="02020603050405020304" pitchFamily="18" charset="0"/>
                          <a:ea typeface="MS Mincho"/>
                          <a:cs typeface="Times New Roman" panose="02020603050405020304" pitchFamily="18" charset="0"/>
                        </a:rPr>
                        <a:t> </a:t>
                      </a:r>
                      <a:r>
                        <a:rPr lang="en-US" sz="2200" dirty="0" err="1">
                          <a:effectLst/>
                          <a:latin typeface="Times New Roman" panose="02020603050405020304" pitchFamily="18" charset="0"/>
                          <a:ea typeface="MS Mincho"/>
                          <a:cs typeface="Times New Roman" panose="02020603050405020304" pitchFamily="18" charset="0"/>
                        </a:rPr>
                        <a:t>là</a:t>
                      </a:r>
                      <a:r>
                        <a:rPr lang="en-US" sz="2200" dirty="0">
                          <a:effectLst/>
                          <a:latin typeface="Times New Roman" panose="02020603050405020304" pitchFamily="18" charset="0"/>
                          <a:ea typeface="MS Mincho"/>
                          <a:cs typeface="Times New Roman" panose="02020603050405020304" pitchFamily="18" charset="0"/>
                        </a:rPr>
                        <a:t> </a:t>
                      </a:r>
                      <a:r>
                        <a:rPr lang="en-US" sz="2200" dirty="0" err="1">
                          <a:effectLst/>
                          <a:latin typeface="Times New Roman" panose="02020603050405020304" pitchFamily="18" charset="0"/>
                          <a:ea typeface="MS Mincho"/>
                          <a:cs typeface="Times New Roman" panose="02020603050405020304" pitchFamily="18" charset="0"/>
                        </a:rPr>
                        <a:t>hai</a:t>
                      </a:r>
                      <a:r>
                        <a:rPr lang="en-US" sz="2200" dirty="0">
                          <a:effectLst/>
                          <a:latin typeface="Times New Roman" panose="02020603050405020304" pitchFamily="18" charset="0"/>
                          <a:ea typeface="MS Mincho"/>
                          <a:cs typeface="Times New Roman" panose="02020603050405020304" pitchFamily="18" charset="0"/>
                        </a:rPr>
                        <a:t> </a:t>
                      </a:r>
                      <a:r>
                        <a:rPr lang="en-US" sz="2200" dirty="0" err="1">
                          <a:effectLst/>
                          <a:latin typeface="Times New Roman" panose="02020603050405020304" pitchFamily="18" charset="0"/>
                          <a:ea typeface="MS Mincho"/>
                          <a:cs typeface="Times New Roman" panose="02020603050405020304" pitchFamily="18" charset="0"/>
                        </a:rPr>
                        <a:t>quá</a:t>
                      </a:r>
                      <a:r>
                        <a:rPr lang="en-US" sz="2200" dirty="0">
                          <a:effectLst/>
                          <a:latin typeface="Times New Roman" panose="02020603050405020304" pitchFamily="18" charset="0"/>
                          <a:ea typeface="MS Mincho"/>
                          <a:cs typeface="Times New Roman" panose="02020603050405020304" pitchFamily="18" charset="0"/>
                        </a:rPr>
                        <a:t> </a:t>
                      </a:r>
                      <a:r>
                        <a:rPr lang="en-US" sz="2200" dirty="0" err="1">
                          <a:effectLst/>
                          <a:latin typeface="Times New Roman" panose="02020603050405020304" pitchFamily="18" charset="0"/>
                          <a:ea typeface="MS Mincho"/>
                          <a:cs typeface="Times New Roman" panose="02020603050405020304" pitchFamily="18" charset="0"/>
                        </a:rPr>
                        <a:t>trình</a:t>
                      </a:r>
                      <a:r>
                        <a:rPr lang="en-US" sz="2200" dirty="0">
                          <a:effectLst/>
                          <a:latin typeface="Times New Roman" panose="02020603050405020304" pitchFamily="18" charset="0"/>
                          <a:ea typeface="MS Mincho"/>
                          <a:cs typeface="Times New Roman" panose="02020603050405020304" pitchFamily="18" charset="0"/>
                        </a:rPr>
                        <a:t> </a:t>
                      </a:r>
                      <a:r>
                        <a:rPr lang="en-US" sz="2200" dirty="0" err="1">
                          <a:effectLst/>
                          <a:latin typeface="Times New Roman" panose="02020603050405020304" pitchFamily="18" charset="0"/>
                          <a:ea typeface="MS Mincho"/>
                          <a:cs typeface="Times New Roman" panose="02020603050405020304" pitchFamily="18" charset="0"/>
                        </a:rPr>
                        <a:t>bổ</a:t>
                      </a:r>
                      <a:r>
                        <a:rPr lang="en-US" sz="2200" dirty="0">
                          <a:effectLst/>
                          <a:latin typeface="Times New Roman" panose="02020603050405020304" pitchFamily="18" charset="0"/>
                          <a:ea typeface="MS Mincho"/>
                          <a:cs typeface="Times New Roman" panose="02020603050405020304" pitchFamily="18" charset="0"/>
                        </a:rPr>
                        <a:t> sung, </a:t>
                      </a:r>
                      <a:r>
                        <a:rPr lang="en-US" sz="2200" dirty="0" err="1">
                          <a:effectLst/>
                          <a:latin typeface="Times New Roman" panose="02020603050405020304" pitchFamily="18" charset="0"/>
                          <a:ea typeface="MS Mincho"/>
                          <a:cs typeface="Times New Roman" panose="02020603050405020304" pitchFamily="18" charset="0"/>
                        </a:rPr>
                        <a:t>hỗ</a:t>
                      </a:r>
                      <a:r>
                        <a:rPr lang="en-US" sz="2200" dirty="0">
                          <a:effectLst/>
                          <a:latin typeface="Times New Roman" panose="02020603050405020304" pitchFamily="18" charset="0"/>
                          <a:ea typeface="MS Mincho"/>
                          <a:cs typeface="Times New Roman" panose="02020603050405020304" pitchFamily="18" charset="0"/>
                        </a:rPr>
                        <a:t> </a:t>
                      </a:r>
                      <a:r>
                        <a:rPr lang="en-US" sz="2200" dirty="0" err="1">
                          <a:effectLst/>
                          <a:latin typeface="Times New Roman" panose="02020603050405020304" pitchFamily="18" charset="0"/>
                          <a:ea typeface="MS Mincho"/>
                          <a:cs typeface="Times New Roman" panose="02020603050405020304" pitchFamily="18" charset="0"/>
                        </a:rPr>
                        <a:t>trợ</a:t>
                      </a:r>
                      <a:r>
                        <a:rPr lang="en-US" sz="2200" dirty="0">
                          <a:effectLst/>
                          <a:latin typeface="Times New Roman" panose="02020603050405020304" pitchFamily="18" charset="0"/>
                          <a:ea typeface="MS Mincho"/>
                          <a:cs typeface="Times New Roman" panose="02020603050405020304" pitchFamily="18" charset="0"/>
                        </a:rPr>
                        <a:t> </a:t>
                      </a:r>
                      <a:r>
                        <a:rPr lang="en-US" sz="2200" dirty="0" err="1">
                          <a:effectLst/>
                          <a:latin typeface="Times New Roman" panose="02020603050405020304" pitchFamily="18" charset="0"/>
                          <a:ea typeface="MS Mincho"/>
                          <a:cs typeface="Times New Roman" panose="02020603050405020304" pitchFamily="18" charset="0"/>
                        </a:rPr>
                        <a:t>cho</a:t>
                      </a:r>
                      <a:r>
                        <a:rPr lang="en-US" sz="2200" dirty="0">
                          <a:effectLst/>
                          <a:latin typeface="Times New Roman" panose="02020603050405020304" pitchFamily="18" charset="0"/>
                          <a:ea typeface="MS Mincho"/>
                          <a:cs typeface="Times New Roman" panose="02020603050405020304" pitchFamily="18" charset="0"/>
                        </a:rPr>
                        <a:t> </a:t>
                      </a:r>
                      <a:r>
                        <a:rPr lang="en-US" sz="2200" dirty="0" err="1">
                          <a:effectLst/>
                          <a:latin typeface="Times New Roman" panose="02020603050405020304" pitchFamily="18" charset="0"/>
                          <a:ea typeface="MS Mincho"/>
                          <a:cs typeface="Times New Roman" panose="02020603050405020304" pitchFamily="18" charset="0"/>
                        </a:rPr>
                        <a:t>nhau</a:t>
                      </a:r>
                      <a:r>
                        <a:rPr lang="en-US" sz="2200" dirty="0">
                          <a:effectLst/>
                          <a:latin typeface="Times New Roman" panose="02020603050405020304" pitchFamily="18" charset="0"/>
                          <a:ea typeface="MS Mincho"/>
                          <a:cs typeface="Times New Roman" panose="02020603050405020304" pitchFamily="18" charset="0"/>
                        </a:rPr>
                        <a:t> </a:t>
                      </a:r>
                      <a:r>
                        <a:rPr lang="en-US" sz="2200" dirty="0" err="1">
                          <a:effectLst/>
                          <a:latin typeface="Times New Roman" panose="02020603050405020304" pitchFamily="18" charset="0"/>
                          <a:ea typeface="MS Mincho"/>
                          <a:cs typeface="Times New Roman" panose="02020603050405020304" pitchFamily="18" charset="0"/>
                        </a:rPr>
                        <a:t>trong</a:t>
                      </a:r>
                      <a:r>
                        <a:rPr lang="en-US" sz="2200" dirty="0">
                          <a:effectLst/>
                          <a:latin typeface="Times New Roman" panose="02020603050405020304" pitchFamily="18" charset="0"/>
                          <a:ea typeface="MS Mincho"/>
                          <a:cs typeface="Times New Roman" panose="02020603050405020304" pitchFamily="18" charset="0"/>
                        </a:rPr>
                        <a:t> </a:t>
                      </a:r>
                      <a:r>
                        <a:rPr lang="en-US" sz="2200" dirty="0" err="1">
                          <a:effectLst/>
                          <a:latin typeface="Times New Roman" panose="02020603050405020304" pitchFamily="18" charset="0"/>
                          <a:ea typeface="MS Mincho"/>
                          <a:cs typeface="Times New Roman" panose="02020603050405020304" pitchFamily="18" charset="0"/>
                        </a:rPr>
                        <a:t>quá</a:t>
                      </a:r>
                      <a:r>
                        <a:rPr lang="en-US" sz="2200" dirty="0">
                          <a:effectLst/>
                          <a:latin typeface="Times New Roman" panose="02020603050405020304" pitchFamily="18" charset="0"/>
                          <a:ea typeface="MS Mincho"/>
                          <a:cs typeface="Times New Roman" panose="02020603050405020304" pitchFamily="18" charset="0"/>
                        </a:rPr>
                        <a:t> </a:t>
                      </a:r>
                      <a:r>
                        <a:rPr lang="en-US" sz="2200" dirty="0" err="1">
                          <a:effectLst/>
                          <a:latin typeface="Times New Roman" panose="02020603050405020304" pitchFamily="18" charset="0"/>
                          <a:ea typeface="MS Mincho"/>
                          <a:cs typeface="Times New Roman" panose="02020603050405020304" pitchFamily="18" charset="0"/>
                        </a:rPr>
                        <a:t>trình</a:t>
                      </a:r>
                      <a:r>
                        <a:rPr lang="en-US" sz="2200" dirty="0">
                          <a:effectLst/>
                          <a:latin typeface="Times New Roman" panose="02020603050405020304" pitchFamily="18" charset="0"/>
                          <a:ea typeface="MS Mincho"/>
                          <a:cs typeface="Times New Roman" panose="02020603050405020304" pitchFamily="18" charset="0"/>
                        </a:rPr>
                        <a:t> </a:t>
                      </a:r>
                      <a:r>
                        <a:rPr lang="en-US" sz="2200" dirty="0" err="1">
                          <a:effectLst/>
                          <a:latin typeface="Times New Roman" panose="02020603050405020304" pitchFamily="18" charset="0"/>
                          <a:ea typeface="MS Mincho"/>
                          <a:cs typeface="Times New Roman" panose="02020603050405020304" pitchFamily="18" charset="0"/>
                        </a:rPr>
                        <a:t>học</a:t>
                      </a:r>
                      <a:r>
                        <a:rPr lang="en-US" sz="2200" dirty="0">
                          <a:effectLst/>
                          <a:latin typeface="Times New Roman" panose="02020603050405020304" pitchFamily="18" charset="0"/>
                          <a:ea typeface="MS Mincho"/>
                          <a:cs typeface="Times New Roman" panose="02020603050405020304" pitchFamily="18" charset="0"/>
                        </a:rPr>
                        <a:t> </a:t>
                      </a:r>
                      <a:r>
                        <a:rPr lang="en-US" sz="2200" dirty="0" err="1">
                          <a:effectLst/>
                          <a:latin typeface="Times New Roman" panose="02020603050405020304" pitchFamily="18" charset="0"/>
                          <a:ea typeface="MS Mincho"/>
                          <a:cs typeface="Times New Roman" panose="02020603050405020304" pitchFamily="18" charset="0"/>
                        </a:rPr>
                        <a:t>tập</a:t>
                      </a:r>
                      <a:r>
                        <a:rPr lang="en-US" sz="2200" dirty="0">
                          <a:effectLst/>
                          <a:latin typeface="Times New Roman" panose="02020603050405020304" pitchFamily="18" charset="0"/>
                          <a:ea typeface="MS Mincho"/>
                          <a:cs typeface="Times New Roman" panose="02020603050405020304" pitchFamily="18" charset="0"/>
                        </a:rPr>
                        <a:t>, </a:t>
                      </a:r>
                      <a:r>
                        <a:rPr lang="en-US" sz="2200" dirty="0" err="1">
                          <a:effectLst/>
                          <a:latin typeface="Times New Roman" panose="02020603050405020304" pitchFamily="18" charset="0"/>
                          <a:ea typeface="MS Mincho"/>
                          <a:cs typeface="Times New Roman" panose="02020603050405020304" pitchFamily="18" charset="0"/>
                        </a:rPr>
                        <a:t>tạo</a:t>
                      </a:r>
                      <a:r>
                        <a:rPr lang="en-US" sz="2200" dirty="0">
                          <a:effectLst/>
                          <a:latin typeface="Times New Roman" panose="02020603050405020304" pitchFamily="18" charset="0"/>
                          <a:ea typeface="MS Mincho"/>
                          <a:cs typeface="Times New Roman" panose="02020603050405020304" pitchFamily="18" charset="0"/>
                        </a:rPr>
                        <a:t> </a:t>
                      </a:r>
                      <a:r>
                        <a:rPr lang="en-US" sz="2200" dirty="0" err="1">
                          <a:effectLst/>
                          <a:latin typeface="Times New Roman" panose="02020603050405020304" pitchFamily="18" charset="0"/>
                          <a:ea typeface="MS Mincho"/>
                          <a:cs typeface="Times New Roman" panose="02020603050405020304" pitchFamily="18" charset="0"/>
                        </a:rPr>
                        <a:t>nhận</a:t>
                      </a:r>
                      <a:r>
                        <a:rPr lang="en-US" sz="2200" dirty="0">
                          <a:effectLst/>
                          <a:latin typeface="Times New Roman" panose="02020603050405020304" pitchFamily="18" charset="0"/>
                          <a:ea typeface="MS Mincho"/>
                          <a:cs typeface="Times New Roman" panose="02020603050405020304" pitchFamily="18" charset="0"/>
                        </a:rPr>
                        <a:t> </a:t>
                      </a:r>
                      <a:r>
                        <a:rPr lang="en-US" sz="2200" dirty="0" err="1">
                          <a:effectLst/>
                          <a:latin typeface="Times New Roman" panose="02020603050405020304" pitchFamily="18" charset="0"/>
                          <a:ea typeface="MS Mincho"/>
                          <a:cs typeface="Times New Roman" panose="02020603050405020304" pitchFamily="18" charset="0"/>
                        </a:rPr>
                        <a:t>thức</a:t>
                      </a:r>
                      <a:r>
                        <a:rPr lang="en-US" sz="2200" dirty="0">
                          <a:effectLst/>
                          <a:latin typeface="Times New Roman" panose="02020603050405020304" pitchFamily="18" charset="0"/>
                          <a:ea typeface="MS Mincho"/>
                          <a:cs typeface="Times New Roman" panose="02020603050405020304" pitchFamily="18" charset="0"/>
                        </a:rPr>
                        <a:t> </a:t>
                      </a:r>
                      <a:r>
                        <a:rPr lang="en-US" sz="2200" dirty="0" err="1">
                          <a:effectLst/>
                          <a:latin typeface="Times New Roman" panose="02020603050405020304" pitchFamily="18" charset="0"/>
                          <a:ea typeface="MS Mincho"/>
                          <a:cs typeface="Times New Roman" panose="02020603050405020304" pitchFamily="18" charset="0"/>
                        </a:rPr>
                        <a:t>toàn</a:t>
                      </a:r>
                      <a:r>
                        <a:rPr lang="en-US" sz="2200" dirty="0">
                          <a:effectLst/>
                          <a:latin typeface="Times New Roman" panose="02020603050405020304" pitchFamily="18" charset="0"/>
                          <a:ea typeface="MS Mincho"/>
                          <a:cs typeface="Times New Roman" panose="02020603050405020304" pitchFamily="18" charset="0"/>
                        </a:rPr>
                        <a:t> </a:t>
                      </a:r>
                      <a:r>
                        <a:rPr lang="en-US" sz="2200" dirty="0" err="1">
                          <a:effectLst/>
                          <a:latin typeface="Times New Roman" panose="02020603050405020304" pitchFamily="18" charset="0"/>
                          <a:ea typeface="MS Mincho"/>
                          <a:cs typeface="Times New Roman" panose="02020603050405020304" pitchFamily="18" charset="0"/>
                        </a:rPr>
                        <a:t>diện</a:t>
                      </a:r>
                      <a:r>
                        <a:rPr lang="en-US" sz="2200" dirty="0">
                          <a:effectLst/>
                          <a:latin typeface="Times New Roman" panose="02020603050405020304" pitchFamily="18" charset="0"/>
                          <a:ea typeface="MS Mincho"/>
                          <a:cs typeface="Times New Roman" panose="02020603050405020304" pitchFamily="18" charset="0"/>
                        </a:rPr>
                        <a:t> </a:t>
                      </a:r>
                      <a:r>
                        <a:rPr lang="en-US" sz="2200" dirty="0" err="1">
                          <a:effectLst/>
                          <a:latin typeface="Times New Roman" panose="02020603050405020304" pitchFamily="18" charset="0"/>
                          <a:ea typeface="MS Mincho"/>
                          <a:cs typeface="Times New Roman" panose="02020603050405020304" pitchFamily="18" charset="0"/>
                        </a:rPr>
                        <a:t>về</a:t>
                      </a:r>
                      <a:r>
                        <a:rPr lang="en-US" sz="2200" dirty="0">
                          <a:effectLst/>
                          <a:latin typeface="Times New Roman" panose="02020603050405020304" pitchFamily="18" charset="0"/>
                          <a:ea typeface="MS Mincho"/>
                          <a:cs typeface="Times New Roman" panose="02020603050405020304" pitchFamily="18" charset="0"/>
                        </a:rPr>
                        <a:t> </a:t>
                      </a:r>
                      <a:r>
                        <a:rPr lang="en-US" sz="2200" dirty="0" err="1">
                          <a:effectLst/>
                          <a:latin typeface="Times New Roman" panose="02020603050405020304" pitchFamily="18" charset="0"/>
                          <a:ea typeface="MS Mincho"/>
                          <a:cs typeface="Times New Roman" panose="02020603050405020304" pitchFamily="18" charset="0"/>
                        </a:rPr>
                        <a:t>việc</a:t>
                      </a:r>
                      <a:r>
                        <a:rPr lang="en-US" sz="2200" dirty="0">
                          <a:effectLst/>
                          <a:latin typeface="Times New Roman" panose="02020603050405020304" pitchFamily="18" charset="0"/>
                          <a:ea typeface="MS Mincho"/>
                          <a:cs typeface="Times New Roman" panose="02020603050405020304" pitchFamily="18" charset="0"/>
                        </a:rPr>
                        <a:t> </a:t>
                      </a:r>
                      <a:r>
                        <a:rPr lang="en-US" sz="2200" dirty="0" err="1" smtClean="0">
                          <a:effectLst/>
                          <a:latin typeface="Times New Roman" panose="02020603050405020304" pitchFamily="18" charset="0"/>
                          <a:ea typeface="MS Mincho"/>
                          <a:cs typeface="Times New Roman" panose="02020603050405020304" pitchFamily="18" charset="0"/>
                        </a:rPr>
                        <a:t>học</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541" marR="29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8957271"/>
                  </a:ext>
                </a:extLst>
              </a:tr>
            </a:tbl>
          </a:graphicData>
        </a:graphic>
      </p:graphicFrame>
    </p:spTree>
    <p:extLst>
      <p:ext uri="{BB962C8B-B14F-4D97-AF65-F5344CB8AC3E}">
        <p14:creationId xmlns:p14="http://schemas.microsoft.com/office/powerpoint/2010/main" val="31808138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
            <a:ext cx="12192000" cy="836740"/>
            <a:chOff x="1440808" y="2419674"/>
            <a:chExt cx="9865006" cy="1448933"/>
          </a:xfrm>
        </p:grpSpPr>
        <p:sp>
          <p:nvSpPr>
            <p:cNvPr id="47" name="Freeform 6">
              <a:extLst>
                <a:ext uri="{FF2B5EF4-FFF2-40B4-BE49-F238E27FC236}">
                  <a16:creationId xmlns:a16="http://schemas.microsoft.com/office/drawing/2014/main" id="{0135C79C-F846-49D1-A09F-F16683F7E395}"/>
                </a:ext>
              </a:extLst>
            </p:cNvPr>
            <p:cNvSpPr>
              <a:spLocks/>
            </p:cNvSpPr>
            <p:nvPr userDrawn="1"/>
          </p:nvSpPr>
          <p:spPr bwMode="auto">
            <a:xfrm>
              <a:off x="1440808" y="2419674"/>
              <a:ext cx="9865006" cy="1406526"/>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1 w 7680"/>
                <a:gd name="T13" fmla="*/ 380 h 440"/>
                <a:gd name="T14" fmla="*/ 261 w 7680"/>
                <a:gd name="T15" fmla="*/ 440 h 440"/>
                <a:gd name="T16" fmla="*/ 541 w 7680"/>
                <a:gd name="T17" fmla="*/ 440 h 440"/>
                <a:gd name="T18" fmla="*/ 601 w 7680"/>
                <a:gd name="T19" fmla="*/ 380 h 440"/>
                <a:gd name="T20" fmla="*/ 601 w 7680"/>
                <a:gd name="T21" fmla="*/ 106 h 440"/>
                <a:gd name="T22" fmla="*/ 601 w 7680"/>
                <a:gd name="T23" fmla="*/ 106 h 440"/>
                <a:gd name="T24" fmla="*/ 601 w 7680"/>
                <a:gd name="T25" fmla="*/ 100 h 440"/>
                <a:gd name="T26" fmla="*/ 661 w 7680"/>
                <a:gd name="T27" fmla="*/ 40 h 440"/>
                <a:gd name="T28" fmla="*/ 676 w 7680"/>
                <a:gd name="T29" fmla="*/ 40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1" y="380"/>
                    <a:pt x="201" y="380"/>
                    <a:pt x="201" y="380"/>
                  </a:cubicBezTo>
                  <a:cubicBezTo>
                    <a:pt x="201" y="414"/>
                    <a:pt x="227" y="440"/>
                    <a:pt x="261" y="440"/>
                  </a:cubicBezTo>
                  <a:cubicBezTo>
                    <a:pt x="541" y="440"/>
                    <a:pt x="541" y="440"/>
                    <a:pt x="541" y="440"/>
                  </a:cubicBezTo>
                  <a:cubicBezTo>
                    <a:pt x="574" y="440"/>
                    <a:pt x="601" y="414"/>
                    <a:pt x="601" y="380"/>
                  </a:cubicBezTo>
                  <a:cubicBezTo>
                    <a:pt x="601" y="106"/>
                    <a:pt x="601" y="106"/>
                    <a:pt x="601" y="106"/>
                  </a:cubicBezTo>
                  <a:cubicBezTo>
                    <a:pt x="601" y="106"/>
                    <a:pt x="601" y="106"/>
                    <a:pt x="601" y="106"/>
                  </a:cubicBezTo>
                  <a:cubicBezTo>
                    <a:pt x="601" y="100"/>
                    <a:pt x="601" y="100"/>
                    <a:pt x="601" y="100"/>
                  </a:cubicBezTo>
                  <a:cubicBezTo>
                    <a:pt x="601" y="67"/>
                    <a:pt x="627" y="40"/>
                    <a:pt x="661" y="40"/>
                  </a:cubicBezTo>
                  <a:cubicBezTo>
                    <a:pt x="676" y="40"/>
                    <a:pt x="676" y="40"/>
                    <a:pt x="676" y="40"/>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48" name="Freeform 7">
              <a:extLst>
                <a:ext uri="{FF2B5EF4-FFF2-40B4-BE49-F238E27FC236}">
                  <a16:creationId xmlns:a16="http://schemas.microsoft.com/office/drawing/2014/main" id="{9BDD5B99-52D6-45D4-853E-00656DEDF9E0}"/>
                </a:ext>
              </a:extLst>
            </p:cNvPr>
            <p:cNvSpPr>
              <a:spLocks/>
            </p:cNvSpPr>
            <p:nvPr userDrawn="1"/>
          </p:nvSpPr>
          <p:spPr bwMode="auto">
            <a:xfrm>
              <a:off x="2255079" y="2654168"/>
              <a:ext cx="488049" cy="1214439"/>
            </a:xfrm>
            <a:custGeom>
              <a:avLst/>
              <a:gdLst>
                <a:gd name="T0" fmla="*/ 380 w 380"/>
                <a:gd name="T1" fmla="*/ 320 h 380"/>
                <a:gd name="T2" fmla="*/ 320 w 380"/>
                <a:gd name="T3" fmla="*/ 380 h 380"/>
                <a:gd name="T4" fmla="*/ 60 w 380"/>
                <a:gd name="T5" fmla="*/ 380 h 380"/>
                <a:gd name="T6" fmla="*/ 0 w 380"/>
                <a:gd name="T7" fmla="*/ 320 h 380"/>
                <a:gd name="T8" fmla="*/ 0 w 380"/>
                <a:gd name="T9" fmla="*/ 60 h 380"/>
                <a:gd name="T10" fmla="*/ 60 w 380"/>
                <a:gd name="T11" fmla="*/ 0 h 380"/>
                <a:gd name="T12" fmla="*/ 320 w 380"/>
                <a:gd name="T13" fmla="*/ 0 h 380"/>
                <a:gd name="T14" fmla="*/ 380 w 380"/>
                <a:gd name="T15" fmla="*/ 60 h 380"/>
                <a:gd name="T16" fmla="*/ 380 w 380"/>
                <a:gd name="T17" fmla="*/ 32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380">
                  <a:moveTo>
                    <a:pt x="380" y="320"/>
                  </a:moveTo>
                  <a:cubicBezTo>
                    <a:pt x="380" y="353"/>
                    <a:pt x="353" y="380"/>
                    <a:pt x="320" y="380"/>
                  </a:cubicBezTo>
                  <a:cubicBezTo>
                    <a:pt x="60" y="380"/>
                    <a:pt x="60" y="380"/>
                    <a:pt x="60" y="380"/>
                  </a:cubicBezTo>
                  <a:cubicBezTo>
                    <a:pt x="27" y="380"/>
                    <a:pt x="0" y="353"/>
                    <a:pt x="0" y="320"/>
                  </a:cubicBezTo>
                  <a:cubicBezTo>
                    <a:pt x="0" y="60"/>
                    <a:pt x="0" y="60"/>
                    <a:pt x="0" y="60"/>
                  </a:cubicBezTo>
                  <a:cubicBezTo>
                    <a:pt x="0" y="27"/>
                    <a:pt x="27" y="0"/>
                    <a:pt x="60" y="0"/>
                  </a:cubicBezTo>
                  <a:cubicBezTo>
                    <a:pt x="320" y="0"/>
                    <a:pt x="320" y="0"/>
                    <a:pt x="320" y="0"/>
                  </a:cubicBezTo>
                  <a:cubicBezTo>
                    <a:pt x="353" y="0"/>
                    <a:pt x="380" y="27"/>
                    <a:pt x="380" y="60"/>
                  </a:cubicBezTo>
                  <a:cubicBezTo>
                    <a:pt x="380" y="320"/>
                    <a:pt x="380" y="320"/>
                    <a:pt x="380" y="320"/>
                  </a:cubicBezTo>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49" name="Freeform 9">
              <a:extLst>
                <a:ext uri="{FF2B5EF4-FFF2-40B4-BE49-F238E27FC236}">
                  <a16:creationId xmlns:a16="http://schemas.microsoft.com/office/drawing/2014/main" id="{7BD48BF9-7087-4F50-83CD-A10FC7A2DDA4}"/>
                </a:ext>
              </a:extLst>
            </p:cNvPr>
            <p:cNvSpPr>
              <a:spLocks/>
            </p:cNvSpPr>
            <p:nvPr userDrawn="1"/>
          </p:nvSpPr>
          <p:spPr bwMode="auto">
            <a:xfrm>
              <a:off x="2772667" y="2654168"/>
              <a:ext cx="8533147" cy="1214439"/>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1" name="Freeform 13">
              <a:extLst>
                <a:ext uri="{FF2B5EF4-FFF2-40B4-BE49-F238E27FC236}">
                  <a16:creationId xmlns:a16="http://schemas.microsoft.com/office/drawing/2014/main" id="{BEA5C45B-1C10-4989-BDFF-5AFC77A39A29}"/>
                </a:ext>
              </a:extLst>
            </p:cNvPr>
            <p:cNvSpPr>
              <a:spLocks/>
            </p:cNvSpPr>
            <p:nvPr userDrawn="1"/>
          </p:nvSpPr>
          <p:spPr bwMode="auto">
            <a:xfrm>
              <a:off x="1808129" y="2895924"/>
              <a:ext cx="295398" cy="227013"/>
            </a:xfrm>
            <a:custGeom>
              <a:avLst/>
              <a:gdLst>
                <a:gd name="T0" fmla="*/ 135 w 230"/>
                <a:gd name="T1" fmla="*/ 64 h 71"/>
                <a:gd name="T2" fmla="*/ 120 w 230"/>
                <a:gd name="T3" fmla="*/ 71 h 71"/>
                <a:gd name="T4" fmla="*/ 2 w 230"/>
                <a:gd name="T5" fmla="*/ 62 h 71"/>
                <a:gd name="T6" fmla="*/ 11 w 230"/>
                <a:gd name="T7" fmla="*/ 54 h 71"/>
                <a:gd name="T8" fmla="*/ 105 w 230"/>
                <a:gd name="T9" fmla="*/ 2 h 71"/>
                <a:gd name="T10" fmla="*/ 115 w 230"/>
                <a:gd name="T11" fmla="*/ 0 h 71"/>
                <a:gd name="T12" fmla="*/ 227 w 230"/>
                <a:gd name="T13" fmla="*/ 9 h 71"/>
                <a:gd name="T14" fmla="*/ 228 w 230"/>
                <a:gd name="T15" fmla="*/ 12 h 71"/>
                <a:gd name="T16" fmla="*/ 135 w 23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71">
                  <a:moveTo>
                    <a:pt x="135" y="64"/>
                  </a:moveTo>
                  <a:cubicBezTo>
                    <a:pt x="128" y="68"/>
                    <a:pt x="121" y="71"/>
                    <a:pt x="120" y="71"/>
                  </a:cubicBezTo>
                  <a:cubicBezTo>
                    <a:pt x="2" y="62"/>
                    <a:pt x="2" y="62"/>
                    <a:pt x="2" y="62"/>
                  </a:cubicBezTo>
                  <a:cubicBezTo>
                    <a:pt x="0" y="61"/>
                    <a:pt x="4" y="58"/>
                    <a:pt x="11" y="54"/>
                  </a:cubicBezTo>
                  <a:cubicBezTo>
                    <a:pt x="105" y="2"/>
                    <a:pt x="105" y="2"/>
                    <a:pt x="105" y="2"/>
                  </a:cubicBezTo>
                  <a:cubicBezTo>
                    <a:pt x="108" y="0"/>
                    <a:pt x="111" y="0"/>
                    <a:pt x="115" y="0"/>
                  </a:cubicBezTo>
                  <a:cubicBezTo>
                    <a:pt x="119" y="0"/>
                    <a:pt x="227" y="9"/>
                    <a:pt x="227" y="9"/>
                  </a:cubicBezTo>
                  <a:cubicBezTo>
                    <a:pt x="229" y="9"/>
                    <a:pt x="230" y="10"/>
                    <a:pt x="228" y="12"/>
                  </a:cubicBezTo>
                  <a:lnTo>
                    <a:pt x="135"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grpSp>
      <p:sp>
        <p:nvSpPr>
          <p:cNvPr id="52" name="Freeform 14">
            <a:extLst>
              <a:ext uri="{FF2B5EF4-FFF2-40B4-BE49-F238E27FC236}">
                <a16:creationId xmlns:a16="http://schemas.microsoft.com/office/drawing/2014/main" id="{5CFB6CC0-3339-4CD3-A1E7-B46E2851C7DD}"/>
              </a:ext>
            </a:extLst>
          </p:cNvPr>
          <p:cNvSpPr>
            <a:spLocks noEditPoints="1"/>
          </p:cNvSpPr>
          <p:nvPr userDrawn="1"/>
        </p:nvSpPr>
        <p:spPr bwMode="auto">
          <a:xfrm>
            <a:off x="1862071" y="3124069"/>
            <a:ext cx="74492" cy="233363"/>
          </a:xfrm>
          <a:custGeom>
            <a:avLst/>
            <a:gdLst>
              <a:gd name="T0" fmla="*/ 44 w 58"/>
              <a:gd name="T1" fmla="*/ 73 h 73"/>
              <a:gd name="T2" fmla="*/ 42 w 58"/>
              <a:gd name="T3" fmla="*/ 72 h 73"/>
              <a:gd name="T4" fmla="*/ 22 w 58"/>
              <a:gd name="T5" fmla="*/ 61 h 73"/>
              <a:gd name="T6" fmla="*/ 5 w 58"/>
              <a:gd name="T7" fmla="*/ 69 h 73"/>
              <a:gd name="T8" fmla="*/ 2 w 58"/>
              <a:gd name="T9" fmla="*/ 69 h 73"/>
              <a:gd name="T10" fmla="*/ 0 w 58"/>
              <a:gd name="T11" fmla="*/ 66 h 73"/>
              <a:gd name="T12" fmla="*/ 0 w 58"/>
              <a:gd name="T13" fmla="*/ 16 h 73"/>
              <a:gd name="T14" fmla="*/ 14 w 58"/>
              <a:gd name="T15" fmla="*/ 0 h 73"/>
              <a:gd name="T16" fmla="*/ 15 w 58"/>
              <a:gd name="T17" fmla="*/ 0 h 73"/>
              <a:gd name="T18" fmla="*/ 55 w 58"/>
              <a:gd name="T19" fmla="*/ 2 h 73"/>
              <a:gd name="T20" fmla="*/ 58 w 58"/>
              <a:gd name="T21" fmla="*/ 6 h 73"/>
              <a:gd name="T22" fmla="*/ 56 w 58"/>
              <a:gd name="T23" fmla="*/ 9 h 73"/>
              <a:gd name="T24" fmla="*/ 47 w 58"/>
              <a:gd name="T25" fmla="*/ 19 h 73"/>
              <a:gd name="T26" fmla="*/ 47 w 58"/>
              <a:gd name="T27" fmla="*/ 69 h 73"/>
              <a:gd name="T28" fmla="*/ 45 w 58"/>
              <a:gd name="T29" fmla="*/ 72 h 73"/>
              <a:gd name="T30" fmla="*/ 44 w 58"/>
              <a:gd name="T31" fmla="*/ 73 h 73"/>
              <a:gd name="T32" fmla="*/ 22 w 58"/>
              <a:gd name="T33" fmla="*/ 53 h 73"/>
              <a:gd name="T34" fmla="*/ 24 w 58"/>
              <a:gd name="T35" fmla="*/ 54 h 73"/>
              <a:gd name="T36" fmla="*/ 40 w 58"/>
              <a:gd name="T37" fmla="*/ 63 h 73"/>
              <a:gd name="T38" fmla="*/ 40 w 58"/>
              <a:gd name="T39" fmla="*/ 19 h 73"/>
              <a:gd name="T40" fmla="*/ 44 w 58"/>
              <a:gd name="T41" fmla="*/ 9 h 73"/>
              <a:gd name="T42" fmla="*/ 15 w 58"/>
              <a:gd name="T43" fmla="*/ 7 h 73"/>
              <a:gd name="T44" fmla="*/ 7 w 58"/>
              <a:gd name="T45" fmla="*/ 16 h 73"/>
              <a:gd name="T46" fmla="*/ 7 w 58"/>
              <a:gd name="T47" fmla="*/ 61 h 73"/>
              <a:gd name="T48" fmla="*/ 21 w 58"/>
              <a:gd name="T49" fmla="*/ 54 h 73"/>
              <a:gd name="T50" fmla="*/ 22 w 58"/>
              <a:gd name="T51" fmla="*/ 5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73">
                <a:moveTo>
                  <a:pt x="44" y="73"/>
                </a:moveTo>
                <a:cubicBezTo>
                  <a:pt x="43" y="73"/>
                  <a:pt x="43" y="72"/>
                  <a:pt x="42" y="72"/>
                </a:cubicBezTo>
                <a:cubicBezTo>
                  <a:pt x="22" y="61"/>
                  <a:pt x="22" y="61"/>
                  <a:pt x="22" y="61"/>
                </a:cubicBezTo>
                <a:cubicBezTo>
                  <a:pt x="5" y="69"/>
                  <a:pt x="5" y="69"/>
                  <a:pt x="5" y="69"/>
                </a:cubicBezTo>
                <a:cubicBezTo>
                  <a:pt x="4" y="70"/>
                  <a:pt x="3" y="70"/>
                  <a:pt x="2" y="69"/>
                </a:cubicBezTo>
                <a:cubicBezTo>
                  <a:pt x="1" y="69"/>
                  <a:pt x="0" y="67"/>
                  <a:pt x="0" y="66"/>
                </a:cubicBezTo>
                <a:cubicBezTo>
                  <a:pt x="0" y="16"/>
                  <a:pt x="0" y="16"/>
                  <a:pt x="0" y="16"/>
                </a:cubicBezTo>
                <a:cubicBezTo>
                  <a:pt x="0" y="6"/>
                  <a:pt x="9" y="1"/>
                  <a:pt x="14" y="0"/>
                </a:cubicBezTo>
                <a:cubicBezTo>
                  <a:pt x="15" y="0"/>
                  <a:pt x="15" y="0"/>
                  <a:pt x="15" y="0"/>
                </a:cubicBezTo>
                <a:cubicBezTo>
                  <a:pt x="55" y="2"/>
                  <a:pt x="55" y="2"/>
                  <a:pt x="55" y="2"/>
                </a:cubicBezTo>
                <a:cubicBezTo>
                  <a:pt x="57" y="3"/>
                  <a:pt x="58" y="4"/>
                  <a:pt x="58" y="6"/>
                </a:cubicBezTo>
                <a:cubicBezTo>
                  <a:pt x="58" y="7"/>
                  <a:pt x="57" y="9"/>
                  <a:pt x="56" y="9"/>
                </a:cubicBezTo>
                <a:cubicBezTo>
                  <a:pt x="55" y="9"/>
                  <a:pt x="47" y="12"/>
                  <a:pt x="47" y="19"/>
                </a:cubicBezTo>
                <a:cubicBezTo>
                  <a:pt x="47" y="69"/>
                  <a:pt x="47" y="69"/>
                  <a:pt x="47" y="69"/>
                </a:cubicBezTo>
                <a:cubicBezTo>
                  <a:pt x="47" y="70"/>
                  <a:pt x="47" y="71"/>
                  <a:pt x="45" y="72"/>
                </a:cubicBezTo>
                <a:cubicBezTo>
                  <a:pt x="45" y="72"/>
                  <a:pt x="44" y="73"/>
                  <a:pt x="44" y="73"/>
                </a:cubicBezTo>
                <a:close/>
                <a:moveTo>
                  <a:pt x="22" y="53"/>
                </a:moveTo>
                <a:cubicBezTo>
                  <a:pt x="23" y="53"/>
                  <a:pt x="23" y="53"/>
                  <a:pt x="24" y="54"/>
                </a:cubicBezTo>
                <a:cubicBezTo>
                  <a:pt x="40" y="63"/>
                  <a:pt x="40" y="63"/>
                  <a:pt x="40" y="63"/>
                </a:cubicBezTo>
                <a:cubicBezTo>
                  <a:pt x="40" y="19"/>
                  <a:pt x="40" y="19"/>
                  <a:pt x="40" y="19"/>
                </a:cubicBezTo>
                <a:cubicBezTo>
                  <a:pt x="40" y="14"/>
                  <a:pt x="42" y="11"/>
                  <a:pt x="44" y="9"/>
                </a:cubicBezTo>
                <a:cubicBezTo>
                  <a:pt x="15" y="7"/>
                  <a:pt x="15" y="7"/>
                  <a:pt x="15" y="7"/>
                </a:cubicBezTo>
                <a:cubicBezTo>
                  <a:pt x="13" y="7"/>
                  <a:pt x="7" y="9"/>
                  <a:pt x="7" y="16"/>
                </a:cubicBezTo>
                <a:cubicBezTo>
                  <a:pt x="7" y="61"/>
                  <a:pt x="7" y="61"/>
                  <a:pt x="7" y="61"/>
                </a:cubicBezTo>
                <a:cubicBezTo>
                  <a:pt x="21" y="54"/>
                  <a:pt x="21" y="54"/>
                  <a:pt x="21" y="54"/>
                </a:cubicBezTo>
                <a:cubicBezTo>
                  <a:pt x="21" y="53"/>
                  <a:pt x="22" y="53"/>
                  <a:pt x="2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3" name="Freeform 15">
            <a:extLst>
              <a:ext uri="{FF2B5EF4-FFF2-40B4-BE49-F238E27FC236}">
                <a16:creationId xmlns:a16="http://schemas.microsoft.com/office/drawing/2014/main" id="{12798DFC-C3AF-48C5-AE92-EEAD60BE7E84}"/>
              </a:ext>
            </a:extLst>
          </p:cNvPr>
          <p:cNvSpPr>
            <a:spLocks/>
          </p:cNvSpPr>
          <p:nvPr userDrawn="1"/>
        </p:nvSpPr>
        <p:spPr bwMode="auto">
          <a:xfrm>
            <a:off x="1802992" y="3066919"/>
            <a:ext cx="52658" cy="155575"/>
          </a:xfrm>
          <a:custGeom>
            <a:avLst/>
            <a:gdLst>
              <a:gd name="T0" fmla="*/ 41 w 41"/>
              <a:gd name="T1" fmla="*/ 42 h 49"/>
              <a:gd name="T2" fmla="*/ 16 w 41"/>
              <a:gd name="T3" fmla="*/ 40 h 49"/>
              <a:gd name="T4" fmla="*/ 7 w 41"/>
              <a:gd name="T5" fmla="*/ 24 h 49"/>
              <a:gd name="T6" fmla="*/ 17 w 41"/>
              <a:gd name="T7" fmla="*/ 7 h 49"/>
              <a:gd name="T8" fmla="*/ 20 w 41"/>
              <a:gd name="T9" fmla="*/ 3 h 49"/>
              <a:gd name="T10" fmla="*/ 16 w 41"/>
              <a:gd name="T11" fmla="*/ 0 h 49"/>
              <a:gd name="T12" fmla="*/ 0 w 41"/>
              <a:gd name="T13" fmla="*/ 24 h 49"/>
              <a:gd name="T14" fmla="*/ 15 w 41"/>
              <a:gd name="T15" fmla="*/ 47 h 49"/>
              <a:gd name="T16" fmla="*/ 41 w 41"/>
              <a:gd name="T17" fmla="*/ 49 h 49"/>
              <a:gd name="T18" fmla="*/ 41 w 41"/>
              <a:gd name="T19"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9">
                <a:moveTo>
                  <a:pt x="41" y="42"/>
                </a:moveTo>
                <a:cubicBezTo>
                  <a:pt x="28" y="41"/>
                  <a:pt x="18" y="40"/>
                  <a:pt x="16" y="40"/>
                </a:cubicBezTo>
                <a:cubicBezTo>
                  <a:pt x="10" y="39"/>
                  <a:pt x="7" y="31"/>
                  <a:pt x="7" y="24"/>
                </a:cubicBezTo>
                <a:cubicBezTo>
                  <a:pt x="7" y="17"/>
                  <a:pt x="10" y="8"/>
                  <a:pt x="17" y="7"/>
                </a:cubicBezTo>
                <a:cubicBezTo>
                  <a:pt x="19" y="7"/>
                  <a:pt x="20" y="5"/>
                  <a:pt x="20" y="3"/>
                </a:cubicBezTo>
                <a:cubicBezTo>
                  <a:pt x="19" y="1"/>
                  <a:pt x="17" y="0"/>
                  <a:pt x="16" y="0"/>
                </a:cubicBezTo>
                <a:cubicBezTo>
                  <a:pt x="5" y="2"/>
                  <a:pt x="0" y="14"/>
                  <a:pt x="0" y="24"/>
                </a:cubicBezTo>
                <a:cubicBezTo>
                  <a:pt x="0" y="35"/>
                  <a:pt x="5" y="45"/>
                  <a:pt x="15" y="47"/>
                </a:cubicBezTo>
                <a:cubicBezTo>
                  <a:pt x="18" y="47"/>
                  <a:pt x="28" y="48"/>
                  <a:pt x="41" y="49"/>
                </a:cubicBezTo>
                <a:lnTo>
                  <a:pt x="41"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6" name="Freeform 18">
            <a:extLst>
              <a:ext uri="{FF2B5EF4-FFF2-40B4-BE49-F238E27FC236}">
                <a16:creationId xmlns:a16="http://schemas.microsoft.com/office/drawing/2014/main" id="{28C05EC9-4EB4-4FD0-BE14-271985378A79}"/>
              </a:ext>
            </a:extLst>
          </p:cNvPr>
          <p:cNvSpPr>
            <a:spLocks/>
          </p:cNvSpPr>
          <p:nvPr userDrawn="1"/>
        </p:nvSpPr>
        <p:spPr bwMode="auto">
          <a:xfrm>
            <a:off x="1842806" y="3568569"/>
            <a:ext cx="56511" cy="136525"/>
          </a:xfrm>
          <a:custGeom>
            <a:avLst/>
            <a:gdLst>
              <a:gd name="T0" fmla="*/ 42 w 44"/>
              <a:gd name="T1" fmla="*/ 13 h 43"/>
              <a:gd name="T2" fmla="*/ 33 w 44"/>
              <a:gd name="T3" fmla="*/ 13 h 43"/>
              <a:gd name="T4" fmla="*/ 30 w 44"/>
              <a:gd name="T5" fmla="*/ 10 h 43"/>
              <a:gd name="T6" fmla="*/ 26 w 44"/>
              <a:gd name="T7" fmla="*/ 8 h 43"/>
              <a:gd name="T8" fmla="*/ 22 w 44"/>
              <a:gd name="T9" fmla="*/ 7 h 43"/>
              <a:gd name="T10" fmla="*/ 12 w 44"/>
              <a:gd name="T11" fmla="*/ 11 h 43"/>
              <a:gd name="T12" fmla="*/ 10 w 44"/>
              <a:gd name="T13" fmla="*/ 14 h 43"/>
              <a:gd name="T14" fmla="*/ 8 w 44"/>
              <a:gd name="T15" fmla="*/ 17 h 43"/>
              <a:gd name="T16" fmla="*/ 7 w 44"/>
              <a:gd name="T17" fmla="*/ 21 h 43"/>
              <a:gd name="T18" fmla="*/ 8 w 44"/>
              <a:gd name="T19" fmla="*/ 26 h 43"/>
              <a:gd name="T20" fmla="*/ 11 w 44"/>
              <a:gd name="T21" fmla="*/ 31 h 43"/>
              <a:gd name="T22" fmla="*/ 16 w 44"/>
              <a:gd name="T23" fmla="*/ 34 h 43"/>
              <a:gd name="T24" fmla="*/ 22 w 44"/>
              <a:gd name="T25" fmla="*/ 35 h 43"/>
              <a:gd name="T26" fmla="*/ 29 w 44"/>
              <a:gd name="T27" fmla="*/ 33 h 43"/>
              <a:gd name="T28" fmla="*/ 34 w 44"/>
              <a:gd name="T29" fmla="*/ 28 h 43"/>
              <a:gd name="T30" fmla="*/ 17 w 44"/>
              <a:gd name="T31" fmla="*/ 28 h 43"/>
              <a:gd name="T32" fmla="*/ 17 w 44"/>
              <a:gd name="T33" fmla="*/ 21 h 43"/>
              <a:gd name="T34" fmla="*/ 44 w 44"/>
              <a:gd name="T35" fmla="*/ 21 h 43"/>
              <a:gd name="T36" fmla="*/ 44 w 44"/>
              <a:gd name="T37" fmla="*/ 22 h 43"/>
              <a:gd name="T38" fmla="*/ 41 w 44"/>
              <a:gd name="T39" fmla="*/ 32 h 43"/>
              <a:gd name="T40" fmla="*/ 33 w 44"/>
              <a:gd name="T41" fmla="*/ 40 h 43"/>
              <a:gd name="T42" fmla="*/ 22 w 44"/>
              <a:gd name="T43" fmla="*/ 43 h 43"/>
              <a:gd name="T44" fmla="*/ 13 w 44"/>
              <a:gd name="T45" fmla="*/ 41 h 43"/>
              <a:gd name="T46" fmla="*/ 6 w 44"/>
              <a:gd name="T47" fmla="*/ 37 h 43"/>
              <a:gd name="T48" fmla="*/ 1 w 44"/>
              <a:gd name="T49" fmla="*/ 30 h 43"/>
              <a:gd name="T50" fmla="*/ 0 w 44"/>
              <a:gd name="T51" fmla="*/ 21 h 43"/>
              <a:gd name="T52" fmla="*/ 1 w 44"/>
              <a:gd name="T53" fmla="*/ 13 h 43"/>
              <a:gd name="T54" fmla="*/ 6 w 44"/>
              <a:gd name="T55" fmla="*/ 6 h 43"/>
              <a:gd name="T56" fmla="*/ 13 w 44"/>
              <a:gd name="T57" fmla="*/ 1 h 43"/>
              <a:gd name="T58" fmla="*/ 22 w 44"/>
              <a:gd name="T59" fmla="*/ 0 h 43"/>
              <a:gd name="T60" fmla="*/ 30 w 44"/>
              <a:gd name="T61" fmla="*/ 1 h 43"/>
              <a:gd name="T62" fmla="*/ 37 w 44"/>
              <a:gd name="T63" fmla="*/ 6 h 43"/>
              <a:gd name="T64" fmla="*/ 42 w 44"/>
              <a:gd name="T65"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3">
                <a:moveTo>
                  <a:pt x="42" y="13"/>
                </a:moveTo>
                <a:cubicBezTo>
                  <a:pt x="33" y="13"/>
                  <a:pt x="33" y="13"/>
                  <a:pt x="33" y="13"/>
                </a:cubicBezTo>
                <a:cubicBezTo>
                  <a:pt x="32" y="11"/>
                  <a:pt x="31" y="10"/>
                  <a:pt x="30" y="10"/>
                </a:cubicBezTo>
                <a:cubicBezTo>
                  <a:pt x="28" y="9"/>
                  <a:pt x="27" y="8"/>
                  <a:pt x="26" y="8"/>
                </a:cubicBezTo>
                <a:cubicBezTo>
                  <a:pt x="24" y="7"/>
                  <a:pt x="23" y="7"/>
                  <a:pt x="22" y="7"/>
                </a:cubicBezTo>
                <a:cubicBezTo>
                  <a:pt x="18" y="7"/>
                  <a:pt x="15" y="8"/>
                  <a:pt x="12" y="11"/>
                </a:cubicBezTo>
                <a:cubicBezTo>
                  <a:pt x="11" y="11"/>
                  <a:pt x="10" y="12"/>
                  <a:pt x="10" y="14"/>
                </a:cubicBezTo>
                <a:cubicBezTo>
                  <a:pt x="9" y="15"/>
                  <a:pt x="8" y="16"/>
                  <a:pt x="8" y="17"/>
                </a:cubicBezTo>
                <a:cubicBezTo>
                  <a:pt x="8" y="19"/>
                  <a:pt x="7" y="20"/>
                  <a:pt x="7" y="21"/>
                </a:cubicBezTo>
                <a:cubicBezTo>
                  <a:pt x="7" y="23"/>
                  <a:pt x="8" y="25"/>
                  <a:pt x="8" y="26"/>
                </a:cubicBezTo>
                <a:cubicBezTo>
                  <a:pt x="9" y="28"/>
                  <a:pt x="10" y="29"/>
                  <a:pt x="11" y="31"/>
                </a:cubicBezTo>
                <a:cubicBezTo>
                  <a:pt x="13" y="32"/>
                  <a:pt x="14" y="33"/>
                  <a:pt x="16" y="34"/>
                </a:cubicBezTo>
                <a:cubicBezTo>
                  <a:pt x="18" y="35"/>
                  <a:pt x="20" y="35"/>
                  <a:pt x="22" y="35"/>
                </a:cubicBezTo>
                <a:cubicBezTo>
                  <a:pt x="24" y="35"/>
                  <a:pt x="27" y="35"/>
                  <a:pt x="29" y="33"/>
                </a:cubicBezTo>
                <a:cubicBezTo>
                  <a:pt x="31" y="32"/>
                  <a:pt x="33" y="30"/>
                  <a:pt x="34" y="28"/>
                </a:cubicBezTo>
                <a:cubicBezTo>
                  <a:pt x="17" y="28"/>
                  <a:pt x="17" y="28"/>
                  <a:pt x="17" y="28"/>
                </a:cubicBezTo>
                <a:cubicBezTo>
                  <a:pt x="17" y="21"/>
                  <a:pt x="17" y="21"/>
                  <a:pt x="17" y="21"/>
                </a:cubicBezTo>
                <a:cubicBezTo>
                  <a:pt x="44" y="21"/>
                  <a:pt x="44" y="21"/>
                  <a:pt x="44" y="21"/>
                </a:cubicBezTo>
                <a:cubicBezTo>
                  <a:pt x="44" y="22"/>
                  <a:pt x="44" y="22"/>
                  <a:pt x="44" y="22"/>
                </a:cubicBezTo>
                <a:cubicBezTo>
                  <a:pt x="44" y="26"/>
                  <a:pt x="43" y="29"/>
                  <a:pt x="41" y="32"/>
                </a:cubicBezTo>
                <a:cubicBezTo>
                  <a:pt x="39" y="36"/>
                  <a:pt x="36" y="38"/>
                  <a:pt x="33" y="40"/>
                </a:cubicBezTo>
                <a:cubicBezTo>
                  <a:pt x="29" y="42"/>
                  <a:pt x="26" y="43"/>
                  <a:pt x="22" y="43"/>
                </a:cubicBezTo>
                <a:cubicBezTo>
                  <a:pt x="19" y="43"/>
                  <a:pt x="16" y="42"/>
                  <a:pt x="13" y="41"/>
                </a:cubicBezTo>
                <a:cubicBezTo>
                  <a:pt x="11" y="40"/>
                  <a:pt x="8" y="39"/>
                  <a:pt x="6" y="37"/>
                </a:cubicBezTo>
                <a:cubicBezTo>
                  <a:pt x="4" y="35"/>
                  <a:pt x="3" y="32"/>
                  <a:pt x="1" y="30"/>
                </a:cubicBezTo>
                <a:cubicBezTo>
                  <a:pt x="0" y="27"/>
                  <a:pt x="0" y="24"/>
                  <a:pt x="0" y="21"/>
                </a:cubicBezTo>
                <a:cubicBezTo>
                  <a:pt x="0" y="18"/>
                  <a:pt x="0" y="16"/>
                  <a:pt x="1" y="13"/>
                </a:cubicBezTo>
                <a:cubicBezTo>
                  <a:pt x="3" y="10"/>
                  <a:pt x="4" y="8"/>
                  <a:pt x="6" y="6"/>
                </a:cubicBezTo>
                <a:cubicBezTo>
                  <a:pt x="8" y="4"/>
                  <a:pt x="11" y="2"/>
                  <a:pt x="13" y="1"/>
                </a:cubicBezTo>
                <a:cubicBezTo>
                  <a:pt x="16" y="0"/>
                  <a:pt x="19" y="0"/>
                  <a:pt x="22" y="0"/>
                </a:cubicBezTo>
                <a:cubicBezTo>
                  <a:pt x="25" y="0"/>
                  <a:pt x="27" y="0"/>
                  <a:pt x="30" y="1"/>
                </a:cubicBezTo>
                <a:cubicBezTo>
                  <a:pt x="33" y="2"/>
                  <a:pt x="35" y="4"/>
                  <a:pt x="37" y="6"/>
                </a:cubicBezTo>
                <a:cubicBezTo>
                  <a:pt x="39" y="8"/>
                  <a:pt x="41" y="10"/>
                  <a:pt x="4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7" name="Freeform 19">
            <a:extLst>
              <a:ext uri="{FF2B5EF4-FFF2-40B4-BE49-F238E27FC236}">
                <a16:creationId xmlns:a16="http://schemas.microsoft.com/office/drawing/2014/main" id="{789AA566-934A-484C-93F4-04CED103580C}"/>
              </a:ext>
            </a:extLst>
          </p:cNvPr>
          <p:cNvSpPr>
            <a:spLocks noEditPoints="1"/>
          </p:cNvSpPr>
          <p:nvPr userDrawn="1"/>
        </p:nvSpPr>
        <p:spPr bwMode="auto">
          <a:xfrm>
            <a:off x="1904454" y="3543169"/>
            <a:ext cx="44952" cy="161925"/>
          </a:xfrm>
          <a:custGeom>
            <a:avLst/>
            <a:gdLst>
              <a:gd name="T0" fmla="*/ 0 w 35"/>
              <a:gd name="T1" fmla="*/ 8 h 51"/>
              <a:gd name="T2" fmla="*/ 8 w 35"/>
              <a:gd name="T3" fmla="*/ 8 h 51"/>
              <a:gd name="T4" fmla="*/ 8 w 35"/>
              <a:gd name="T5" fmla="*/ 34 h 51"/>
              <a:gd name="T6" fmla="*/ 8 w 35"/>
              <a:gd name="T7" fmla="*/ 37 h 51"/>
              <a:gd name="T8" fmla="*/ 9 w 35"/>
              <a:gd name="T9" fmla="*/ 40 h 51"/>
              <a:gd name="T10" fmla="*/ 11 w 35"/>
              <a:gd name="T11" fmla="*/ 42 h 51"/>
              <a:gd name="T12" fmla="*/ 14 w 35"/>
              <a:gd name="T13" fmla="*/ 43 h 51"/>
              <a:gd name="T14" fmla="*/ 17 w 35"/>
              <a:gd name="T15" fmla="*/ 43 h 51"/>
              <a:gd name="T16" fmla="*/ 20 w 35"/>
              <a:gd name="T17" fmla="*/ 40 h 51"/>
              <a:gd name="T18" fmla="*/ 20 w 35"/>
              <a:gd name="T19" fmla="*/ 38 h 51"/>
              <a:gd name="T20" fmla="*/ 21 w 35"/>
              <a:gd name="T21" fmla="*/ 34 h 51"/>
              <a:gd name="T22" fmla="*/ 21 w 35"/>
              <a:gd name="T23" fmla="*/ 8 h 51"/>
              <a:gd name="T24" fmla="*/ 28 w 35"/>
              <a:gd name="T25" fmla="*/ 8 h 51"/>
              <a:gd name="T26" fmla="*/ 28 w 35"/>
              <a:gd name="T27" fmla="*/ 16 h 51"/>
              <a:gd name="T28" fmla="*/ 31 w 35"/>
              <a:gd name="T29" fmla="*/ 14 h 51"/>
              <a:gd name="T30" fmla="*/ 31 w 35"/>
              <a:gd name="T31" fmla="*/ 8 h 51"/>
              <a:gd name="T32" fmla="*/ 35 w 35"/>
              <a:gd name="T33" fmla="*/ 8 h 51"/>
              <a:gd name="T34" fmla="*/ 33 w 35"/>
              <a:gd name="T35" fmla="*/ 16 h 51"/>
              <a:gd name="T36" fmla="*/ 28 w 35"/>
              <a:gd name="T37" fmla="*/ 19 h 51"/>
              <a:gd name="T38" fmla="*/ 28 w 35"/>
              <a:gd name="T39" fmla="*/ 34 h 51"/>
              <a:gd name="T40" fmla="*/ 28 w 35"/>
              <a:gd name="T41" fmla="*/ 41 h 51"/>
              <a:gd name="T42" fmla="*/ 25 w 35"/>
              <a:gd name="T43" fmla="*/ 45 h 51"/>
              <a:gd name="T44" fmla="*/ 20 w 35"/>
              <a:gd name="T45" fmla="*/ 49 h 51"/>
              <a:gd name="T46" fmla="*/ 14 w 35"/>
              <a:gd name="T47" fmla="*/ 51 h 51"/>
              <a:gd name="T48" fmla="*/ 9 w 35"/>
              <a:gd name="T49" fmla="*/ 49 h 51"/>
              <a:gd name="T50" fmla="*/ 4 w 35"/>
              <a:gd name="T51" fmla="*/ 46 h 51"/>
              <a:gd name="T52" fmla="*/ 2 w 35"/>
              <a:gd name="T53" fmla="*/ 42 h 51"/>
              <a:gd name="T54" fmla="*/ 1 w 35"/>
              <a:gd name="T55" fmla="*/ 39 h 51"/>
              <a:gd name="T56" fmla="*/ 0 w 35"/>
              <a:gd name="T57" fmla="*/ 34 h 51"/>
              <a:gd name="T58" fmla="*/ 0 w 35"/>
              <a:gd name="T59" fmla="*/ 8 h 51"/>
              <a:gd name="T60" fmla="*/ 10 w 35"/>
              <a:gd name="T61" fmla="*/ 5 h 51"/>
              <a:gd name="T62" fmla="*/ 8 w 35"/>
              <a:gd name="T63" fmla="*/ 1 h 51"/>
              <a:gd name="T64" fmla="*/ 12 w 35"/>
              <a:gd name="T65" fmla="*/ 0 h 51"/>
              <a:gd name="T66" fmla="*/ 14 w 35"/>
              <a:gd name="T67" fmla="*/ 0 h 51"/>
              <a:gd name="T68" fmla="*/ 16 w 35"/>
              <a:gd name="T69" fmla="*/ 1 h 51"/>
              <a:gd name="T70" fmla="*/ 19 w 35"/>
              <a:gd name="T71" fmla="*/ 0 h 51"/>
              <a:gd name="T72" fmla="*/ 21 w 35"/>
              <a:gd name="T73" fmla="*/ 3 h 51"/>
              <a:gd name="T74" fmla="*/ 20 w 35"/>
              <a:gd name="T75" fmla="*/ 4 h 51"/>
              <a:gd name="T76" fmla="*/ 19 w 35"/>
              <a:gd name="T77" fmla="*/ 5 h 51"/>
              <a:gd name="T78" fmla="*/ 17 w 35"/>
              <a:gd name="T79" fmla="*/ 5 h 51"/>
              <a:gd name="T80" fmla="*/ 16 w 35"/>
              <a:gd name="T81" fmla="*/ 5 h 51"/>
              <a:gd name="T82" fmla="*/ 14 w 35"/>
              <a:gd name="T83" fmla="*/ 4 h 51"/>
              <a:gd name="T84" fmla="*/ 12 w 35"/>
              <a:gd name="T85" fmla="*/ 4 h 51"/>
              <a:gd name="T86" fmla="*/ 10 w 35"/>
              <a:gd name="T87"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 h="51">
                <a:moveTo>
                  <a:pt x="0" y="8"/>
                </a:moveTo>
                <a:cubicBezTo>
                  <a:pt x="8" y="8"/>
                  <a:pt x="8" y="8"/>
                  <a:pt x="8" y="8"/>
                </a:cubicBezTo>
                <a:cubicBezTo>
                  <a:pt x="8" y="34"/>
                  <a:pt x="8" y="34"/>
                  <a:pt x="8" y="34"/>
                </a:cubicBezTo>
                <a:cubicBezTo>
                  <a:pt x="8" y="35"/>
                  <a:pt x="8" y="37"/>
                  <a:pt x="8" y="37"/>
                </a:cubicBezTo>
                <a:cubicBezTo>
                  <a:pt x="8" y="38"/>
                  <a:pt x="8" y="39"/>
                  <a:pt x="9" y="40"/>
                </a:cubicBezTo>
                <a:cubicBezTo>
                  <a:pt x="9" y="41"/>
                  <a:pt x="10" y="42"/>
                  <a:pt x="11" y="42"/>
                </a:cubicBezTo>
                <a:cubicBezTo>
                  <a:pt x="12" y="43"/>
                  <a:pt x="13" y="43"/>
                  <a:pt x="14" y="43"/>
                </a:cubicBezTo>
                <a:cubicBezTo>
                  <a:pt x="15" y="43"/>
                  <a:pt x="16" y="43"/>
                  <a:pt x="17" y="43"/>
                </a:cubicBezTo>
                <a:cubicBezTo>
                  <a:pt x="18" y="42"/>
                  <a:pt x="19" y="41"/>
                  <a:pt x="20" y="40"/>
                </a:cubicBezTo>
                <a:cubicBezTo>
                  <a:pt x="20" y="40"/>
                  <a:pt x="20" y="39"/>
                  <a:pt x="20" y="38"/>
                </a:cubicBezTo>
                <a:cubicBezTo>
                  <a:pt x="21" y="37"/>
                  <a:pt x="21" y="36"/>
                  <a:pt x="21" y="34"/>
                </a:cubicBezTo>
                <a:cubicBezTo>
                  <a:pt x="21" y="8"/>
                  <a:pt x="21" y="8"/>
                  <a:pt x="21" y="8"/>
                </a:cubicBezTo>
                <a:cubicBezTo>
                  <a:pt x="28" y="8"/>
                  <a:pt x="28" y="8"/>
                  <a:pt x="28" y="8"/>
                </a:cubicBezTo>
                <a:cubicBezTo>
                  <a:pt x="28" y="16"/>
                  <a:pt x="28" y="16"/>
                  <a:pt x="28" y="16"/>
                </a:cubicBezTo>
                <a:cubicBezTo>
                  <a:pt x="29" y="16"/>
                  <a:pt x="30" y="15"/>
                  <a:pt x="31" y="14"/>
                </a:cubicBezTo>
                <a:cubicBezTo>
                  <a:pt x="31" y="13"/>
                  <a:pt x="31" y="11"/>
                  <a:pt x="31" y="8"/>
                </a:cubicBezTo>
                <a:cubicBezTo>
                  <a:pt x="35" y="8"/>
                  <a:pt x="35" y="8"/>
                  <a:pt x="35" y="8"/>
                </a:cubicBezTo>
                <a:cubicBezTo>
                  <a:pt x="35" y="12"/>
                  <a:pt x="35" y="14"/>
                  <a:pt x="33" y="16"/>
                </a:cubicBezTo>
                <a:cubicBezTo>
                  <a:pt x="32" y="18"/>
                  <a:pt x="30" y="19"/>
                  <a:pt x="28" y="19"/>
                </a:cubicBezTo>
                <a:cubicBezTo>
                  <a:pt x="28" y="34"/>
                  <a:pt x="28" y="34"/>
                  <a:pt x="28" y="34"/>
                </a:cubicBezTo>
                <a:cubicBezTo>
                  <a:pt x="28" y="37"/>
                  <a:pt x="28" y="39"/>
                  <a:pt x="28" y="41"/>
                </a:cubicBezTo>
                <a:cubicBezTo>
                  <a:pt x="27" y="42"/>
                  <a:pt x="27" y="44"/>
                  <a:pt x="25" y="45"/>
                </a:cubicBezTo>
                <a:cubicBezTo>
                  <a:pt x="24" y="47"/>
                  <a:pt x="22" y="48"/>
                  <a:pt x="20" y="49"/>
                </a:cubicBezTo>
                <a:cubicBezTo>
                  <a:pt x="18" y="50"/>
                  <a:pt x="16" y="51"/>
                  <a:pt x="14" y="51"/>
                </a:cubicBezTo>
                <a:cubicBezTo>
                  <a:pt x="12" y="51"/>
                  <a:pt x="11" y="50"/>
                  <a:pt x="9" y="49"/>
                </a:cubicBezTo>
                <a:cubicBezTo>
                  <a:pt x="7" y="48"/>
                  <a:pt x="5" y="47"/>
                  <a:pt x="4" y="46"/>
                </a:cubicBezTo>
                <a:cubicBezTo>
                  <a:pt x="3" y="45"/>
                  <a:pt x="2" y="44"/>
                  <a:pt x="2" y="42"/>
                </a:cubicBezTo>
                <a:cubicBezTo>
                  <a:pt x="1" y="41"/>
                  <a:pt x="1" y="40"/>
                  <a:pt x="1" y="39"/>
                </a:cubicBezTo>
                <a:cubicBezTo>
                  <a:pt x="0" y="37"/>
                  <a:pt x="0" y="36"/>
                  <a:pt x="0" y="34"/>
                </a:cubicBezTo>
                <a:lnTo>
                  <a:pt x="0" y="8"/>
                </a:lnTo>
                <a:close/>
                <a:moveTo>
                  <a:pt x="10" y="5"/>
                </a:moveTo>
                <a:cubicBezTo>
                  <a:pt x="8" y="1"/>
                  <a:pt x="8" y="1"/>
                  <a:pt x="8" y="1"/>
                </a:cubicBezTo>
                <a:cubicBezTo>
                  <a:pt x="9" y="0"/>
                  <a:pt x="10" y="0"/>
                  <a:pt x="12" y="0"/>
                </a:cubicBezTo>
                <a:cubicBezTo>
                  <a:pt x="12" y="0"/>
                  <a:pt x="13" y="0"/>
                  <a:pt x="14" y="0"/>
                </a:cubicBezTo>
                <a:cubicBezTo>
                  <a:pt x="15" y="1"/>
                  <a:pt x="16" y="1"/>
                  <a:pt x="16" y="1"/>
                </a:cubicBezTo>
                <a:cubicBezTo>
                  <a:pt x="17" y="1"/>
                  <a:pt x="18" y="0"/>
                  <a:pt x="19" y="0"/>
                </a:cubicBezTo>
                <a:cubicBezTo>
                  <a:pt x="21" y="3"/>
                  <a:pt x="21" y="3"/>
                  <a:pt x="21" y="3"/>
                </a:cubicBezTo>
                <a:cubicBezTo>
                  <a:pt x="21" y="4"/>
                  <a:pt x="20" y="4"/>
                  <a:pt x="20" y="4"/>
                </a:cubicBezTo>
                <a:cubicBezTo>
                  <a:pt x="20" y="4"/>
                  <a:pt x="19" y="5"/>
                  <a:pt x="19" y="5"/>
                </a:cubicBezTo>
                <a:cubicBezTo>
                  <a:pt x="18" y="5"/>
                  <a:pt x="18" y="5"/>
                  <a:pt x="17" y="5"/>
                </a:cubicBezTo>
                <a:cubicBezTo>
                  <a:pt x="17" y="5"/>
                  <a:pt x="16" y="5"/>
                  <a:pt x="16" y="5"/>
                </a:cubicBezTo>
                <a:cubicBezTo>
                  <a:pt x="15" y="5"/>
                  <a:pt x="14" y="4"/>
                  <a:pt x="14" y="4"/>
                </a:cubicBezTo>
                <a:cubicBezTo>
                  <a:pt x="13" y="4"/>
                  <a:pt x="13" y="4"/>
                  <a:pt x="12" y="4"/>
                </a:cubicBezTo>
                <a:cubicBezTo>
                  <a:pt x="11" y="4"/>
                  <a:pt x="10" y="4"/>
                  <a:pt x="1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8" name="Freeform 20">
            <a:extLst>
              <a:ext uri="{FF2B5EF4-FFF2-40B4-BE49-F238E27FC236}">
                <a16:creationId xmlns:a16="http://schemas.microsoft.com/office/drawing/2014/main" id="{C44C9178-B99F-4BEE-AD9D-D6DB16EF79BF}"/>
              </a:ext>
            </a:extLst>
          </p:cNvPr>
          <p:cNvSpPr>
            <a:spLocks/>
          </p:cNvSpPr>
          <p:nvPr userDrawn="1"/>
        </p:nvSpPr>
        <p:spPr bwMode="auto">
          <a:xfrm>
            <a:off x="1968671" y="3568569"/>
            <a:ext cx="48805" cy="133350"/>
          </a:xfrm>
          <a:custGeom>
            <a:avLst/>
            <a:gdLst>
              <a:gd name="T0" fmla="*/ 32 w 76"/>
              <a:gd name="T1" fmla="*/ 84 h 84"/>
              <a:gd name="T2" fmla="*/ 0 w 76"/>
              <a:gd name="T3" fmla="*/ 0 h 84"/>
              <a:gd name="T4" fmla="*/ 16 w 76"/>
              <a:gd name="T5" fmla="*/ 0 h 84"/>
              <a:gd name="T6" fmla="*/ 38 w 76"/>
              <a:gd name="T7" fmla="*/ 64 h 84"/>
              <a:gd name="T8" fmla="*/ 60 w 76"/>
              <a:gd name="T9" fmla="*/ 0 h 84"/>
              <a:gd name="T10" fmla="*/ 76 w 76"/>
              <a:gd name="T11" fmla="*/ 0 h 84"/>
              <a:gd name="T12" fmla="*/ 44 w 76"/>
              <a:gd name="T13" fmla="*/ 84 h 84"/>
              <a:gd name="T14" fmla="*/ 32 w 76"/>
              <a:gd name="T15" fmla="*/ 84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32" y="84"/>
                </a:moveTo>
                <a:lnTo>
                  <a:pt x="0" y="0"/>
                </a:lnTo>
                <a:lnTo>
                  <a:pt x="16" y="0"/>
                </a:lnTo>
                <a:lnTo>
                  <a:pt x="38" y="64"/>
                </a:lnTo>
                <a:lnTo>
                  <a:pt x="60" y="0"/>
                </a:lnTo>
                <a:lnTo>
                  <a:pt x="76" y="0"/>
                </a:lnTo>
                <a:lnTo>
                  <a:pt x="44" y="84"/>
                </a:lnTo>
                <a:lnTo>
                  <a:pt x="32"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pic>
        <p:nvPicPr>
          <p:cNvPr id="5" name="Picture 4"/>
          <p:cNvPicPr>
            <a:picLocks noChangeAspect="1"/>
          </p:cNvPicPr>
          <p:nvPr/>
        </p:nvPicPr>
        <p:blipFill>
          <a:blip r:embed="rId2"/>
          <a:stretch>
            <a:fillRect/>
          </a:stretch>
        </p:blipFill>
        <p:spPr>
          <a:xfrm flipH="1">
            <a:off x="1076191" y="135418"/>
            <a:ext cx="470395" cy="660758"/>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15480" y="289797"/>
            <a:ext cx="631587" cy="406020"/>
          </a:xfrm>
          <a:prstGeom prst="rect">
            <a:avLst/>
          </a:prstGeom>
        </p:spPr>
      </p:pic>
      <p:grpSp>
        <p:nvGrpSpPr>
          <p:cNvPr id="35" name="Group 34"/>
          <p:cNvGrpSpPr/>
          <p:nvPr/>
        </p:nvGrpSpPr>
        <p:grpSpPr>
          <a:xfrm>
            <a:off x="4009853" y="1061139"/>
            <a:ext cx="8012257" cy="5664125"/>
            <a:chOff x="9526586" y="5020964"/>
            <a:chExt cx="13487401" cy="7588768"/>
          </a:xfrm>
        </p:grpSpPr>
        <p:sp>
          <p:nvSpPr>
            <p:cNvPr id="36" name="Rectangle 10"/>
            <p:cNvSpPr>
              <a:spLocks noChangeArrowheads="1"/>
            </p:cNvSpPr>
            <p:nvPr/>
          </p:nvSpPr>
          <p:spPr bwMode="auto">
            <a:xfrm rot="5400000">
              <a:off x="16071148" y="5876038"/>
              <a:ext cx="189131" cy="13278255"/>
            </a:xfrm>
            <a:prstGeom prst="rect">
              <a:avLst/>
            </a:prstGeom>
            <a:gradFill>
              <a:gsLst>
                <a:gs pos="0">
                  <a:srgbClr val="00B0F0"/>
                </a:gs>
                <a:gs pos="100000">
                  <a:sysClr val="window" lastClr="FFFFFF"/>
                </a:gs>
              </a:gsLst>
              <a:lin ang="5400000" scaled="0"/>
            </a:gradFill>
            <a:ln w="25400" cap="flat" cmpd="sng" algn="ctr">
              <a:noFill/>
              <a:prstDash val="solid"/>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7" name="Freeform 9"/>
            <p:cNvSpPr>
              <a:spLocks/>
            </p:cNvSpPr>
            <p:nvPr/>
          </p:nvSpPr>
          <p:spPr bwMode="auto">
            <a:xfrm rot="5400000">
              <a:off x="21540853" y="11136598"/>
              <a:ext cx="2737980" cy="208288"/>
            </a:xfrm>
            <a:custGeom>
              <a:avLst/>
              <a:gdLst>
                <a:gd name="T0" fmla="*/ 1662 w 1662"/>
                <a:gd name="T1" fmla="*/ 118 h 118"/>
                <a:gd name="T2" fmla="*/ 0 w 1662"/>
                <a:gd name="T3" fmla="*/ 118 h 118"/>
                <a:gd name="T4" fmla="*/ 0 w 1662"/>
                <a:gd name="T5" fmla="*/ 0 h 118"/>
                <a:gd name="T6" fmla="*/ 1551 w 1662"/>
                <a:gd name="T7" fmla="*/ 0 h 118"/>
                <a:gd name="T8" fmla="*/ 1662 w 1662"/>
                <a:gd name="T9" fmla="*/ 118 h 118"/>
              </a:gdLst>
              <a:ahLst/>
              <a:cxnLst>
                <a:cxn ang="0">
                  <a:pos x="T0" y="T1"/>
                </a:cxn>
                <a:cxn ang="0">
                  <a:pos x="T2" y="T3"/>
                </a:cxn>
                <a:cxn ang="0">
                  <a:pos x="T4" y="T5"/>
                </a:cxn>
                <a:cxn ang="0">
                  <a:pos x="T6" y="T7"/>
                </a:cxn>
                <a:cxn ang="0">
                  <a:pos x="T8" y="T9"/>
                </a:cxn>
              </a:cxnLst>
              <a:rect l="0" t="0" r="r" b="b"/>
              <a:pathLst>
                <a:path w="1662" h="118">
                  <a:moveTo>
                    <a:pt x="1662" y="118"/>
                  </a:moveTo>
                  <a:lnTo>
                    <a:pt x="0" y="118"/>
                  </a:lnTo>
                  <a:lnTo>
                    <a:pt x="0" y="0"/>
                  </a:lnTo>
                  <a:lnTo>
                    <a:pt x="1551" y="0"/>
                  </a:lnTo>
                  <a:lnTo>
                    <a:pt x="1662" y="118"/>
                  </a:lnTo>
                  <a:close/>
                </a:path>
              </a:pathLst>
            </a:cu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8" name="Freeform 9"/>
            <p:cNvSpPr>
              <a:spLocks/>
            </p:cNvSpPr>
            <p:nvPr/>
          </p:nvSpPr>
          <p:spPr bwMode="auto">
            <a:xfrm rot="16200000" flipV="1">
              <a:off x="21540853" y="6285810"/>
              <a:ext cx="2737980" cy="208288"/>
            </a:xfrm>
            <a:custGeom>
              <a:avLst/>
              <a:gdLst>
                <a:gd name="T0" fmla="*/ 1662 w 1662"/>
                <a:gd name="T1" fmla="*/ 118 h 118"/>
                <a:gd name="T2" fmla="*/ 0 w 1662"/>
                <a:gd name="T3" fmla="*/ 118 h 118"/>
                <a:gd name="T4" fmla="*/ 0 w 1662"/>
                <a:gd name="T5" fmla="*/ 0 h 118"/>
                <a:gd name="T6" fmla="*/ 1551 w 1662"/>
                <a:gd name="T7" fmla="*/ 0 h 118"/>
                <a:gd name="T8" fmla="*/ 1662 w 1662"/>
                <a:gd name="T9" fmla="*/ 118 h 118"/>
              </a:gdLst>
              <a:ahLst/>
              <a:cxnLst>
                <a:cxn ang="0">
                  <a:pos x="T0" y="T1"/>
                </a:cxn>
                <a:cxn ang="0">
                  <a:pos x="T2" y="T3"/>
                </a:cxn>
                <a:cxn ang="0">
                  <a:pos x="T4" y="T5"/>
                </a:cxn>
                <a:cxn ang="0">
                  <a:pos x="T6" y="T7"/>
                </a:cxn>
                <a:cxn ang="0">
                  <a:pos x="T8" y="T9"/>
                </a:cxn>
              </a:cxnLst>
              <a:rect l="0" t="0" r="r" b="b"/>
              <a:pathLst>
                <a:path w="1662" h="118">
                  <a:moveTo>
                    <a:pt x="1662" y="118"/>
                  </a:moveTo>
                  <a:lnTo>
                    <a:pt x="0" y="118"/>
                  </a:lnTo>
                  <a:lnTo>
                    <a:pt x="0" y="0"/>
                  </a:lnTo>
                  <a:lnTo>
                    <a:pt x="1551" y="0"/>
                  </a:lnTo>
                  <a:lnTo>
                    <a:pt x="1662" y="118"/>
                  </a:lnTo>
                  <a:close/>
                </a:path>
              </a:pathLst>
            </a:cu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9" name="Rectangle 10"/>
            <p:cNvSpPr>
              <a:spLocks noChangeArrowheads="1"/>
            </p:cNvSpPr>
            <p:nvPr/>
          </p:nvSpPr>
          <p:spPr bwMode="auto">
            <a:xfrm rot="16200000" flipV="1">
              <a:off x="18440281" y="850795"/>
              <a:ext cx="194393" cy="8534731"/>
            </a:xfrm>
            <a:prstGeom prst="rect">
              <a:avLst/>
            </a:prstGeom>
            <a:gradFill>
              <a:gsLst>
                <a:gs pos="0">
                  <a:srgbClr val="00B0F0"/>
                </a:gs>
                <a:gs pos="100000">
                  <a:sysClr val="window" lastClr="FFFFFF"/>
                </a:gs>
              </a:gsLst>
              <a:lin ang="5400000" scaled="0"/>
            </a:gradFill>
            <a:ln w="25400" cap="flat" cmpd="sng" algn="ctr">
              <a:noFill/>
              <a:prstDash val="solid"/>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40" name="Rectangle 39"/>
            <p:cNvSpPr/>
            <p:nvPr/>
          </p:nvSpPr>
          <p:spPr>
            <a:xfrm>
              <a:off x="22804841" y="7643378"/>
              <a:ext cx="209146" cy="2935697"/>
            </a:xfrm>
            <a:prstGeom prst="rect">
              <a:avLst/>
            </a:pr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grpSp>
      <p:pic>
        <p:nvPicPr>
          <p:cNvPr id="9" name="Picture 8"/>
          <p:cNvPicPr>
            <a:picLocks noChangeAspect="1"/>
          </p:cNvPicPr>
          <p:nvPr/>
        </p:nvPicPr>
        <p:blipFill>
          <a:blip r:embed="rId5"/>
          <a:stretch>
            <a:fillRect/>
          </a:stretch>
        </p:blipFill>
        <p:spPr>
          <a:xfrm>
            <a:off x="3848922" y="873583"/>
            <a:ext cx="4468755" cy="566977"/>
          </a:xfrm>
          <a:prstGeom prst="rect">
            <a:avLst/>
          </a:prstGeom>
          <a:effectLst>
            <a:reflection blurRad="6350" stA="52000" endA="300" endPos="35000" dir="5400000" sy="-100000" algn="bl" rotWithShape="0"/>
          </a:effectLst>
        </p:spPr>
      </p:pic>
      <p:sp>
        <p:nvSpPr>
          <p:cNvPr id="8" name="Rectangle 7"/>
          <p:cNvSpPr/>
          <p:nvPr/>
        </p:nvSpPr>
        <p:spPr>
          <a:xfrm>
            <a:off x="2955447" y="174863"/>
            <a:ext cx="6177461" cy="613245"/>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t-BR" sz="3200" b="1" i="0" u="none" strike="noStrike" kern="1200" cap="none" spc="0" normalizeH="0" baseline="0" noProof="0" dirty="0" smtClean="0">
                <a:ln>
                  <a:noFill/>
                </a:ln>
                <a:solidFill>
                  <a:srgbClr val="C00000"/>
                </a:solidFill>
                <a:effectLst/>
                <a:uLnTx/>
                <a:uFillTx/>
                <a:latin typeface="Times New Roman" panose="02020603050405020304" pitchFamily="18" charset="0"/>
                <a:ea typeface="Times New Roman" panose="02020603050405020304" pitchFamily="18" charset="0"/>
                <a:cs typeface="+mn-cs"/>
              </a:rPr>
              <a:t>ÔN TẬP GIỮA TUẦN HỌC KÌ II</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4010589" y="935968"/>
            <a:ext cx="417082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ÔN TẬP, HỆ THỐNG KIẾN THỨC</a:t>
            </a:r>
            <a:endParaRPr kumimoji="0" lang="en-US" sz="20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4" name="Rectangle 3"/>
          <p:cNvSpPr/>
          <p:nvPr/>
        </p:nvSpPr>
        <p:spPr>
          <a:xfrm>
            <a:off x="2953115" y="1393786"/>
            <a:ext cx="5854488" cy="1083374"/>
          </a:xfrm>
          <a:prstGeom prst="rect">
            <a:avLst/>
          </a:prstGeom>
        </p:spPr>
        <p:txBody>
          <a:bodyPr wrap="none">
            <a:spAutoFit/>
          </a:bodyPr>
          <a:lstStyle/>
          <a:p>
            <a:pPr>
              <a:lnSpc>
                <a:spcPct val="115000"/>
              </a:lnSpc>
              <a:spcAft>
                <a:spcPts val="0"/>
              </a:spcAft>
            </a:pPr>
            <a:r>
              <a:rPr lang="en-US" sz="2800" b="1" dirty="0" err="1" smtClean="0">
                <a:solidFill>
                  <a:srgbClr val="0D0D0D"/>
                </a:solidFill>
                <a:latin typeface="Times New Roman" panose="02020603050405020304" pitchFamily="18" charset="0"/>
                <a:ea typeface="Times New Roman" panose="02020603050405020304" pitchFamily="18" charset="0"/>
              </a:rPr>
              <a:t>Cách</a:t>
            </a:r>
            <a:r>
              <a:rPr lang="en-US" sz="2800" b="1" dirty="0" smtClean="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đọc</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hiểu</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văn</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bản</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theo</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thể</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loại</a:t>
            </a:r>
            <a:r>
              <a:rPr lang="en-US" sz="2800" b="1" dirty="0">
                <a:solidFill>
                  <a:srgbClr val="0D0D0D"/>
                </a:solidFill>
                <a:latin typeface="Times New Roman" panose="02020603050405020304" pitchFamily="18" charset="0"/>
                <a:ea typeface="Times New Roman" panose="02020603050405020304" pitchFamily="18" charset="0"/>
              </a:rPr>
              <a:t>:</a:t>
            </a:r>
            <a:r>
              <a:rPr lang="en-US" sz="2800" b="1" dirty="0">
                <a:latin typeface="Times New Roman" panose="02020603050405020304" pitchFamily="18" charset="0"/>
                <a:ea typeface="Times New Roman" panose="02020603050405020304" pitchFamily="18" charset="0"/>
              </a:rPr>
              <a:t> </a:t>
            </a:r>
            <a:endParaRPr lang="en-US" sz="2800" b="1" dirty="0" smtClean="0">
              <a:latin typeface="Times New Roman" panose="02020603050405020304" pitchFamily="18" charset="0"/>
              <a:ea typeface="Times New Roman" panose="02020603050405020304" pitchFamily="18" charset="0"/>
            </a:endParaRPr>
          </a:p>
          <a:p>
            <a:pPr>
              <a:lnSpc>
                <a:spcPct val="115000"/>
              </a:lnSpc>
              <a:spcAft>
                <a:spcPts val="0"/>
              </a:spcAft>
            </a:pP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smtClean="0">
                <a:solidFill>
                  <a:srgbClr val="0070C0"/>
                </a:solidFill>
                <a:latin typeface="Times New Roman" panose="02020603050405020304" pitchFamily="18" charset="0"/>
                <a:ea typeface="Times New Roman" panose="02020603050405020304" pitchFamily="18" charset="0"/>
              </a:rPr>
              <a:t>              </a:t>
            </a:r>
            <a:r>
              <a:rPr lang="en-US" sz="2800" b="1" dirty="0" err="1" smtClean="0">
                <a:solidFill>
                  <a:srgbClr val="0070C0"/>
                </a:solidFill>
                <a:latin typeface="Times New Roman" panose="02020603050405020304" pitchFamily="18" charset="0"/>
                <a:ea typeface="Times New Roman" panose="02020603050405020304" pitchFamily="18" charset="0"/>
              </a:rPr>
              <a:t>Phiếu</a:t>
            </a:r>
            <a:r>
              <a:rPr lang="en-US" sz="2800" b="1" dirty="0" smtClean="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học</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tập</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số</a:t>
            </a:r>
            <a:r>
              <a:rPr lang="en-US" sz="2800" b="1" dirty="0">
                <a:solidFill>
                  <a:srgbClr val="0070C0"/>
                </a:solidFill>
                <a:latin typeface="Times New Roman" panose="02020603050405020304" pitchFamily="18" charset="0"/>
                <a:ea typeface="Times New Roman" panose="02020603050405020304" pitchFamily="18" charset="0"/>
              </a:rPr>
              <a:t> 3</a:t>
            </a:r>
            <a:endParaRPr lang="en-US" sz="2800" dirty="0">
              <a:effectLst/>
              <a:latin typeface="Times New Roman" panose="02020603050405020304" pitchFamily="18" charset="0"/>
              <a:ea typeface="Times New Roman" panose="02020603050405020304" pitchFamily="18" charset="0"/>
            </a:endParaRPr>
          </a:p>
        </p:txBody>
      </p:sp>
      <p:sp>
        <p:nvSpPr>
          <p:cNvPr id="6" name="Chevron 5"/>
          <p:cNvSpPr/>
          <p:nvPr/>
        </p:nvSpPr>
        <p:spPr>
          <a:xfrm>
            <a:off x="1659216" y="1334770"/>
            <a:ext cx="679517" cy="730990"/>
          </a:xfrm>
          <a:prstGeom prst="chevron">
            <a:avLst/>
          </a:pr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hevron 26"/>
          <p:cNvSpPr/>
          <p:nvPr/>
        </p:nvSpPr>
        <p:spPr>
          <a:xfrm>
            <a:off x="2173054" y="1334770"/>
            <a:ext cx="679517" cy="730990"/>
          </a:xfrm>
          <a:prstGeom prst="chevron">
            <a:avLst/>
          </a:pr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entagon 10"/>
          <p:cNvSpPr/>
          <p:nvPr/>
        </p:nvSpPr>
        <p:spPr>
          <a:xfrm>
            <a:off x="353296" y="1303664"/>
            <a:ext cx="1537316" cy="794683"/>
          </a:xfrm>
          <a:prstGeom prst="homePlate">
            <a:avLst/>
          </a:pr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atin typeface="Times New Roman" panose="02020603050405020304" pitchFamily="18" charset="0"/>
                <a:cs typeface="Times New Roman" panose="02020603050405020304" pitchFamily="18" charset="0"/>
              </a:rPr>
              <a:t>Bài</a:t>
            </a:r>
            <a:r>
              <a:rPr lang="en-US" sz="3200" dirty="0" smtClean="0">
                <a:latin typeface="Times New Roman" panose="02020603050405020304" pitchFamily="18" charset="0"/>
                <a:cs typeface="Times New Roman" panose="02020603050405020304" pitchFamily="18" charset="0"/>
              </a:rPr>
              <a:t> 3</a:t>
            </a:r>
            <a:endParaRPr lang="en-US" sz="3200" dirty="0">
              <a:latin typeface="Times New Roman" panose="02020603050405020304" pitchFamily="18" charset="0"/>
              <a:cs typeface="Times New Roman" panose="02020603050405020304" pitchFamily="18"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2743351836"/>
              </p:ext>
            </p:extLst>
          </p:nvPr>
        </p:nvGraphicFramePr>
        <p:xfrm>
          <a:off x="660399" y="2570026"/>
          <a:ext cx="10858500" cy="2893568"/>
        </p:xfrm>
        <a:graphic>
          <a:graphicData uri="http://schemas.openxmlformats.org/drawingml/2006/table">
            <a:tbl>
              <a:tblPr firstRow="1" firstCol="1" bandRow="1"/>
              <a:tblGrid>
                <a:gridCol w="2269965">
                  <a:extLst>
                    <a:ext uri="{9D8B030D-6E8A-4147-A177-3AD203B41FA5}">
                      <a16:colId xmlns:a16="http://schemas.microsoft.com/office/drawing/2014/main" val="2591188607"/>
                    </a:ext>
                  </a:extLst>
                </a:gridCol>
                <a:gridCol w="8588535">
                  <a:extLst>
                    <a:ext uri="{9D8B030D-6E8A-4147-A177-3AD203B41FA5}">
                      <a16:colId xmlns:a16="http://schemas.microsoft.com/office/drawing/2014/main" val="897704964"/>
                    </a:ext>
                  </a:extLst>
                </a:gridCol>
              </a:tblGrid>
              <a:tr h="0">
                <a:tc>
                  <a:txBody>
                    <a:bodyPr/>
                    <a:lstStyle/>
                    <a:p>
                      <a:pPr algn="ctr">
                        <a:lnSpc>
                          <a:spcPct val="200000"/>
                        </a:lnSpc>
                        <a:spcAft>
                          <a:spcPts val="120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 loại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200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Cách đọc hiểu văn bản theo thể loại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4009714170"/>
                  </a:ext>
                </a:extLst>
              </a:tr>
              <a:tr h="0">
                <a:tc>
                  <a:txBody>
                    <a:bodyPr/>
                    <a:lstStyle/>
                    <a:p>
                      <a:pPr>
                        <a:lnSpc>
                          <a:spcPct val="200000"/>
                        </a:lnSpc>
                        <a:spcAft>
                          <a:spcPts val="12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2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571551907"/>
                  </a:ext>
                </a:extLst>
              </a:tr>
              <a:tr h="0">
                <a:tc>
                  <a:txBody>
                    <a:bodyPr/>
                    <a:lstStyle/>
                    <a:p>
                      <a:pPr>
                        <a:lnSpc>
                          <a:spcPct val="200000"/>
                        </a:lnSpc>
                        <a:spcAft>
                          <a:spcPts val="12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2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9915503"/>
                  </a:ext>
                </a:extLst>
              </a:tr>
              <a:tr h="0">
                <a:tc>
                  <a:txBody>
                    <a:bodyPr/>
                    <a:lstStyle/>
                    <a:p>
                      <a:pPr>
                        <a:lnSpc>
                          <a:spcPct val="200000"/>
                        </a:lnSpc>
                        <a:spcAft>
                          <a:spcPts val="120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Nghị luận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2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639267677"/>
                  </a:ext>
                </a:extLst>
              </a:tr>
            </a:tbl>
          </a:graphicData>
        </a:graphic>
      </p:graphicFrame>
    </p:spTree>
    <p:extLst>
      <p:ext uri="{BB962C8B-B14F-4D97-AF65-F5344CB8AC3E}">
        <p14:creationId xmlns:p14="http://schemas.microsoft.com/office/powerpoint/2010/main" val="22954874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
            <a:ext cx="12192000" cy="836740"/>
            <a:chOff x="1440808" y="2419674"/>
            <a:chExt cx="9865006" cy="1448933"/>
          </a:xfrm>
        </p:grpSpPr>
        <p:sp>
          <p:nvSpPr>
            <p:cNvPr id="47" name="Freeform 6">
              <a:extLst>
                <a:ext uri="{FF2B5EF4-FFF2-40B4-BE49-F238E27FC236}">
                  <a16:creationId xmlns:a16="http://schemas.microsoft.com/office/drawing/2014/main" id="{0135C79C-F846-49D1-A09F-F16683F7E395}"/>
                </a:ext>
              </a:extLst>
            </p:cNvPr>
            <p:cNvSpPr>
              <a:spLocks/>
            </p:cNvSpPr>
            <p:nvPr userDrawn="1"/>
          </p:nvSpPr>
          <p:spPr bwMode="auto">
            <a:xfrm>
              <a:off x="1440808" y="2419674"/>
              <a:ext cx="9865006" cy="1406526"/>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1 w 7680"/>
                <a:gd name="T13" fmla="*/ 380 h 440"/>
                <a:gd name="T14" fmla="*/ 261 w 7680"/>
                <a:gd name="T15" fmla="*/ 440 h 440"/>
                <a:gd name="T16" fmla="*/ 541 w 7680"/>
                <a:gd name="T17" fmla="*/ 440 h 440"/>
                <a:gd name="T18" fmla="*/ 601 w 7680"/>
                <a:gd name="T19" fmla="*/ 380 h 440"/>
                <a:gd name="T20" fmla="*/ 601 w 7680"/>
                <a:gd name="T21" fmla="*/ 106 h 440"/>
                <a:gd name="T22" fmla="*/ 601 w 7680"/>
                <a:gd name="T23" fmla="*/ 106 h 440"/>
                <a:gd name="T24" fmla="*/ 601 w 7680"/>
                <a:gd name="T25" fmla="*/ 100 h 440"/>
                <a:gd name="T26" fmla="*/ 661 w 7680"/>
                <a:gd name="T27" fmla="*/ 40 h 440"/>
                <a:gd name="T28" fmla="*/ 676 w 7680"/>
                <a:gd name="T29" fmla="*/ 40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1" y="380"/>
                    <a:pt x="201" y="380"/>
                    <a:pt x="201" y="380"/>
                  </a:cubicBezTo>
                  <a:cubicBezTo>
                    <a:pt x="201" y="414"/>
                    <a:pt x="227" y="440"/>
                    <a:pt x="261" y="440"/>
                  </a:cubicBezTo>
                  <a:cubicBezTo>
                    <a:pt x="541" y="440"/>
                    <a:pt x="541" y="440"/>
                    <a:pt x="541" y="440"/>
                  </a:cubicBezTo>
                  <a:cubicBezTo>
                    <a:pt x="574" y="440"/>
                    <a:pt x="601" y="414"/>
                    <a:pt x="601" y="380"/>
                  </a:cubicBezTo>
                  <a:cubicBezTo>
                    <a:pt x="601" y="106"/>
                    <a:pt x="601" y="106"/>
                    <a:pt x="601" y="106"/>
                  </a:cubicBezTo>
                  <a:cubicBezTo>
                    <a:pt x="601" y="106"/>
                    <a:pt x="601" y="106"/>
                    <a:pt x="601" y="106"/>
                  </a:cubicBezTo>
                  <a:cubicBezTo>
                    <a:pt x="601" y="100"/>
                    <a:pt x="601" y="100"/>
                    <a:pt x="601" y="100"/>
                  </a:cubicBezTo>
                  <a:cubicBezTo>
                    <a:pt x="601" y="67"/>
                    <a:pt x="627" y="40"/>
                    <a:pt x="661" y="40"/>
                  </a:cubicBezTo>
                  <a:cubicBezTo>
                    <a:pt x="676" y="40"/>
                    <a:pt x="676" y="40"/>
                    <a:pt x="676" y="40"/>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48" name="Freeform 7">
              <a:extLst>
                <a:ext uri="{FF2B5EF4-FFF2-40B4-BE49-F238E27FC236}">
                  <a16:creationId xmlns:a16="http://schemas.microsoft.com/office/drawing/2014/main" id="{9BDD5B99-52D6-45D4-853E-00656DEDF9E0}"/>
                </a:ext>
              </a:extLst>
            </p:cNvPr>
            <p:cNvSpPr>
              <a:spLocks/>
            </p:cNvSpPr>
            <p:nvPr userDrawn="1"/>
          </p:nvSpPr>
          <p:spPr bwMode="auto">
            <a:xfrm>
              <a:off x="2255079" y="2654168"/>
              <a:ext cx="488049" cy="1214439"/>
            </a:xfrm>
            <a:custGeom>
              <a:avLst/>
              <a:gdLst>
                <a:gd name="T0" fmla="*/ 380 w 380"/>
                <a:gd name="T1" fmla="*/ 320 h 380"/>
                <a:gd name="T2" fmla="*/ 320 w 380"/>
                <a:gd name="T3" fmla="*/ 380 h 380"/>
                <a:gd name="T4" fmla="*/ 60 w 380"/>
                <a:gd name="T5" fmla="*/ 380 h 380"/>
                <a:gd name="T6" fmla="*/ 0 w 380"/>
                <a:gd name="T7" fmla="*/ 320 h 380"/>
                <a:gd name="T8" fmla="*/ 0 w 380"/>
                <a:gd name="T9" fmla="*/ 60 h 380"/>
                <a:gd name="T10" fmla="*/ 60 w 380"/>
                <a:gd name="T11" fmla="*/ 0 h 380"/>
                <a:gd name="T12" fmla="*/ 320 w 380"/>
                <a:gd name="T13" fmla="*/ 0 h 380"/>
                <a:gd name="T14" fmla="*/ 380 w 380"/>
                <a:gd name="T15" fmla="*/ 60 h 380"/>
                <a:gd name="T16" fmla="*/ 380 w 380"/>
                <a:gd name="T17" fmla="*/ 32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380">
                  <a:moveTo>
                    <a:pt x="380" y="320"/>
                  </a:moveTo>
                  <a:cubicBezTo>
                    <a:pt x="380" y="353"/>
                    <a:pt x="353" y="380"/>
                    <a:pt x="320" y="380"/>
                  </a:cubicBezTo>
                  <a:cubicBezTo>
                    <a:pt x="60" y="380"/>
                    <a:pt x="60" y="380"/>
                    <a:pt x="60" y="380"/>
                  </a:cubicBezTo>
                  <a:cubicBezTo>
                    <a:pt x="27" y="380"/>
                    <a:pt x="0" y="353"/>
                    <a:pt x="0" y="320"/>
                  </a:cubicBezTo>
                  <a:cubicBezTo>
                    <a:pt x="0" y="60"/>
                    <a:pt x="0" y="60"/>
                    <a:pt x="0" y="60"/>
                  </a:cubicBezTo>
                  <a:cubicBezTo>
                    <a:pt x="0" y="27"/>
                    <a:pt x="27" y="0"/>
                    <a:pt x="60" y="0"/>
                  </a:cubicBezTo>
                  <a:cubicBezTo>
                    <a:pt x="320" y="0"/>
                    <a:pt x="320" y="0"/>
                    <a:pt x="320" y="0"/>
                  </a:cubicBezTo>
                  <a:cubicBezTo>
                    <a:pt x="353" y="0"/>
                    <a:pt x="380" y="27"/>
                    <a:pt x="380" y="60"/>
                  </a:cubicBezTo>
                  <a:cubicBezTo>
                    <a:pt x="380" y="320"/>
                    <a:pt x="380" y="320"/>
                    <a:pt x="380" y="320"/>
                  </a:cubicBezTo>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49" name="Freeform 9">
              <a:extLst>
                <a:ext uri="{FF2B5EF4-FFF2-40B4-BE49-F238E27FC236}">
                  <a16:creationId xmlns:a16="http://schemas.microsoft.com/office/drawing/2014/main" id="{7BD48BF9-7087-4F50-83CD-A10FC7A2DDA4}"/>
                </a:ext>
              </a:extLst>
            </p:cNvPr>
            <p:cNvSpPr>
              <a:spLocks/>
            </p:cNvSpPr>
            <p:nvPr userDrawn="1"/>
          </p:nvSpPr>
          <p:spPr bwMode="auto">
            <a:xfrm>
              <a:off x="2772667" y="2654168"/>
              <a:ext cx="8533147" cy="1214439"/>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1" name="Freeform 13">
              <a:extLst>
                <a:ext uri="{FF2B5EF4-FFF2-40B4-BE49-F238E27FC236}">
                  <a16:creationId xmlns:a16="http://schemas.microsoft.com/office/drawing/2014/main" id="{BEA5C45B-1C10-4989-BDFF-5AFC77A39A29}"/>
                </a:ext>
              </a:extLst>
            </p:cNvPr>
            <p:cNvSpPr>
              <a:spLocks/>
            </p:cNvSpPr>
            <p:nvPr userDrawn="1"/>
          </p:nvSpPr>
          <p:spPr bwMode="auto">
            <a:xfrm>
              <a:off x="1808129" y="2895924"/>
              <a:ext cx="295398" cy="227013"/>
            </a:xfrm>
            <a:custGeom>
              <a:avLst/>
              <a:gdLst>
                <a:gd name="T0" fmla="*/ 135 w 230"/>
                <a:gd name="T1" fmla="*/ 64 h 71"/>
                <a:gd name="T2" fmla="*/ 120 w 230"/>
                <a:gd name="T3" fmla="*/ 71 h 71"/>
                <a:gd name="T4" fmla="*/ 2 w 230"/>
                <a:gd name="T5" fmla="*/ 62 h 71"/>
                <a:gd name="T6" fmla="*/ 11 w 230"/>
                <a:gd name="T7" fmla="*/ 54 h 71"/>
                <a:gd name="T8" fmla="*/ 105 w 230"/>
                <a:gd name="T9" fmla="*/ 2 h 71"/>
                <a:gd name="T10" fmla="*/ 115 w 230"/>
                <a:gd name="T11" fmla="*/ 0 h 71"/>
                <a:gd name="T12" fmla="*/ 227 w 230"/>
                <a:gd name="T13" fmla="*/ 9 h 71"/>
                <a:gd name="T14" fmla="*/ 228 w 230"/>
                <a:gd name="T15" fmla="*/ 12 h 71"/>
                <a:gd name="T16" fmla="*/ 135 w 23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71">
                  <a:moveTo>
                    <a:pt x="135" y="64"/>
                  </a:moveTo>
                  <a:cubicBezTo>
                    <a:pt x="128" y="68"/>
                    <a:pt x="121" y="71"/>
                    <a:pt x="120" y="71"/>
                  </a:cubicBezTo>
                  <a:cubicBezTo>
                    <a:pt x="2" y="62"/>
                    <a:pt x="2" y="62"/>
                    <a:pt x="2" y="62"/>
                  </a:cubicBezTo>
                  <a:cubicBezTo>
                    <a:pt x="0" y="61"/>
                    <a:pt x="4" y="58"/>
                    <a:pt x="11" y="54"/>
                  </a:cubicBezTo>
                  <a:cubicBezTo>
                    <a:pt x="105" y="2"/>
                    <a:pt x="105" y="2"/>
                    <a:pt x="105" y="2"/>
                  </a:cubicBezTo>
                  <a:cubicBezTo>
                    <a:pt x="108" y="0"/>
                    <a:pt x="111" y="0"/>
                    <a:pt x="115" y="0"/>
                  </a:cubicBezTo>
                  <a:cubicBezTo>
                    <a:pt x="119" y="0"/>
                    <a:pt x="227" y="9"/>
                    <a:pt x="227" y="9"/>
                  </a:cubicBezTo>
                  <a:cubicBezTo>
                    <a:pt x="229" y="9"/>
                    <a:pt x="230" y="10"/>
                    <a:pt x="228" y="12"/>
                  </a:cubicBezTo>
                  <a:lnTo>
                    <a:pt x="135"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grpSp>
      <p:sp>
        <p:nvSpPr>
          <p:cNvPr id="52" name="Freeform 14">
            <a:extLst>
              <a:ext uri="{FF2B5EF4-FFF2-40B4-BE49-F238E27FC236}">
                <a16:creationId xmlns:a16="http://schemas.microsoft.com/office/drawing/2014/main" id="{5CFB6CC0-3339-4CD3-A1E7-B46E2851C7DD}"/>
              </a:ext>
            </a:extLst>
          </p:cNvPr>
          <p:cNvSpPr>
            <a:spLocks noEditPoints="1"/>
          </p:cNvSpPr>
          <p:nvPr userDrawn="1"/>
        </p:nvSpPr>
        <p:spPr bwMode="auto">
          <a:xfrm>
            <a:off x="1862071" y="3124069"/>
            <a:ext cx="74492" cy="233363"/>
          </a:xfrm>
          <a:custGeom>
            <a:avLst/>
            <a:gdLst>
              <a:gd name="T0" fmla="*/ 44 w 58"/>
              <a:gd name="T1" fmla="*/ 73 h 73"/>
              <a:gd name="T2" fmla="*/ 42 w 58"/>
              <a:gd name="T3" fmla="*/ 72 h 73"/>
              <a:gd name="T4" fmla="*/ 22 w 58"/>
              <a:gd name="T5" fmla="*/ 61 h 73"/>
              <a:gd name="T6" fmla="*/ 5 w 58"/>
              <a:gd name="T7" fmla="*/ 69 h 73"/>
              <a:gd name="T8" fmla="*/ 2 w 58"/>
              <a:gd name="T9" fmla="*/ 69 h 73"/>
              <a:gd name="T10" fmla="*/ 0 w 58"/>
              <a:gd name="T11" fmla="*/ 66 h 73"/>
              <a:gd name="T12" fmla="*/ 0 w 58"/>
              <a:gd name="T13" fmla="*/ 16 h 73"/>
              <a:gd name="T14" fmla="*/ 14 w 58"/>
              <a:gd name="T15" fmla="*/ 0 h 73"/>
              <a:gd name="T16" fmla="*/ 15 w 58"/>
              <a:gd name="T17" fmla="*/ 0 h 73"/>
              <a:gd name="T18" fmla="*/ 55 w 58"/>
              <a:gd name="T19" fmla="*/ 2 h 73"/>
              <a:gd name="T20" fmla="*/ 58 w 58"/>
              <a:gd name="T21" fmla="*/ 6 h 73"/>
              <a:gd name="T22" fmla="*/ 56 w 58"/>
              <a:gd name="T23" fmla="*/ 9 h 73"/>
              <a:gd name="T24" fmla="*/ 47 w 58"/>
              <a:gd name="T25" fmla="*/ 19 h 73"/>
              <a:gd name="T26" fmla="*/ 47 w 58"/>
              <a:gd name="T27" fmla="*/ 69 h 73"/>
              <a:gd name="T28" fmla="*/ 45 w 58"/>
              <a:gd name="T29" fmla="*/ 72 h 73"/>
              <a:gd name="T30" fmla="*/ 44 w 58"/>
              <a:gd name="T31" fmla="*/ 73 h 73"/>
              <a:gd name="T32" fmla="*/ 22 w 58"/>
              <a:gd name="T33" fmla="*/ 53 h 73"/>
              <a:gd name="T34" fmla="*/ 24 w 58"/>
              <a:gd name="T35" fmla="*/ 54 h 73"/>
              <a:gd name="T36" fmla="*/ 40 w 58"/>
              <a:gd name="T37" fmla="*/ 63 h 73"/>
              <a:gd name="T38" fmla="*/ 40 w 58"/>
              <a:gd name="T39" fmla="*/ 19 h 73"/>
              <a:gd name="T40" fmla="*/ 44 w 58"/>
              <a:gd name="T41" fmla="*/ 9 h 73"/>
              <a:gd name="T42" fmla="*/ 15 w 58"/>
              <a:gd name="T43" fmla="*/ 7 h 73"/>
              <a:gd name="T44" fmla="*/ 7 w 58"/>
              <a:gd name="T45" fmla="*/ 16 h 73"/>
              <a:gd name="T46" fmla="*/ 7 w 58"/>
              <a:gd name="T47" fmla="*/ 61 h 73"/>
              <a:gd name="T48" fmla="*/ 21 w 58"/>
              <a:gd name="T49" fmla="*/ 54 h 73"/>
              <a:gd name="T50" fmla="*/ 22 w 58"/>
              <a:gd name="T51" fmla="*/ 5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73">
                <a:moveTo>
                  <a:pt x="44" y="73"/>
                </a:moveTo>
                <a:cubicBezTo>
                  <a:pt x="43" y="73"/>
                  <a:pt x="43" y="72"/>
                  <a:pt x="42" y="72"/>
                </a:cubicBezTo>
                <a:cubicBezTo>
                  <a:pt x="22" y="61"/>
                  <a:pt x="22" y="61"/>
                  <a:pt x="22" y="61"/>
                </a:cubicBezTo>
                <a:cubicBezTo>
                  <a:pt x="5" y="69"/>
                  <a:pt x="5" y="69"/>
                  <a:pt x="5" y="69"/>
                </a:cubicBezTo>
                <a:cubicBezTo>
                  <a:pt x="4" y="70"/>
                  <a:pt x="3" y="70"/>
                  <a:pt x="2" y="69"/>
                </a:cubicBezTo>
                <a:cubicBezTo>
                  <a:pt x="1" y="69"/>
                  <a:pt x="0" y="67"/>
                  <a:pt x="0" y="66"/>
                </a:cubicBezTo>
                <a:cubicBezTo>
                  <a:pt x="0" y="16"/>
                  <a:pt x="0" y="16"/>
                  <a:pt x="0" y="16"/>
                </a:cubicBezTo>
                <a:cubicBezTo>
                  <a:pt x="0" y="6"/>
                  <a:pt x="9" y="1"/>
                  <a:pt x="14" y="0"/>
                </a:cubicBezTo>
                <a:cubicBezTo>
                  <a:pt x="15" y="0"/>
                  <a:pt x="15" y="0"/>
                  <a:pt x="15" y="0"/>
                </a:cubicBezTo>
                <a:cubicBezTo>
                  <a:pt x="55" y="2"/>
                  <a:pt x="55" y="2"/>
                  <a:pt x="55" y="2"/>
                </a:cubicBezTo>
                <a:cubicBezTo>
                  <a:pt x="57" y="3"/>
                  <a:pt x="58" y="4"/>
                  <a:pt x="58" y="6"/>
                </a:cubicBezTo>
                <a:cubicBezTo>
                  <a:pt x="58" y="7"/>
                  <a:pt x="57" y="9"/>
                  <a:pt x="56" y="9"/>
                </a:cubicBezTo>
                <a:cubicBezTo>
                  <a:pt x="55" y="9"/>
                  <a:pt x="47" y="12"/>
                  <a:pt x="47" y="19"/>
                </a:cubicBezTo>
                <a:cubicBezTo>
                  <a:pt x="47" y="69"/>
                  <a:pt x="47" y="69"/>
                  <a:pt x="47" y="69"/>
                </a:cubicBezTo>
                <a:cubicBezTo>
                  <a:pt x="47" y="70"/>
                  <a:pt x="47" y="71"/>
                  <a:pt x="45" y="72"/>
                </a:cubicBezTo>
                <a:cubicBezTo>
                  <a:pt x="45" y="72"/>
                  <a:pt x="44" y="73"/>
                  <a:pt x="44" y="73"/>
                </a:cubicBezTo>
                <a:close/>
                <a:moveTo>
                  <a:pt x="22" y="53"/>
                </a:moveTo>
                <a:cubicBezTo>
                  <a:pt x="23" y="53"/>
                  <a:pt x="23" y="53"/>
                  <a:pt x="24" y="54"/>
                </a:cubicBezTo>
                <a:cubicBezTo>
                  <a:pt x="40" y="63"/>
                  <a:pt x="40" y="63"/>
                  <a:pt x="40" y="63"/>
                </a:cubicBezTo>
                <a:cubicBezTo>
                  <a:pt x="40" y="19"/>
                  <a:pt x="40" y="19"/>
                  <a:pt x="40" y="19"/>
                </a:cubicBezTo>
                <a:cubicBezTo>
                  <a:pt x="40" y="14"/>
                  <a:pt x="42" y="11"/>
                  <a:pt x="44" y="9"/>
                </a:cubicBezTo>
                <a:cubicBezTo>
                  <a:pt x="15" y="7"/>
                  <a:pt x="15" y="7"/>
                  <a:pt x="15" y="7"/>
                </a:cubicBezTo>
                <a:cubicBezTo>
                  <a:pt x="13" y="7"/>
                  <a:pt x="7" y="9"/>
                  <a:pt x="7" y="16"/>
                </a:cubicBezTo>
                <a:cubicBezTo>
                  <a:pt x="7" y="61"/>
                  <a:pt x="7" y="61"/>
                  <a:pt x="7" y="61"/>
                </a:cubicBezTo>
                <a:cubicBezTo>
                  <a:pt x="21" y="54"/>
                  <a:pt x="21" y="54"/>
                  <a:pt x="21" y="54"/>
                </a:cubicBezTo>
                <a:cubicBezTo>
                  <a:pt x="21" y="53"/>
                  <a:pt x="22" y="53"/>
                  <a:pt x="2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3" name="Freeform 15">
            <a:extLst>
              <a:ext uri="{FF2B5EF4-FFF2-40B4-BE49-F238E27FC236}">
                <a16:creationId xmlns:a16="http://schemas.microsoft.com/office/drawing/2014/main" id="{12798DFC-C3AF-48C5-AE92-EEAD60BE7E84}"/>
              </a:ext>
            </a:extLst>
          </p:cNvPr>
          <p:cNvSpPr>
            <a:spLocks/>
          </p:cNvSpPr>
          <p:nvPr userDrawn="1"/>
        </p:nvSpPr>
        <p:spPr bwMode="auto">
          <a:xfrm>
            <a:off x="1802992" y="3066919"/>
            <a:ext cx="52658" cy="155575"/>
          </a:xfrm>
          <a:custGeom>
            <a:avLst/>
            <a:gdLst>
              <a:gd name="T0" fmla="*/ 41 w 41"/>
              <a:gd name="T1" fmla="*/ 42 h 49"/>
              <a:gd name="T2" fmla="*/ 16 w 41"/>
              <a:gd name="T3" fmla="*/ 40 h 49"/>
              <a:gd name="T4" fmla="*/ 7 w 41"/>
              <a:gd name="T5" fmla="*/ 24 h 49"/>
              <a:gd name="T6" fmla="*/ 17 w 41"/>
              <a:gd name="T7" fmla="*/ 7 h 49"/>
              <a:gd name="T8" fmla="*/ 20 w 41"/>
              <a:gd name="T9" fmla="*/ 3 h 49"/>
              <a:gd name="T10" fmla="*/ 16 w 41"/>
              <a:gd name="T11" fmla="*/ 0 h 49"/>
              <a:gd name="T12" fmla="*/ 0 w 41"/>
              <a:gd name="T13" fmla="*/ 24 h 49"/>
              <a:gd name="T14" fmla="*/ 15 w 41"/>
              <a:gd name="T15" fmla="*/ 47 h 49"/>
              <a:gd name="T16" fmla="*/ 41 w 41"/>
              <a:gd name="T17" fmla="*/ 49 h 49"/>
              <a:gd name="T18" fmla="*/ 41 w 41"/>
              <a:gd name="T19"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9">
                <a:moveTo>
                  <a:pt x="41" y="42"/>
                </a:moveTo>
                <a:cubicBezTo>
                  <a:pt x="28" y="41"/>
                  <a:pt x="18" y="40"/>
                  <a:pt x="16" y="40"/>
                </a:cubicBezTo>
                <a:cubicBezTo>
                  <a:pt x="10" y="39"/>
                  <a:pt x="7" y="31"/>
                  <a:pt x="7" y="24"/>
                </a:cubicBezTo>
                <a:cubicBezTo>
                  <a:pt x="7" y="17"/>
                  <a:pt x="10" y="8"/>
                  <a:pt x="17" y="7"/>
                </a:cubicBezTo>
                <a:cubicBezTo>
                  <a:pt x="19" y="7"/>
                  <a:pt x="20" y="5"/>
                  <a:pt x="20" y="3"/>
                </a:cubicBezTo>
                <a:cubicBezTo>
                  <a:pt x="19" y="1"/>
                  <a:pt x="17" y="0"/>
                  <a:pt x="16" y="0"/>
                </a:cubicBezTo>
                <a:cubicBezTo>
                  <a:pt x="5" y="2"/>
                  <a:pt x="0" y="14"/>
                  <a:pt x="0" y="24"/>
                </a:cubicBezTo>
                <a:cubicBezTo>
                  <a:pt x="0" y="35"/>
                  <a:pt x="5" y="45"/>
                  <a:pt x="15" y="47"/>
                </a:cubicBezTo>
                <a:cubicBezTo>
                  <a:pt x="18" y="47"/>
                  <a:pt x="28" y="48"/>
                  <a:pt x="41" y="49"/>
                </a:cubicBezTo>
                <a:lnTo>
                  <a:pt x="41"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6" name="Freeform 18">
            <a:extLst>
              <a:ext uri="{FF2B5EF4-FFF2-40B4-BE49-F238E27FC236}">
                <a16:creationId xmlns:a16="http://schemas.microsoft.com/office/drawing/2014/main" id="{28C05EC9-4EB4-4FD0-BE14-271985378A79}"/>
              </a:ext>
            </a:extLst>
          </p:cNvPr>
          <p:cNvSpPr>
            <a:spLocks/>
          </p:cNvSpPr>
          <p:nvPr userDrawn="1"/>
        </p:nvSpPr>
        <p:spPr bwMode="auto">
          <a:xfrm>
            <a:off x="1842806" y="3568569"/>
            <a:ext cx="56511" cy="136525"/>
          </a:xfrm>
          <a:custGeom>
            <a:avLst/>
            <a:gdLst>
              <a:gd name="T0" fmla="*/ 42 w 44"/>
              <a:gd name="T1" fmla="*/ 13 h 43"/>
              <a:gd name="T2" fmla="*/ 33 w 44"/>
              <a:gd name="T3" fmla="*/ 13 h 43"/>
              <a:gd name="T4" fmla="*/ 30 w 44"/>
              <a:gd name="T5" fmla="*/ 10 h 43"/>
              <a:gd name="T6" fmla="*/ 26 w 44"/>
              <a:gd name="T7" fmla="*/ 8 h 43"/>
              <a:gd name="T8" fmla="*/ 22 w 44"/>
              <a:gd name="T9" fmla="*/ 7 h 43"/>
              <a:gd name="T10" fmla="*/ 12 w 44"/>
              <a:gd name="T11" fmla="*/ 11 h 43"/>
              <a:gd name="T12" fmla="*/ 10 w 44"/>
              <a:gd name="T13" fmla="*/ 14 h 43"/>
              <a:gd name="T14" fmla="*/ 8 w 44"/>
              <a:gd name="T15" fmla="*/ 17 h 43"/>
              <a:gd name="T16" fmla="*/ 7 w 44"/>
              <a:gd name="T17" fmla="*/ 21 h 43"/>
              <a:gd name="T18" fmla="*/ 8 w 44"/>
              <a:gd name="T19" fmla="*/ 26 h 43"/>
              <a:gd name="T20" fmla="*/ 11 w 44"/>
              <a:gd name="T21" fmla="*/ 31 h 43"/>
              <a:gd name="T22" fmla="*/ 16 w 44"/>
              <a:gd name="T23" fmla="*/ 34 h 43"/>
              <a:gd name="T24" fmla="*/ 22 w 44"/>
              <a:gd name="T25" fmla="*/ 35 h 43"/>
              <a:gd name="T26" fmla="*/ 29 w 44"/>
              <a:gd name="T27" fmla="*/ 33 h 43"/>
              <a:gd name="T28" fmla="*/ 34 w 44"/>
              <a:gd name="T29" fmla="*/ 28 h 43"/>
              <a:gd name="T30" fmla="*/ 17 w 44"/>
              <a:gd name="T31" fmla="*/ 28 h 43"/>
              <a:gd name="T32" fmla="*/ 17 w 44"/>
              <a:gd name="T33" fmla="*/ 21 h 43"/>
              <a:gd name="T34" fmla="*/ 44 w 44"/>
              <a:gd name="T35" fmla="*/ 21 h 43"/>
              <a:gd name="T36" fmla="*/ 44 w 44"/>
              <a:gd name="T37" fmla="*/ 22 h 43"/>
              <a:gd name="T38" fmla="*/ 41 w 44"/>
              <a:gd name="T39" fmla="*/ 32 h 43"/>
              <a:gd name="T40" fmla="*/ 33 w 44"/>
              <a:gd name="T41" fmla="*/ 40 h 43"/>
              <a:gd name="T42" fmla="*/ 22 w 44"/>
              <a:gd name="T43" fmla="*/ 43 h 43"/>
              <a:gd name="T44" fmla="*/ 13 w 44"/>
              <a:gd name="T45" fmla="*/ 41 h 43"/>
              <a:gd name="T46" fmla="*/ 6 w 44"/>
              <a:gd name="T47" fmla="*/ 37 h 43"/>
              <a:gd name="T48" fmla="*/ 1 w 44"/>
              <a:gd name="T49" fmla="*/ 30 h 43"/>
              <a:gd name="T50" fmla="*/ 0 w 44"/>
              <a:gd name="T51" fmla="*/ 21 h 43"/>
              <a:gd name="T52" fmla="*/ 1 w 44"/>
              <a:gd name="T53" fmla="*/ 13 h 43"/>
              <a:gd name="T54" fmla="*/ 6 w 44"/>
              <a:gd name="T55" fmla="*/ 6 h 43"/>
              <a:gd name="T56" fmla="*/ 13 w 44"/>
              <a:gd name="T57" fmla="*/ 1 h 43"/>
              <a:gd name="T58" fmla="*/ 22 w 44"/>
              <a:gd name="T59" fmla="*/ 0 h 43"/>
              <a:gd name="T60" fmla="*/ 30 w 44"/>
              <a:gd name="T61" fmla="*/ 1 h 43"/>
              <a:gd name="T62" fmla="*/ 37 w 44"/>
              <a:gd name="T63" fmla="*/ 6 h 43"/>
              <a:gd name="T64" fmla="*/ 42 w 44"/>
              <a:gd name="T65"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3">
                <a:moveTo>
                  <a:pt x="42" y="13"/>
                </a:moveTo>
                <a:cubicBezTo>
                  <a:pt x="33" y="13"/>
                  <a:pt x="33" y="13"/>
                  <a:pt x="33" y="13"/>
                </a:cubicBezTo>
                <a:cubicBezTo>
                  <a:pt x="32" y="11"/>
                  <a:pt x="31" y="10"/>
                  <a:pt x="30" y="10"/>
                </a:cubicBezTo>
                <a:cubicBezTo>
                  <a:pt x="28" y="9"/>
                  <a:pt x="27" y="8"/>
                  <a:pt x="26" y="8"/>
                </a:cubicBezTo>
                <a:cubicBezTo>
                  <a:pt x="24" y="7"/>
                  <a:pt x="23" y="7"/>
                  <a:pt x="22" y="7"/>
                </a:cubicBezTo>
                <a:cubicBezTo>
                  <a:pt x="18" y="7"/>
                  <a:pt x="15" y="8"/>
                  <a:pt x="12" y="11"/>
                </a:cubicBezTo>
                <a:cubicBezTo>
                  <a:pt x="11" y="11"/>
                  <a:pt x="10" y="12"/>
                  <a:pt x="10" y="14"/>
                </a:cubicBezTo>
                <a:cubicBezTo>
                  <a:pt x="9" y="15"/>
                  <a:pt x="8" y="16"/>
                  <a:pt x="8" y="17"/>
                </a:cubicBezTo>
                <a:cubicBezTo>
                  <a:pt x="8" y="19"/>
                  <a:pt x="7" y="20"/>
                  <a:pt x="7" y="21"/>
                </a:cubicBezTo>
                <a:cubicBezTo>
                  <a:pt x="7" y="23"/>
                  <a:pt x="8" y="25"/>
                  <a:pt x="8" y="26"/>
                </a:cubicBezTo>
                <a:cubicBezTo>
                  <a:pt x="9" y="28"/>
                  <a:pt x="10" y="29"/>
                  <a:pt x="11" y="31"/>
                </a:cubicBezTo>
                <a:cubicBezTo>
                  <a:pt x="13" y="32"/>
                  <a:pt x="14" y="33"/>
                  <a:pt x="16" y="34"/>
                </a:cubicBezTo>
                <a:cubicBezTo>
                  <a:pt x="18" y="35"/>
                  <a:pt x="20" y="35"/>
                  <a:pt x="22" y="35"/>
                </a:cubicBezTo>
                <a:cubicBezTo>
                  <a:pt x="24" y="35"/>
                  <a:pt x="27" y="35"/>
                  <a:pt x="29" y="33"/>
                </a:cubicBezTo>
                <a:cubicBezTo>
                  <a:pt x="31" y="32"/>
                  <a:pt x="33" y="30"/>
                  <a:pt x="34" y="28"/>
                </a:cubicBezTo>
                <a:cubicBezTo>
                  <a:pt x="17" y="28"/>
                  <a:pt x="17" y="28"/>
                  <a:pt x="17" y="28"/>
                </a:cubicBezTo>
                <a:cubicBezTo>
                  <a:pt x="17" y="21"/>
                  <a:pt x="17" y="21"/>
                  <a:pt x="17" y="21"/>
                </a:cubicBezTo>
                <a:cubicBezTo>
                  <a:pt x="44" y="21"/>
                  <a:pt x="44" y="21"/>
                  <a:pt x="44" y="21"/>
                </a:cubicBezTo>
                <a:cubicBezTo>
                  <a:pt x="44" y="22"/>
                  <a:pt x="44" y="22"/>
                  <a:pt x="44" y="22"/>
                </a:cubicBezTo>
                <a:cubicBezTo>
                  <a:pt x="44" y="26"/>
                  <a:pt x="43" y="29"/>
                  <a:pt x="41" y="32"/>
                </a:cubicBezTo>
                <a:cubicBezTo>
                  <a:pt x="39" y="36"/>
                  <a:pt x="36" y="38"/>
                  <a:pt x="33" y="40"/>
                </a:cubicBezTo>
                <a:cubicBezTo>
                  <a:pt x="29" y="42"/>
                  <a:pt x="26" y="43"/>
                  <a:pt x="22" y="43"/>
                </a:cubicBezTo>
                <a:cubicBezTo>
                  <a:pt x="19" y="43"/>
                  <a:pt x="16" y="42"/>
                  <a:pt x="13" y="41"/>
                </a:cubicBezTo>
                <a:cubicBezTo>
                  <a:pt x="11" y="40"/>
                  <a:pt x="8" y="39"/>
                  <a:pt x="6" y="37"/>
                </a:cubicBezTo>
                <a:cubicBezTo>
                  <a:pt x="4" y="35"/>
                  <a:pt x="3" y="32"/>
                  <a:pt x="1" y="30"/>
                </a:cubicBezTo>
                <a:cubicBezTo>
                  <a:pt x="0" y="27"/>
                  <a:pt x="0" y="24"/>
                  <a:pt x="0" y="21"/>
                </a:cubicBezTo>
                <a:cubicBezTo>
                  <a:pt x="0" y="18"/>
                  <a:pt x="0" y="16"/>
                  <a:pt x="1" y="13"/>
                </a:cubicBezTo>
                <a:cubicBezTo>
                  <a:pt x="3" y="10"/>
                  <a:pt x="4" y="8"/>
                  <a:pt x="6" y="6"/>
                </a:cubicBezTo>
                <a:cubicBezTo>
                  <a:pt x="8" y="4"/>
                  <a:pt x="11" y="2"/>
                  <a:pt x="13" y="1"/>
                </a:cubicBezTo>
                <a:cubicBezTo>
                  <a:pt x="16" y="0"/>
                  <a:pt x="19" y="0"/>
                  <a:pt x="22" y="0"/>
                </a:cubicBezTo>
                <a:cubicBezTo>
                  <a:pt x="25" y="0"/>
                  <a:pt x="27" y="0"/>
                  <a:pt x="30" y="1"/>
                </a:cubicBezTo>
                <a:cubicBezTo>
                  <a:pt x="33" y="2"/>
                  <a:pt x="35" y="4"/>
                  <a:pt x="37" y="6"/>
                </a:cubicBezTo>
                <a:cubicBezTo>
                  <a:pt x="39" y="8"/>
                  <a:pt x="41" y="10"/>
                  <a:pt x="4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7" name="Freeform 19">
            <a:extLst>
              <a:ext uri="{FF2B5EF4-FFF2-40B4-BE49-F238E27FC236}">
                <a16:creationId xmlns:a16="http://schemas.microsoft.com/office/drawing/2014/main" id="{789AA566-934A-484C-93F4-04CED103580C}"/>
              </a:ext>
            </a:extLst>
          </p:cNvPr>
          <p:cNvSpPr>
            <a:spLocks noEditPoints="1"/>
          </p:cNvSpPr>
          <p:nvPr userDrawn="1"/>
        </p:nvSpPr>
        <p:spPr bwMode="auto">
          <a:xfrm>
            <a:off x="1904454" y="3543169"/>
            <a:ext cx="44952" cy="161925"/>
          </a:xfrm>
          <a:custGeom>
            <a:avLst/>
            <a:gdLst>
              <a:gd name="T0" fmla="*/ 0 w 35"/>
              <a:gd name="T1" fmla="*/ 8 h 51"/>
              <a:gd name="T2" fmla="*/ 8 w 35"/>
              <a:gd name="T3" fmla="*/ 8 h 51"/>
              <a:gd name="T4" fmla="*/ 8 w 35"/>
              <a:gd name="T5" fmla="*/ 34 h 51"/>
              <a:gd name="T6" fmla="*/ 8 w 35"/>
              <a:gd name="T7" fmla="*/ 37 h 51"/>
              <a:gd name="T8" fmla="*/ 9 w 35"/>
              <a:gd name="T9" fmla="*/ 40 h 51"/>
              <a:gd name="T10" fmla="*/ 11 w 35"/>
              <a:gd name="T11" fmla="*/ 42 h 51"/>
              <a:gd name="T12" fmla="*/ 14 w 35"/>
              <a:gd name="T13" fmla="*/ 43 h 51"/>
              <a:gd name="T14" fmla="*/ 17 w 35"/>
              <a:gd name="T15" fmla="*/ 43 h 51"/>
              <a:gd name="T16" fmla="*/ 20 w 35"/>
              <a:gd name="T17" fmla="*/ 40 h 51"/>
              <a:gd name="T18" fmla="*/ 20 w 35"/>
              <a:gd name="T19" fmla="*/ 38 h 51"/>
              <a:gd name="T20" fmla="*/ 21 w 35"/>
              <a:gd name="T21" fmla="*/ 34 h 51"/>
              <a:gd name="T22" fmla="*/ 21 w 35"/>
              <a:gd name="T23" fmla="*/ 8 h 51"/>
              <a:gd name="T24" fmla="*/ 28 w 35"/>
              <a:gd name="T25" fmla="*/ 8 h 51"/>
              <a:gd name="T26" fmla="*/ 28 w 35"/>
              <a:gd name="T27" fmla="*/ 16 h 51"/>
              <a:gd name="T28" fmla="*/ 31 w 35"/>
              <a:gd name="T29" fmla="*/ 14 h 51"/>
              <a:gd name="T30" fmla="*/ 31 w 35"/>
              <a:gd name="T31" fmla="*/ 8 h 51"/>
              <a:gd name="T32" fmla="*/ 35 w 35"/>
              <a:gd name="T33" fmla="*/ 8 h 51"/>
              <a:gd name="T34" fmla="*/ 33 w 35"/>
              <a:gd name="T35" fmla="*/ 16 h 51"/>
              <a:gd name="T36" fmla="*/ 28 w 35"/>
              <a:gd name="T37" fmla="*/ 19 h 51"/>
              <a:gd name="T38" fmla="*/ 28 w 35"/>
              <a:gd name="T39" fmla="*/ 34 h 51"/>
              <a:gd name="T40" fmla="*/ 28 w 35"/>
              <a:gd name="T41" fmla="*/ 41 h 51"/>
              <a:gd name="T42" fmla="*/ 25 w 35"/>
              <a:gd name="T43" fmla="*/ 45 h 51"/>
              <a:gd name="T44" fmla="*/ 20 w 35"/>
              <a:gd name="T45" fmla="*/ 49 h 51"/>
              <a:gd name="T46" fmla="*/ 14 w 35"/>
              <a:gd name="T47" fmla="*/ 51 h 51"/>
              <a:gd name="T48" fmla="*/ 9 w 35"/>
              <a:gd name="T49" fmla="*/ 49 h 51"/>
              <a:gd name="T50" fmla="*/ 4 w 35"/>
              <a:gd name="T51" fmla="*/ 46 h 51"/>
              <a:gd name="T52" fmla="*/ 2 w 35"/>
              <a:gd name="T53" fmla="*/ 42 h 51"/>
              <a:gd name="T54" fmla="*/ 1 w 35"/>
              <a:gd name="T55" fmla="*/ 39 h 51"/>
              <a:gd name="T56" fmla="*/ 0 w 35"/>
              <a:gd name="T57" fmla="*/ 34 h 51"/>
              <a:gd name="T58" fmla="*/ 0 w 35"/>
              <a:gd name="T59" fmla="*/ 8 h 51"/>
              <a:gd name="T60" fmla="*/ 10 w 35"/>
              <a:gd name="T61" fmla="*/ 5 h 51"/>
              <a:gd name="T62" fmla="*/ 8 w 35"/>
              <a:gd name="T63" fmla="*/ 1 h 51"/>
              <a:gd name="T64" fmla="*/ 12 w 35"/>
              <a:gd name="T65" fmla="*/ 0 h 51"/>
              <a:gd name="T66" fmla="*/ 14 w 35"/>
              <a:gd name="T67" fmla="*/ 0 h 51"/>
              <a:gd name="T68" fmla="*/ 16 w 35"/>
              <a:gd name="T69" fmla="*/ 1 h 51"/>
              <a:gd name="T70" fmla="*/ 19 w 35"/>
              <a:gd name="T71" fmla="*/ 0 h 51"/>
              <a:gd name="T72" fmla="*/ 21 w 35"/>
              <a:gd name="T73" fmla="*/ 3 h 51"/>
              <a:gd name="T74" fmla="*/ 20 w 35"/>
              <a:gd name="T75" fmla="*/ 4 h 51"/>
              <a:gd name="T76" fmla="*/ 19 w 35"/>
              <a:gd name="T77" fmla="*/ 5 h 51"/>
              <a:gd name="T78" fmla="*/ 17 w 35"/>
              <a:gd name="T79" fmla="*/ 5 h 51"/>
              <a:gd name="T80" fmla="*/ 16 w 35"/>
              <a:gd name="T81" fmla="*/ 5 h 51"/>
              <a:gd name="T82" fmla="*/ 14 w 35"/>
              <a:gd name="T83" fmla="*/ 4 h 51"/>
              <a:gd name="T84" fmla="*/ 12 w 35"/>
              <a:gd name="T85" fmla="*/ 4 h 51"/>
              <a:gd name="T86" fmla="*/ 10 w 35"/>
              <a:gd name="T87"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 h="51">
                <a:moveTo>
                  <a:pt x="0" y="8"/>
                </a:moveTo>
                <a:cubicBezTo>
                  <a:pt x="8" y="8"/>
                  <a:pt x="8" y="8"/>
                  <a:pt x="8" y="8"/>
                </a:cubicBezTo>
                <a:cubicBezTo>
                  <a:pt x="8" y="34"/>
                  <a:pt x="8" y="34"/>
                  <a:pt x="8" y="34"/>
                </a:cubicBezTo>
                <a:cubicBezTo>
                  <a:pt x="8" y="35"/>
                  <a:pt x="8" y="37"/>
                  <a:pt x="8" y="37"/>
                </a:cubicBezTo>
                <a:cubicBezTo>
                  <a:pt x="8" y="38"/>
                  <a:pt x="8" y="39"/>
                  <a:pt x="9" y="40"/>
                </a:cubicBezTo>
                <a:cubicBezTo>
                  <a:pt x="9" y="41"/>
                  <a:pt x="10" y="42"/>
                  <a:pt x="11" y="42"/>
                </a:cubicBezTo>
                <a:cubicBezTo>
                  <a:pt x="12" y="43"/>
                  <a:pt x="13" y="43"/>
                  <a:pt x="14" y="43"/>
                </a:cubicBezTo>
                <a:cubicBezTo>
                  <a:pt x="15" y="43"/>
                  <a:pt x="16" y="43"/>
                  <a:pt x="17" y="43"/>
                </a:cubicBezTo>
                <a:cubicBezTo>
                  <a:pt x="18" y="42"/>
                  <a:pt x="19" y="41"/>
                  <a:pt x="20" y="40"/>
                </a:cubicBezTo>
                <a:cubicBezTo>
                  <a:pt x="20" y="40"/>
                  <a:pt x="20" y="39"/>
                  <a:pt x="20" y="38"/>
                </a:cubicBezTo>
                <a:cubicBezTo>
                  <a:pt x="21" y="37"/>
                  <a:pt x="21" y="36"/>
                  <a:pt x="21" y="34"/>
                </a:cubicBezTo>
                <a:cubicBezTo>
                  <a:pt x="21" y="8"/>
                  <a:pt x="21" y="8"/>
                  <a:pt x="21" y="8"/>
                </a:cubicBezTo>
                <a:cubicBezTo>
                  <a:pt x="28" y="8"/>
                  <a:pt x="28" y="8"/>
                  <a:pt x="28" y="8"/>
                </a:cubicBezTo>
                <a:cubicBezTo>
                  <a:pt x="28" y="16"/>
                  <a:pt x="28" y="16"/>
                  <a:pt x="28" y="16"/>
                </a:cubicBezTo>
                <a:cubicBezTo>
                  <a:pt x="29" y="16"/>
                  <a:pt x="30" y="15"/>
                  <a:pt x="31" y="14"/>
                </a:cubicBezTo>
                <a:cubicBezTo>
                  <a:pt x="31" y="13"/>
                  <a:pt x="31" y="11"/>
                  <a:pt x="31" y="8"/>
                </a:cubicBezTo>
                <a:cubicBezTo>
                  <a:pt x="35" y="8"/>
                  <a:pt x="35" y="8"/>
                  <a:pt x="35" y="8"/>
                </a:cubicBezTo>
                <a:cubicBezTo>
                  <a:pt x="35" y="12"/>
                  <a:pt x="35" y="14"/>
                  <a:pt x="33" y="16"/>
                </a:cubicBezTo>
                <a:cubicBezTo>
                  <a:pt x="32" y="18"/>
                  <a:pt x="30" y="19"/>
                  <a:pt x="28" y="19"/>
                </a:cubicBezTo>
                <a:cubicBezTo>
                  <a:pt x="28" y="34"/>
                  <a:pt x="28" y="34"/>
                  <a:pt x="28" y="34"/>
                </a:cubicBezTo>
                <a:cubicBezTo>
                  <a:pt x="28" y="37"/>
                  <a:pt x="28" y="39"/>
                  <a:pt x="28" y="41"/>
                </a:cubicBezTo>
                <a:cubicBezTo>
                  <a:pt x="27" y="42"/>
                  <a:pt x="27" y="44"/>
                  <a:pt x="25" y="45"/>
                </a:cubicBezTo>
                <a:cubicBezTo>
                  <a:pt x="24" y="47"/>
                  <a:pt x="22" y="48"/>
                  <a:pt x="20" y="49"/>
                </a:cubicBezTo>
                <a:cubicBezTo>
                  <a:pt x="18" y="50"/>
                  <a:pt x="16" y="51"/>
                  <a:pt x="14" y="51"/>
                </a:cubicBezTo>
                <a:cubicBezTo>
                  <a:pt x="12" y="51"/>
                  <a:pt x="11" y="50"/>
                  <a:pt x="9" y="49"/>
                </a:cubicBezTo>
                <a:cubicBezTo>
                  <a:pt x="7" y="48"/>
                  <a:pt x="5" y="47"/>
                  <a:pt x="4" y="46"/>
                </a:cubicBezTo>
                <a:cubicBezTo>
                  <a:pt x="3" y="45"/>
                  <a:pt x="2" y="44"/>
                  <a:pt x="2" y="42"/>
                </a:cubicBezTo>
                <a:cubicBezTo>
                  <a:pt x="1" y="41"/>
                  <a:pt x="1" y="40"/>
                  <a:pt x="1" y="39"/>
                </a:cubicBezTo>
                <a:cubicBezTo>
                  <a:pt x="0" y="37"/>
                  <a:pt x="0" y="36"/>
                  <a:pt x="0" y="34"/>
                </a:cubicBezTo>
                <a:lnTo>
                  <a:pt x="0" y="8"/>
                </a:lnTo>
                <a:close/>
                <a:moveTo>
                  <a:pt x="10" y="5"/>
                </a:moveTo>
                <a:cubicBezTo>
                  <a:pt x="8" y="1"/>
                  <a:pt x="8" y="1"/>
                  <a:pt x="8" y="1"/>
                </a:cubicBezTo>
                <a:cubicBezTo>
                  <a:pt x="9" y="0"/>
                  <a:pt x="10" y="0"/>
                  <a:pt x="12" y="0"/>
                </a:cubicBezTo>
                <a:cubicBezTo>
                  <a:pt x="12" y="0"/>
                  <a:pt x="13" y="0"/>
                  <a:pt x="14" y="0"/>
                </a:cubicBezTo>
                <a:cubicBezTo>
                  <a:pt x="15" y="1"/>
                  <a:pt x="16" y="1"/>
                  <a:pt x="16" y="1"/>
                </a:cubicBezTo>
                <a:cubicBezTo>
                  <a:pt x="17" y="1"/>
                  <a:pt x="18" y="0"/>
                  <a:pt x="19" y="0"/>
                </a:cubicBezTo>
                <a:cubicBezTo>
                  <a:pt x="21" y="3"/>
                  <a:pt x="21" y="3"/>
                  <a:pt x="21" y="3"/>
                </a:cubicBezTo>
                <a:cubicBezTo>
                  <a:pt x="21" y="4"/>
                  <a:pt x="20" y="4"/>
                  <a:pt x="20" y="4"/>
                </a:cubicBezTo>
                <a:cubicBezTo>
                  <a:pt x="20" y="4"/>
                  <a:pt x="19" y="5"/>
                  <a:pt x="19" y="5"/>
                </a:cubicBezTo>
                <a:cubicBezTo>
                  <a:pt x="18" y="5"/>
                  <a:pt x="18" y="5"/>
                  <a:pt x="17" y="5"/>
                </a:cubicBezTo>
                <a:cubicBezTo>
                  <a:pt x="17" y="5"/>
                  <a:pt x="16" y="5"/>
                  <a:pt x="16" y="5"/>
                </a:cubicBezTo>
                <a:cubicBezTo>
                  <a:pt x="15" y="5"/>
                  <a:pt x="14" y="4"/>
                  <a:pt x="14" y="4"/>
                </a:cubicBezTo>
                <a:cubicBezTo>
                  <a:pt x="13" y="4"/>
                  <a:pt x="13" y="4"/>
                  <a:pt x="12" y="4"/>
                </a:cubicBezTo>
                <a:cubicBezTo>
                  <a:pt x="11" y="4"/>
                  <a:pt x="10" y="4"/>
                  <a:pt x="1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8" name="Freeform 20">
            <a:extLst>
              <a:ext uri="{FF2B5EF4-FFF2-40B4-BE49-F238E27FC236}">
                <a16:creationId xmlns:a16="http://schemas.microsoft.com/office/drawing/2014/main" id="{C44C9178-B99F-4BEE-AD9D-D6DB16EF79BF}"/>
              </a:ext>
            </a:extLst>
          </p:cNvPr>
          <p:cNvSpPr>
            <a:spLocks/>
          </p:cNvSpPr>
          <p:nvPr userDrawn="1"/>
        </p:nvSpPr>
        <p:spPr bwMode="auto">
          <a:xfrm>
            <a:off x="1968671" y="3568569"/>
            <a:ext cx="48805" cy="133350"/>
          </a:xfrm>
          <a:custGeom>
            <a:avLst/>
            <a:gdLst>
              <a:gd name="T0" fmla="*/ 32 w 76"/>
              <a:gd name="T1" fmla="*/ 84 h 84"/>
              <a:gd name="T2" fmla="*/ 0 w 76"/>
              <a:gd name="T3" fmla="*/ 0 h 84"/>
              <a:gd name="T4" fmla="*/ 16 w 76"/>
              <a:gd name="T5" fmla="*/ 0 h 84"/>
              <a:gd name="T6" fmla="*/ 38 w 76"/>
              <a:gd name="T7" fmla="*/ 64 h 84"/>
              <a:gd name="T8" fmla="*/ 60 w 76"/>
              <a:gd name="T9" fmla="*/ 0 h 84"/>
              <a:gd name="T10" fmla="*/ 76 w 76"/>
              <a:gd name="T11" fmla="*/ 0 h 84"/>
              <a:gd name="T12" fmla="*/ 44 w 76"/>
              <a:gd name="T13" fmla="*/ 84 h 84"/>
              <a:gd name="T14" fmla="*/ 32 w 76"/>
              <a:gd name="T15" fmla="*/ 84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32" y="84"/>
                </a:moveTo>
                <a:lnTo>
                  <a:pt x="0" y="0"/>
                </a:lnTo>
                <a:lnTo>
                  <a:pt x="16" y="0"/>
                </a:lnTo>
                <a:lnTo>
                  <a:pt x="38" y="64"/>
                </a:lnTo>
                <a:lnTo>
                  <a:pt x="60" y="0"/>
                </a:lnTo>
                <a:lnTo>
                  <a:pt x="76" y="0"/>
                </a:lnTo>
                <a:lnTo>
                  <a:pt x="44" y="84"/>
                </a:lnTo>
                <a:lnTo>
                  <a:pt x="32"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pic>
        <p:nvPicPr>
          <p:cNvPr id="5" name="Picture 4"/>
          <p:cNvPicPr>
            <a:picLocks noChangeAspect="1"/>
          </p:cNvPicPr>
          <p:nvPr/>
        </p:nvPicPr>
        <p:blipFill>
          <a:blip r:embed="rId2"/>
          <a:stretch>
            <a:fillRect/>
          </a:stretch>
        </p:blipFill>
        <p:spPr>
          <a:xfrm flipH="1">
            <a:off x="1076191" y="135418"/>
            <a:ext cx="470395" cy="660758"/>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15480" y="289797"/>
            <a:ext cx="631587" cy="406020"/>
          </a:xfrm>
          <a:prstGeom prst="rect">
            <a:avLst/>
          </a:prstGeom>
        </p:spPr>
      </p:pic>
      <p:grpSp>
        <p:nvGrpSpPr>
          <p:cNvPr id="35" name="Group 34"/>
          <p:cNvGrpSpPr/>
          <p:nvPr/>
        </p:nvGrpSpPr>
        <p:grpSpPr>
          <a:xfrm>
            <a:off x="4009853" y="1061139"/>
            <a:ext cx="8012257" cy="5664125"/>
            <a:chOff x="9526586" y="5020964"/>
            <a:chExt cx="13487401" cy="7588768"/>
          </a:xfrm>
        </p:grpSpPr>
        <p:sp>
          <p:nvSpPr>
            <p:cNvPr id="36" name="Rectangle 10"/>
            <p:cNvSpPr>
              <a:spLocks noChangeArrowheads="1"/>
            </p:cNvSpPr>
            <p:nvPr/>
          </p:nvSpPr>
          <p:spPr bwMode="auto">
            <a:xfrm rot="5400000">
              <a:off x="16071148" y="5876038"/>
              <a:ext cx="189131" cy="13278255"/>
            </a:xfrm>
            <a:prstGeom prst="rect">
              <a:avLst/>
            </a:prstGeom>
            <a:gradFill>
              <a:gsLst>
                <a:gs pos="0">
                  <a:srgbClr val="00B0F0"/>
                </a:gs>
                <a:gs pos="100000">
                  <a:sysClr val="window" lastClr="FFFFFF"/>
                </a:gs>
              </a:gsLst>
              <a:lin ang="5400000" scaled="0"/>
            </a:gradFill>
            <a:ln w="25400" cap="flat" cmpd="sng" algn="ctr">
              <a:noFill/>
              <a:prstDash val="solid"/>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7" name="Freeform 9"/>
            <p:cNvSpPr>
              <a:spLocks/>
            </p:cNvSpPr>
            <p:nvPr/>
          </p:nvSpPr>
          <p:spPr bwMode="auto">
            <a:xfrm rot="5400000">
              <a:off x="21540853" y="11136598"/>
              <a:ext cx="2737980" cy="208288"/>
            </a:xfrm>
            <a:custGeom>
              <a:avLst/>
              <a:gdLst>
                <a:gd name="T0" fmla="*/ 1662 w 1662"/>
                <a:gd name="T1" fmla="*/ 118 h 118"/>
                <a:gd name="T2" fmla="*/ 0 w 1662"/>
                <a:gd name="T3" fmla="*/ 118 h 118"/>
                <a:gd name="T4" fmla="*/ 0 w 1662"/>
                <a:gd name="T5" fmla="*/ 0 h 118"/>
                <a:gd name="T6" fmla="*/ 1551 w 1662"/>
                <a:gd name="T7" fmla="*/ 0 h 118"/>
                <a:gd name="T8" fmla="*/ 1662 w 1662"/>
                <a:gd name="T9" fmla="*/ 118 h 118"/>
              </a:gdLst>
              <a:ahLst/>
              <a:cxnLst>
                <a:cxn ang="0">
                  <a:pos x="T0" y="T1"/>
                </a:cxn>
                <a:cxn ang="0">
                  <a:pos x="T2" y="T3"/>
                </a:cxn>
                <a:cxn ang="0">
                  <a:pos x="T4" y="T5"/>
                </a:cxn>
                <a:cxn ang="0">
                  <a:pos x="T6" y="T7"/>
                </a:cxn>
                <a:cxn ang="0">
                  <a:pos x="T8" y="T9"/>
                </a:cxn>
              </a:cxnLst>
              <a:rect l="0" t="0" r="r" b="b"/>
              <a:pathLst>
                <a:path w="1662" h="118">
                  <a:moveTo>
                    <a:pt x="1662" y="118"/>
                  </a:moveTo>
                  <a:lnTo>
                    <a:pt x="0" y="118"/>
                  </a:lnTo>
                  <a:lnTo>
                    <a:pt x="0" y="0"/>
                  </a:lnTo>
                  <a:lnTo>
                    <a:pt x="1551" y="0"/>
                  </a:lnTo>
                  <a:lnTo>
                    <a:pt x="1662" y="118"/>
                  </a:lnTo>
                  <a:close/>
                </a:path>
              </a:pathLst>
            </a:cu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8" name="Freeform 9"/>
            <p:cNvSpPr>
              <a:spLocks/>
            </p:cNvSpPr>
            <p:nvPr/>
          </p:nvSpPr>
          <p:spPr bwMode="auto">
            <a:xfrm rot="16200000" flipV="1">
              <a:off x="21540853" y="6285810"/>
              <a:ext cx="2737980" cy="208288"/>
            </a:xfrm>
            <a:custGeom>
              <a:avLst/>
              <a:gdLst>
                <a:gd name="T0" fmla="*/ 1662 w 1662"/>
                <a:gd name="T1" fmla="*/ 118 h 118"/>
                <a:gd name="T2" fmla="*/ 0 w 1662"/>
                <a:gd name="T3" fmla="*/ 118 h 118"/>
                <a:gd name="T4" fmla="*/ 0 w 1662"/>
                <a:gd name="T5" fmla="*/ 0 h 118"/>
                <a:gd name="T6" fmla="*/ 1551 w 1662"/>
                <a:gd name="T7" fmla="*/ 0 h 118"/>
                <a:gd name="T8" fmla="*/ 1662 w 1662"/>
                <a:gd name="T9" fmla="*/ 118 h 118"/>
              </a:gdLst>
              <a:ahLst/>
              <a:cxnLst>
                <a:cxn ang="0">
                  <a:pos x="T0" y="T1"/>
                </a:cxn>
                <a:cxn ang="0">
                  <a:pos x="T2" y="T3"/>
                </a:cxn>
                <a:cxn ang="0">
                  <a:pos x="T4" y="T5"/>
                </a:cxn>
                <a:cxn ang="0">
                  <a:pos x="T6" y="T7"/>
                </a:cxn>
                <a:cxn ang="0">
                  <a:pos x="T8" y="T9"/>
                </a:cxn>
              </a:cxnLst>
              <a:rect l="0" t="0" r="r" b="b"/>
              <a:pathLst>
                <a:path w="1662" h="118">
                  <a:moveTo>
                    <a:pt x="1662" y="118"/>
                  </a:moveTo>
                  <a:lnTo>
                    <a:pt x="0" y="118"/>
                  </a:lnTo>
                  <a:lnTo>
                    <a:pt x="0" y="0"/>
                  </a:lnTo>
                  <a:lnTo>
                    <a:pt x="1551" y="0"/>
                  </a:lnTo>
                  <a:lnTo>
                    <a:pt x="1662" y="118"/>
                  </a:lnTo>
                  <a:close/>
                </a:path>
              </a:pathLst>
            </a:cu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9" name="Rectangle 10"/>
            <p:cNvSpPr>
              <a:spLocks noChangeArrowheads="1"/>
            </p:cNvSpPr>
            <p:nvPr/>
          </p:nvSpPr>
          <p:spPr bwMode="auto">
            <a:xfrm rot="16200000" flipV="1">
              <a:off x="18440281" y="850795"/>
              <a:ext cx="194393" cy="8534731"/>
            </a:xfrm>
            <a:prstGeom prst="rect">
              <a:avLst/>
            </a:prstGeom>
            <a:gradFill>
              <a:gsLst>
                <a:gs pos="0">
                  <a:srgbClr val="00B0F0"/>
                </a:gs>
                <a:gs pos="100000">
                  <a:sysClr val="window" lastClr="FFFFFF"/>
                </a:gs>
              </a:gsLst>
              <a:lin ang="5400000" scaled="0"/>
            </a:gradFill>
            <a:ln w="25400" cap="flat" cmpd="sng" algn="ctr">
              <a:noFill/>
              <a:prstDash val="solid"/>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40" name="Rectangle 39"/>
            <p:cNvSpPr/>
            <p:nvPr/>
          </p:nvSpPr>
          <p:spPr>
            <a:xfrm>
              <a:off x="22804841" y="7643378"/>
              <a:ext cx="209146" cy="2935697"/>
            </a:xfrm>
            <a:prstGeom prst="rect">
              <a:avLst/>
            </a:pr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grpSp>
      <p:pic>
        <p:nvPicPr>
          <p:cNvPr id="9" name="Picture 8"/>
          <p:cNvPicPr>
            <a:picLocks noChangeAspect="1"/>
          </p:cNvPicPr>
          <p:nvPr/>
        </p:nvPicPr>
        <p:blipFill>
          <a:blip r:embed="rId5"/>
          <a:stretch>
            <a:fillRect/>
          </a:stretch>
        </p:blipFill>
        <p:spPr>
          <a:xfrm>
            <a:off x="3848922" y="873583"/>
            <a:ext cx="4468755" cy="566977"/>
          </a:xfrm>
          <a:prstGeom prst="rect">
            <a:avLst/>
          </a:prstGeom>
          <a:effectLst>
            <a:reflection blurRad="6350" stA="52000" endA="300" endPos="35000" dir="5400000" sy="-100000" algn="bl" rotWithShape="0"/>
          </a:effectLst>
        </p:spPr>
      </p:pic>
      <p:sp>
        <p:nvSpPr>
          <p:cNvPr id="8" name="Rectangle 7"/>
          <p:cNvSpPr/>
          <p:nvPr/>
        </p:nvSpPr>
        <p:spPr>
          <a:xfrm>
            <a:off x="2955447" y="174863"/>
            <a:ext cx="6177461" cy="613245"/>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t-BR" sz="3200" b="1" i="0" u="none" strike="noStrike" kern="1200" cap="none" spc="0" normalizeH="0" baseline="0" noProof="0" dirty="0" smtClean="0">
                <a:ln>
                  <a:noFill/>
                </a:ln>
                <a:solidFill>
                  <a:srgbClr val="C00000"/>
                </a:solidFill>
                <a:effectLst/>
                <a:uLnTx/>
                <a:uFillTx/>
                <a:latin typeface="Times New Roman" panose="02020603050405020304" pitchFamily="18" charset="0"/>
                <a:ea typeface="Times New Roman" panose="02020603050405020304" pitchFamily="18" charset="0"/>
                <a:cs typeface="+mn-cs"/>
              </a:rPr>
              <a:t>ÔN TẬP GIỮA TUẦN HỌC KÌ II</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4010589" y="935968"/>
            <a:ext cx="417082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ÔN TẬP, HỆ THỐNG KIẾN THỨC</a:t>
            </a:r>
            <a:endParaRPr kumimoji="0" lang="en-US" sz="20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4" name="Rectangle 3"/>
          <p:cNvSpPr/>
          <p:nvPr/>
        </p:nvSpPr>
        <p:spPr>
          <a:xfrm>
            <a:off x="2953115" y="1393786"/>
            <a:ext cx="5854488" cy="548099"/>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Cách</a:t>
            </a:r>
            <a:r>
              <a:rPr kumimoji="0" lang="en-US" sz="28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đọc</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hiểu</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văn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bản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theo</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thể</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loại</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Chevron 5"/>
          <p:cNvSpPr/>
          <p:nvPr/>
        </p:nvSpPr>
        <p:spPr>
          <a:xfrm>
            <a:off x="1659216" y="1334770"/>
            <a:ext cx="679517" cy="730990"/>
          </a:xfrm>
          <a:prstGeom prst="chevron">
            <a:avLst/>
          </a:pr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Chevron 26"/>
          <p:cNvSpPr/>
          <p:nvPr/>
        </p:nvSpPr>
        <p:spPr>
          <a:xfrm>
            <a:off x="2173054" y="1334770"/>
            <a:ext cx="679517" cy="730990"/>
          </a:xfrm>
          <a:prstGeom prst="chevron">
            <a:avLst/>
          </a:pr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Pentagon 10"/>
          <p:cNvSpPr/>
          <p:nvPr/>
        </p:nvSpPr>
        <p:spPr>
          <a:xfrm>
            <a:off x="353296" y="1303664"/>
            <a:ext cx="1537316" cy="794683"/>
          </a:xfrm>
          <a:prstGeom prst="homePlate">
            <a:avLst/>
          </a:pr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Bài</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3</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2478241"/>
              </p:ext>
            </p:extLst>
          </p:nvPr>
        </p:nvGraphicFramePr>
        <p:xfrm>
          <a:off x="654049" y="2243632"/>
          <a:ext cx="10858500" cy="3999484"/>
        </p:xfrm>
        <a:graphic>
          <a:graphicData uri="http://schemas.openxmlformats.org/drawingml/2006/table">
            <a:tbl>
              <a:tblPr firstRow="1" firstCol="1" bandRow="1"/>
              <a:tblGrid>
                <a:gridCol w="1701571">
                  <a:extLst>
                    <a:ext uri="{9D8B030D-6E8A-4147-A177-3AD203B41FA5}">
                      <a16:colId xmlns:a16="http://schemas.microsoft.com/office/drawing/2014/main" val="4217409070"/>
                    </a:ext>
                  </a:extLst>
                </a:gridCol>
                <a:gridCol w="9156929">
                  <a:extLst>
                    <a:ext uri="{9D8B030D-6E8A-4147-A177-3AD203B41FA5}">
                      <a16:colId xmlns:a16="http://schemas.microsoft.com/office/drawing/2014/main" val="2012297918"/>
                    </a:ext>
                  </a:extLst>
                </a:gridCol>
              </a:tblGrid>
              <a:tr h="140849">
                <a:tc>
                  <a:txBody>
                    <a:bodyPr/>
                    <a:lstStyle/>
                    <a:p>
                      <a:pPr>
                        <a:lnSpc>
                          <a:spcPct val="115000"/>
                        </a:lnSpc>
                        <a:spcAft>
                          <a:spcPts val="120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 loại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517" marR="595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20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 đọc hiểu văn bản theo thể loại: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517" marR="595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9990395"/>
                  </a:ext>
                </a:extLst>
              </a:tr>
              <a:tr h="1080159">
                <a:tc>
                  <a:txBody>
                    <a:bodyPr/>
                    <a:lstStyle/>
                    <a:p>
                      <a:pPr>
                        <a:lnSpc>
                          <a:spcPct val="115000"/>
                        </a:lnSpc>
                        <a:spcAft>
                          <a:spcPts val="120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517" marR="595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tắt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cốt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tabLst>
                          <a:tab pos="400050" algn="l"/>
                        </a:tabLst>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tabLst>
                          <a:tab pos="400050" algn="l"/>
                        </a:tabLs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tabLst>
                          <a:tab pos="400050" algn="l"/>
                        </a:tabLs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517" marR="595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3440577"/>
                  </a:ext>
                </a:extLst>
              </a:tr>
            </a:tbl>
          </a:graphicData>
        </a:graphic>
      </p:graphicFrame>
    </p:spTree>
    <p:extLst>
      <p:ext uri="{BB962C8B-B14F-4D97-AF65-F5344CB8AC3E}">
        <p14:creationId xmlns:p14="http://schemas.microsoft.com/office/powerpoint/2010/main" val="16439900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
            <a:ext cx="12192000" cy="836740"/>
            <a:chOff x="1440808" y="2419674"/>
            <a:chExt cx="9865006" cy="1448933"/>
          </a:xfrm>
        </p:grpSpPr>
        <p:sp>
          <p:nvSpPr>
            <p:cNvPr id="47" name="Freeform 6">
              <a:extLst>
                <a:ext uri="{FF2B5EF4-FFF2-40B4-BE49-F238E27FC236}">
                  <a16:creationId xmlns:a16="http://schemas.microsoft.com/office/drawing/2014/main" id="{0135C79C-F846-49D1-A09F-F16683F7E395}"/>
                </a:ext>
              </a:extLst>
            </p:cNvPr>
            <p:cNvSpPr>
              <a:spLocks/>
            </p:cNvSpPr>
            <p:nvPr userDrawn="1"/>
          </p:nvSpPr>
          <p:spPr bwMode="auto">
            <a:xfrm>
              <a:off x="1440808" y="2419674"/>
              <a:ext cx="9865006" cy="1406526"/>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1 w 7680"/>
                <a:gd name="T13" fmla="*/ 380 h 440"/>
                <a:gd name="T14" fmla="*/ 261 w 7680"/>
                <a:gd name="T15" fmla="*/ 440 h 440"/>
                <a:gd name="T16" fmla="*/ 541 w 7680"/>
                <a:gd name="T17" fmla="*/ 440 h 440"/>
                <a:gd name="T18" fmla="*/ 601 w 7680"/>
                <a:gd name="T19" fmla="*/ 380 h 440"/>
                <a:gd name="T20" fmla="*/ 601 w 7680"/>
                <a:gd name="T21" fmla="*/ 106 h 440"/>
                <a:gd name="T22" fmla="*/ 601 w 7680"/>
                <a:gd name="T23" fmla="*/ 106 h 440"/>
                <a:gd name="T24" fmla="*/ 601 w 7680"/>
                <a:gd name="T25" fmla="*/ 100 h 440"/>
                <a:gd name="T26" fmla="*/ 661 w 7680"/>
                <a:gd name="T27" fmla="*/ 40 h 440"/>
                <a:gd name="T28" fmla="*/ 676 w 7680"/>
                <a:gd name="T29" fmla="*/ 40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1" y="380"/>
                    <a:pt x="201" y="380"/>
                    <a:pt x="201" y="380"/>
                  </a:cubicBezTo>
                  <a:cubicBezTo>
                    <a:pt x="201" y="414"/>
                    <a:pt x="227" y="440"/>
                    <a:pt x="261" y="440"/>
                  </a:cubicBezTo>
                  <a:cubicBezTo>
                    <a:pt x="541" y="440"/>
                    <a:pt x="541" y="440"/>
                    <a:pt x="541" y="440"/>
                  </a:cubicBezTo>
                  <a:cubicBezTo>
                    <a:pt x="574" y="440"/>
                    <a:pt x="601" y="414"/>
                    <a:pt x="601" y="380"/>
                  </a:cubicBezTo>
                  <a:cubicBezTo>
                    <a:pt x="601" y="106"/>
                    <a:pt x="601" y="106"/>
                    <a:pt x="601" y="106"/>
                  </a:cubicBezTo>
                  <a:cubicBezTo>
                    <a:pt x="601" y="106"/>
                    <a:pt x="601" y="106"/>
                    <a:pt x="601" y="106"/>
                  </a:cubicBezTo>
                  <a:cubicBezTo>
                    <a:pt x="601" y="100"/>
                    <a:pt x="601" y="100"/>
                    <a:pt x="601" y="100"/>
                  </a:cubicBezTo>
                  <a:cubicBezTo>
                    <a:pt x="601" y="67"/>
                    <a:pt x="627" y="40"/>
                    <a:pt x="661" y="40"/>
                  </a:cubicBezTo>
                  <a:cubicBezTo>
                    <a:pt x="676" y="40"/>
                    <a:pt x="676" y="40"/>
                    <a:pt x="676" y="40"/>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48" name="Freeform 7">
              <a:extLst>
                <a:ext uri="{FF2B5EF4-FFF2-40B4-BE49-F238E27FC236}">
                  <a16:creationId xmlns:a16="http://schemas.microsoft.com/office/drawing/2014/main" id="{9BDD5B99-52D6-45D4-853E-00656DEDF9E0}"/>
                </a:ext>
              </a:extLst>
            </p:cNvPr>
            <p:cNvSpPr>
              <a:spLocks/>
            </p:cNvSpPr>
            <p:nvPr userDrawn="1"/>
          </p:nvSpPr>
          <p:spPr bwMode="auto">
            <a:xfrm>
              <a:off x="2255079" y="2654168"/>
              <a:ext cx="488049" cy="1214439"/>
            </a:xfrm>
            <a:custGeom>
              <a:avLst/>
              <a:gdLst>
                <a:gd name="T0" fmla="*/ 380 w 380"/>
                <a:gd name="T1" fmla="*/ 320 h 380"/>
                <a:gd name="T2" fmla="*/ 320 w 380"/>
                <a:gd name="T3" fmla="*/ 380 h 380"/>
                <a:gd name="T4" fmla="*/ 60 w 380"/>
                <a:gd name="T5" fmla="*/ 380 h 380"/>
                <a:gd name="T6" fmla="*/ 0 w 380"/>
                <a:gd name="T7" fmla="*/ 320 h 380"/>
                <a:gd name="T8" fmla="*/ 0 w 380"/>
                <a:gd name="T9" fmla="*/ 60 h 380"/>
                <a:gd name="T10" fmla="*/ 60 w 380"/>
                <a:gd name="T11" fmla="*/ 0 h 380"/>
                <a:gd name="T12" fmla="*/ 320 w 380"/>
                <a:gd name="T13" fmla="*/ 0 h 380"/>
                <a:gd name="T14" fmla="*/ 380 w 380"/>
                <a:gd name="T15" fmla="*/ 60 h 380"/>
                <a:gd name="T16" fmla="*/ 380 w 380"/>
                <a:gd name="T17" fmla="*/ 32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380">
                  <a:moveTo>
                    <a:pt x="380" y="320"/>
                  </a:moveTo>
                  <a:cubicBezTo>
                    <a:pt x="380" y="353"/>
                    <a:pt x="353" y="380"/>
                    <a:pt x="320" y="380"/>
                  </a:cubicBezTo>
                  <a:cubicBezTo>
                    <a:pt x="60" y="380"/>
                    <a:pt x="60" y="380"/>
                    <a:pt x="60" y="380"/>
                  </a:cubicBezTo>
                  <a:cubicBezTo>
                    <a:pt x="27" y="380"/>
                    <a:pt x="0" y="353"/>
                    <a:pt x="0" y="320"/>
                  </a:cubicBezTo>
                  <a:cubicBezTo>
                    <a:pt x="0" y="60"/>
                    <a:pt x="0" y="60"/>
                    <a:pt x="0" y="60"/>
                  </a:cubicBezTo>
                  <a:cubicBezTo>
                    <a:pt x="0" y="27"/>
                    <a:pt x="27" y="0"/>
                    <a:pt x="60" y="0"/>
                  </a:cubicBezTo>
                  <a:cubicBezTo>
                    <a:pt x="320" y="0"/>
                    <a:pt x="320" y="0"/>
                    <a:pt x="320" y="0"/>
                  </a:cubicBezTo>
                  <a:cubicBezTo>
                    <a:pt x="353" y="0"/>
                    <a:pt x="380" y="27"/>
                    <a:pt x="380" y="60"/>
                  </a:cubicBezTo>
                  <a:cubicBezTo>
                    <a:pt x="380" y="320"/>
                    <a:pt x="380" y="320"/>
                    <a:pt x="380" y="320"/>
                  </a:cubicBezTo>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49" name="Freeform 9">
              <a:extLst>
                <a:ext uri="{FF2B5EF4-FFF2-40B4-BE49-F238E27FC236}">
                  <a16:creationId xmlns:a16="http://schemas.microsoft.com/office/drawing/2014/main" id="{7BD48BF9-7087-4F50-83CD-A10FC7A2DDA4}"/>
                </a:ext>
              </a:extLst>
            </p:cNvPr>
            <p:cNvSpPr>
              <a:spLocks/>
            </p:cNvSpPr>
            <p:nvPr userDrawn="1"/>
          </p:nvSpPr>
          <p:spPr bwMode="auto">
            <a:xfrm>
              <a:off x="2772667" y="2654168"/>
              <a:ext cx="8533147" cy="1214439"/>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1" name="Freeform 13">
              <a:extLst>
                <a:ext uri="{FF2B5EF4-FFF2-40B4-BE49-F238E27FC236}">
                  <a16:creationId xmlns:a16="http://schemas.microsoft.com/office/drawing/2014/main" id="{BEA5C45B-1C10-4989-BDFF-5AFC77A39A29}"/>
                </a:ext>
              </a:extLst>
            </p:cNvPr>
            <p:cNvSpPr>
              <a:spLocks/>
            </p:cNvSpPr>
            <p:nvPr userDrawn="1"/>
          </p:nvSpPr>
          <p:spPr bwMode="auto">
            <a:xfrm>
              <a:off x="1808129" y="2895924"/>
              <a:ext cx="295398" cy="227013"/>
            </a:xfrm>
            <a:custGeom>
              <a:avLst/>
              <a:gdLst>
                <a:gd name="T0" fmla="*/ 135 w 230"/>
                <a:gd name="T1" fmla="*/ 64 h 71"/>
                <a:gd name="T2" fmla="*/ 120 w 230"/>
                <a:gd name="T3" fmla="*/ 71 h 71"/>
                <a:gd name="T4" fmla="*/ 2 w 230"/>
                <a:gd name="T5" fmla="*/ 62 h 71"/>
                <a:gd name="T6" fmla="*/ 11 w 230"/>
                <a:gd name="T7" fmla="*/ 54 h 71"/>
                <a:gd name="T8" fmla="*/ 105 w 230"/>
                <a:gd name="T9" fmla="*/ 2 h 71"/>
                <a:gd name="T10" fmla="*/ 115 w 230"/>
                <a:gd name="T11" fmla="*/ 0 h 71"/>
                <a:gd name="T12" fmla="*/ 227 w 230"/>
                <a:gd name="T13" fmla="*/ 9 h 71"/>
                <a:gd name="T14" fmla="*/ 228 w 230"/>
                <a:gd name="T15" fmla="*/ 12 h 71"/>
                <a:gd name="T16" fmla="*/ 135 w 23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71">
                  <a:moveTo>
                    <a:pt x="135" y="64"/>
                  </a:moveTo>
                  <a:cubicBezTo>
                    <a:pt x="128" y="68"/>
                    <a:pt x="121" y="71"/>
                    <a:pt x="120" y="71"/>
                  </a:cubicBezTo>
                  <a:cubicBezTo>
                    <a:pt x="2" y="62"/>
                    <a:pt x="2" y="62"/>
                    <a:pt x="2" y="62"/>
                  </a:cubicBezTo>
                  <a:cubicBezTo>
                    <a:pt x="0" y="61"/>
                    <a:pt x="4" y="58"/>
                    <a:pt x="11" y="54"/>
                  </a:cubicBezTo>
                  <a:cubicBezTo>
                    <a:pt x="105" y="2"/>
                    <a:pt x="105" y="2"/>
                    <a:pt x="105" y="2"/>
                  </a:cubicBezTo>
                  <a:cubicBezTo>
                    <a:pt x="108" y="0"/>
                    <a:pt x="111" y="0"/>
                    <a:pt x="115" y="0"/>
                  </a:cubicBezTo>
                  <a:cubicBezTo>
                    <a:pt x="119" y="0"/>
                    <a:pt x="227" y="9"/>
                    <a:pt x="227" y="9"/>
                  </a:cubicBezTo>
                  <a:cubicBezTo>
                    <a:pt x="229" y="9"/>
                    <a:pt x="230" y="10"/>
                    <a:pt x="228" y="12"/>
                  </a:cubicBezTo>
                  <a:lnTo>
                    <a:pt x="135"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grpSp>
      <p:sp>
        <p:nvSpPr>
          <p:cNvPr id="52" name="Freeform 14">
            <a:extLst>
              <a:ext uri="{FF2B5EF4-FFF2-40B4-BE49-F238E27FC236}">
                <a16:creationId xmlns:a16="http://schemas.microsoft.com/office/drawing/2014/main" id="{5CFB6CC0-3339-4CD3-A1E7-B46E2851C7DD}"/>
              </a:ext>
            </a:extLst>
          </p:cNvPr>
          <p:cNvSpPr>
            <a:spLocks noEditPoints="1"/>
          </p:cNvSpPr>
          <p:nvPr userDrawn="1"/>
        </p:nvSpPr>
        <p:spPr bwMode="auto">
          <a:xfrm>
            <a:off x="1862071" y="3124069"/>
            <a:ext cx="74492" cy="233363"/>
          </a:xfrm>
          <a:custGeom>
            <a:avLst/>
            <a:gdLst>
              <a:gd name="T0" fmla="*/ 44 w 58"/>
              <a:gd name="T1" fmla="*/ 73 h 73"/>
              <a:gd name="T2" fmla="*/ 42 w 58"/>
              <a:gd name="T3" fmla="*/ 72 h 73"/>
              <a:gd name="T4" fmla="*/ 22 w 58"/>
              <a:gd name="T5" fmla="*/ 61 h 73"/>
              <a:gd name="T6" fmla="*/ 5 w 58"/>
              <a:gd name="T7" fmla="*/ 69 h 73"/>
              <a:gd name="T8" fmla="*/ 2 w 58"/>
              <a:gd name="T9" fmla="*/ 69 h 73"/>
              <a:gd name="T10" fmla="*/ 0 w 58"/>
              <a:gd name="T11" fmla="*/ 66 h 73"/>
              <a:gd name="T12" fmla="*/ 0 w 58"/>
              <a:gd name="T13" fmla="*/ 16 h 73"/>
              <a:gd name="T14" fmla="*/ 14 w 58"/>
              <a:gd name="T15" fmla="*/ 0 h 73"/>
              <a:gd name="T16" fmla="*/ 15 w 58"/>
              <a:gd name="T17" fmla="*/ 0 h 73"/>
              <a:gd name="T18" fmla="*/ 55 w 58"/>
              <a:gd name="T19" fmla="*/ 2 h 73"/>
              <a:gd name="T20" fmla="*/ 58 w 58"/>
              <a:gd name="T21" fmla="*/ 6 h 73"/>
              <a:gd name="T22" fmla="*/ 56 w 58"/>
              <a:gd name="T23" fmla="*/ 9 h 73"/>
              <a:gd name="T24" fmla="*/ 47 w 58"/>
              <a:gd name="T25" fmla="*/ 19 h 73"/>
              <a:gd name="T26" fmla="*/ 47 w 58"/>
              <a:gd name="T27" fmla="*/ 69 h 73"/>
              <a:gd name="T28" fmla="*/ 45 w 58"/>
              <a:gd name="T29" fmla="*/ 72 h 73"/>
              <a:gd name="T30" fmla="*/ 44 w 58"/>
              <a:gd name="T31" fmla="*/ 73 h 73"/>
              <a:gd name="T32" fmla="*/ 22 w 58"/>
              <a:gd name="T33" fmla="*/ 53 h 73"/>
              <a:gd name="T34" fmla="*/ 24 w 58"/>
              <a:gd name="T35" fmla="*/ 54 h 73"/>
              <a:gd name="T36" fmla="*/ 40 w 58"/>
              <a:gd name="T37" fmla="*/ 63 h 73"/>
              <a:gd name="T38" fmla="*/ 40 w 58"/>
              <a:gd name="T39" fmla="*/ 19 h 73"/>
              <a:gd name="T40" fmla="*/ 44 w 58"/>
              <a:gd name="T41" fmla="*/ 9 h 73"/>
              <a:gd name="T42" fmla="*/ 15 w 58"/>
              <a:gd name="T43" fmla="*/ 7 h 73"/>
              <a:gd name="T44" fmla="*/ 7 w 58"/>
              <a:gd name="T45" fmla="*/ 16 h 73"/>
              <a:gd name="T46" fmla="*/ 7 w 58"/>
              <a:gd name="T47" fmla="*/ 61 h 73"/>
              <a:gd name="T48" fmla="*/ 21 w 58"/>
              <a:gd name="T49" fmla="*/ 54 h 73"/>
              <a:gd name="T50" fmla="*/ 22 w 58"/>
              <a:gd name="T51" fmla="*/ 5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73">
                <a:moveTo>
                  <a:pt x="44" y="73"/>
                </a:moveTo>
                <a:cubicBezTo>
                  <a:pt x="43" y="73"/>
                  <a:pt x="43" y="72"/>
                  <a:pt x="42" y="72"/>
                </a:cubicBezTo>
                <a:cubicBezTo>
                  <a:pt x="22" y="61"/>
                  <a:pt x="22" y="61"/>
                  <a:pt x="22" y="61"/>
                </a:cubicBezTo>
                <a:cubicBezTo>
                  <a:pt x="5" y="69"/>
                  <a:pt x="5" y="69"/>
                  <a:pt x="5" y="69"/>
                </a:cubicBezTo>
                <a:cubicBezTo>
                  <a:pt x="4" y="70"/>
                  <a:pt x="3" y="70"/>
                  <a:pt x="2" y="69"/>
                </a:cubicBezTo>
                <a:cubicBezTo>
                  <a:pt x="1" y="69"/>
                  <a:pt x="0" y="67"/>
                  <a:pt x="0" y="66"/>
                </a:cubicBezTo>
                <a:cubicBezTo>
                  <a:pt x="0" y="16"/>
                  <a:pt x="0" y="16"/>
                  <a:pt x="0" y="16"/>
                </a:cubicBezTo>
                <a:cubicBezTo>
                  <a:pt x="0" y="6"/>
                  <a:pt x="9" y="1"/>
                  <a:pt x="14" y="0"/>
                </a:cubicBezTo>
                <a:cubicBezTo>
                  <a:pt x="15" y="0"/>
                  <a:pt x="15" y="0"/>
                  <a:pt x="15" y="0"/>
                </a:cubicBezTo>
                <a:cubicBezTo>
                  <a:pt x="55" y="2"/>
                  <a:pt x="55" y="2"/>
                  <a:pt x="55" y="2"/>
                </a:cubicBezTo>
                <a:cubicBezTo>
                  <a:pt x="57" y="3"/>
                  <a:pt x="58" y="4"/>
                  <a:pt x="58" y="6"/>
                </a:cubicBezTo>
                <a:cubicBezTo>
                  <a:pt x="58" y="7"/>
                  <a:pt x="57" y="9"/>
                  <a:pt x="56" y="9"/>
                </a:cubicBezTo>
                <a:cubicBezTo>
                  <a:pt x="55" y="9"/>
                  <a:pt x="47" y="12"/>
                  <a:pt x="47" y="19"/>
                </a:cubicBezTo>
                <a:cubicBezTo>
                  <a:pt x="47" y="69"/>
                  <a:pt x="47" y="69"/>
                  <a:pt x="47" y="69"/>
                </a:cubicBezTo>
                <a:cubicBezTo>
                  <a:pt x="47" y="70"/>
                  <a:pt x="47" y="71"/>
                  <a:pt x="45" y="72"/>
                </a:cubicBezTo>
                <a:cubicBezTo>
                  <a:pt x="45" y="72"/>
                  <a:pt x="44" y="73"/>
                  <a:pt x="44" y="73"/>
                </a:cubicBezTo>
                <a:close/>
                <a:moveTo>
                  <a:pt x="22" y="53"/>
                </a:moveTo>
                <a:cubicBezTo>
                  <a:pt x="23" y="53"/>
                  <a:pt x="23" y="53"/>
                  <a:pt x="24" y="54"/>
                </a:cubicBezTo>
                <a:cubicBezTo>
                  <a:pt x="40" y="63"/>
                  <a:pt x="40" y="63"/>
                  <a:pt x="40" y="63"/>
                </a:cubicBezTo>
                <a:cubicBezTo>
                  <a:pt x="40" y="19"/>
                  <a:pt x="40" y="19"/>
                  <a:pt x="40" y="19"/>
                </a:cubicBezTo>
                <a:cubicBezTo>
                  <a:pt x="40" y="14"/>
                  <a:pt x="42" y="11"/>
                  <a:pt x="44" y="9"/>
                </a:cubicBezTo>
                <a:cubicBezTo>
                  <a:pt x="15" y="7"/>
                  <a:pt x="15" y="7"/>
                  <a:pt x="15" y="7"/>
                </a:cubicBezTo>
                <a:cubicBezTo>
                  <a:pt x="13" y="7"/>
                  <a:pt x="7" y="9"/>
                  <a:pt x="7" y="16"/>
                </a:cubicBezTo>
                <a:cubicBezTo>
                  <a:pt x="7" y="61"/>
                  <a:pt x="7" y="61"/>
                  <a:pt x="7" y="61"/>
                </a:cubicBezTo>
                <a:cubicBezTo>
                  <a:pt x="21" y="54"/>
                  <a:pt x="21" y="54"/>
                  <a:pt x="21" y="54"/>
                </a:cubicBezTo>
                <a:cubicBezTo>
                  <a:pt x="21" y="53"/>
                  <a:pt x="22" y="53"/>
                  <a:pt x="2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3" name="Freeform 15">
            <a:extLst>
              <a:ext uri="{FF2B5EF4-FFF2-40B4-BE49-F238E27FC236}">
                <a16:creationId xmlns:a16="http://schemas.microsoft.com/office/drawing/2014/main" id="{12798DFC-C3AF-48C5-AE92-EEAD60BE7E84}"/>
              </a:ext>
            </a:extLst>
          </p:cNvPr>
          <p:cNvSpPr>
            <a:spLocks/>
          </p:cNvSpPr>
          <p:nvPr userDrawn="1"/>
        </p:nvSpPr>
        <p:spPr bwMode="auto">
          <a:xfrm>
            <a:off x="1802992" y="3066919"/>
            <a:ext cx="52658" cy="155575"/>
          </a:xfrm>
          <a:custGeom>
            <a:avLst/>
            <a:gdLst>
              <a:gd name="T0" fmla="*/ 41 w 41"/>
              <a:gd name="T1" fmla="*/ 42 h 49"/>
              <a:gd name="T2" fmla="*/ 16 w 41"/>
              <a:gd name="T3" fmla="*/ 40 h 49"/>
              <a:gd name="T4" fmla="*/ 7 w 41"/>
              <a:gd name="T5" fmla="*/ 24 h 49"/>
              <a:gd name="T6" fmla="*/ 17 w 41"/>
              <a:gd name="T7" fmla="*/ 7 h 49"/>
              <a:gd name="T8" fmla="*/ 20 w 41"/>
              <a:gd name="T9" fmla="*/ 3 h 49"/>
              <a:gd name="T10" fmla="*/ 16 w 41"/>
              <a:gd name="T11" fmla="*/ 0 h 49"/>
              <a:gd name="T12" fmla="*/ 0 w 41"/>
              <a:gd name="T13" fmla="*/ 24 h 49"/>
              <a:gd name="T14" fmla="*/ 15 w 41"/>
              <a:gd name="T15" fmla="*/ 47 h 49"/>
              <a:gd name="T16" fmla="*/ 41 w 41"/>
              <a:gd name="T17" fmla="*/ 49 h 49"/>
              <a:gd name="T18" fmla="*/ 41 w 41"/>
              <a:gd name="T19"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9">
                <a:moveTo>
                  <a:pt x="41" y="42"/>
                </a:moveTo>
                <a:cubicBezTo>
                  <a:pt x="28" y="41"/>
                  <a:pt x="18" y="40"/>
                  <a:pt x="16" y="40"/>
                </a:cubicBezTo>
                <a:cubicBezTo>
                  <a:pt x="10" y="39"/>
                  <a:pt x="7" y="31"/>
                  <a:pt x="7" y="24"/>
                </a:cubicBezTo>
                <a:cubicBezTo>
                  <a:pt x="7" y="17"/>
                  <a:pt x="10" y="8"/>
                  <a:pt x="17" y="7"/>
                </a:cubicBezTo>
                <a:cubicBezTo>
                  <a:pt x="19" y="7"/>
                  <a:pt x="20" y="5"/>
                  <a:pt x="20" y="3"/>
                </a:cubicBezTo>
                <a:cubicBezTo>
                  <a:pt x="19" y="1"/>
                  <a:pt x="17" y="0"/>
                  <a:pt x="16" y="0"/>
                </a:cubicBezTo>
                <a:cubicBezTo>
                  <a:pt x="5" y="2"/>
                  <a:pt x="0" y="14"/>
                  <a:pt x="0" y="24"/>
                </a:cubicBezTo>
                <a:cubicBezTo>
                  <a:pt x="0" y="35"/>
                  <a:pt x="5" y="45"/>
                  <a:pt x="15" y="47"/>
                </a:cubicBezTo>
                <a:cubicBezTo>
                  <a:pt x="18" y="47"/>
                  <a:pt x="28" y="48"/>
                  <a:pt x="41" y="49"/>
                </a:cubicBezTo>
                <a:lnTo>
                  <a:pt x="41"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6" name="Freeform 18">
            <a:extLst>
              <a:ext uri="{FF2B5EF4-FFF2-40B4-BE49-F238E27FC236}">
                <a16:creationId xmlns:a16="http://schemas.microsoft.com/office/drawing/2014/main" id="{28C05EC9-4EB4-4FD0-BE14-271985378A79}"/>
              </a:ext>
            </a:extLst>
          </p:cNvPr>
          <p:cNvSpPr>
            <a:spLocks/>
          </p:cNvSpPr>
          <p:nvPr userDrawn="1"/>
        </p:nvSpPr>
        <p:spPr bwMode="auto">
          <a:xfrm>
            <a:off x="1842806" y="3568569"/>
            <a:ext cx="56511" cy="136525"/>
          </a:xfrm>
          <a:custGeom>
            <a:avLst/>
            <a:gdLst>
              <a:gd name="T0" fmla="*/ 42 w 44"/>
              <a:gd name="T1" fmla="*/ 13 h 43"/>
              <a:gd name="T2" fmla="*/ 33 w 44"/>
              <a:gd name="T3" fmla="*/ 13 h 43"/>
              <a:gd name="T4" fmla="*/ 30 w 44"/>
              <a:gd name="T5" fmla="*/ 10 h 43"/>
              <a:gd name="T6" fmla="*/ 26 w 44"/>
              <a:gd name="T7" fmla="*/ 8 h 43"/>
              <a:gd name="T8" fmla="*/ 22 w 44"/>
              <a:gd name="T9" fmla="*/ 7 h 43"/>
              <a:gd name="T10" fmla="*/ 12 w 44"/>
              <a:gd name="T11" fmla="*/ 11 h 43"/>
              <a:gd name="T12" fmla="*/ 10 w 44"/>
              <a:gd name="T13" fmla="*/ 14 h 43"/>
              <a:gd name="T14" fmla="*/ 8 w 44"/>
              <a:gd name="T15" fmla="*/ 17 h 43"/>
              <a:gd name="T16" fmla="*/ 7 w 44"/>
              <a:gd name="T17" fmla="*/ 21 h 43"/>
              <a:gd name="T18" fmla="*/ 8 w 44"/>
              <a:gd name="T19" fmla="*/ 26 h 43"/>
              <a:gd name="T20" fmla="*/ 11 w 44"/>
              <a:gd name="T21" fmla="*/ 31 h 43"/>
              <a:gd name="T22" fmla="*/ 16 w 44"/>
              <a:gd name="T23" fmla="*/ 34 h 43"/>
              <a:gd name="T24" fmla="*/ 22 w 44"/>
              <a:gd name="T25" fmla="*/ 35 h 43"/>
              <a:gd name="T26" fmla="*/ 29 w 44"/>
              <a:gd name="T27" fmla="*/ 33 h 43"/>
              <a:gd name="T28" fmla="*/ 34 w 44"/>
              <a:gd name="T29" fmla="*/ 28 h 43"/>
              <a:gd name="T30" fmla="*/ 17 w 44"/>
              <a:gd name="T31" fmla="*/ 28 h 43"/>
              <a:gd name="T32" fmla="*/ 17 w 44"/>
              <a:gd name="T33" fmla="*/ 21 h 43"/>
              <a:gd name="T34" fmla="*/ 44 w 44"/>
              <a:gd name="T35" fmla="*/ 21 h 43"/>
              <a:gd name="T36" fmla="*/ 44 w 44"/>
              <a:gd name="T37" fmla="*/ 22 h 43"/>
              <a:gd name="T38" fmla="*/ 41 w 44"/>
              <a:gd name="T39" fmla="*/ 32 h 43"/>
              <a:gd name="T40" fmla="*/ 33 w 44"/>
              <a:gd name="T41" fmla="*/ 40 h 43"/>
              <a:gd name="T42" fmla="*/ 22 w 44"/>
              <a:gd name="T43" fmla="*/ 43 h 43"/>
              <a:gd name="T44" fmla="*/ 13 w 44"/>
              <a:gd name="T45" fmla="*/ 41 h 43"/>
              <a:gd name="T46" fmla="*/ 6 w 44"/>
              <a:gd name="T47" fmla="*/ 37 h 43"/>
              <a:gd name="T48" fmla="*/ 1 w 44"/>
              <a:gd name="T49" fmla="*/ 30 h 43"/>
              <a:gd name="T50" fmla="*/ 0 w 44"/>
              <a:gd name="T51" fmla="*/ 21 h 43"/>
              <a:gd name="T52" fmla="*/ 1 w 44"/>
              <a:gd name="T53" fmla="*/ 13 h 43"/>
              <a:gd name="T54" fmla="*/ 6 w 44"/>
              <a:gd name="T55" fmla="*/ 6 h 43"/>
              <a:gd name="T56" fmla="*/ 13 w 44"/>
              <a:gd name="T57" fmla="*/ 1 h 43"/>
              <a:gd name="T58" fmla="*/ 22 w 44"/>
              <a:gd name="T59" fmla="*/ 0 h 43"/>
              <a:gd name="T60" fmla="*/ 30 w 44"/>
              <a:gd name="T61" fmla="*/ 1 h 43"/>
              <a:gd name="T62" fmla="*/ 37 w 44"/>
              <a:gd name="T63" fmla="*/ 6 h 43"/>
              <a:gd name="T64" fmla="*/ 42 w 44"/>
              <a:gd name="T65"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3">
                <a:moveTo>
                  <a:pt x="42" y="13"/>
                </a:moveTo>
                <a:cubicBezTo>
                  <a:pt x="33" y="13"/>
                  <a:pt x="33" y="13"/>
                  <a:pt x="33" y="13"/>
                </a:cubicBezTo>
                <a:cubicBezTo>
                  <a:pt x="32" y="11"/>
                  <a:pt x="31" y="10"/>
                  <a:pt x="30" y="10"/>
                </a:cubicBezTo>
                <a:cubicBezTo>
                  <a:pt x="28" y="9"/>
                  <a:pt x="27" y="8"/>
                  <a:pt x="26" y="8"/>
                </a:cubicBezTo>
                <a:cubicBezTo>
                  <a:pt x="24" y="7"/>
                  <a:pt x="23" y="7"/>
                  <a:pt x="22" y="7"/>
                </a:cubicBezTo>
                <a:cubicBezTo>
                  <a:pt x="18" y="7"/>
                  <a:pt x="15" y="8"/>
                  <a:pt x="12" y="11"/>
                </a:cubicBezTo>
                <a:cubicBezTo>
                  <a:pt x="11" y="11"/>
                  <a:pt x="10" y="12"/>
                  <a:pt x="10" y="14"/>
                </a:cubicBezTo>
                <a:cubicBezTo>
                  <a:pt x="9" y="15"/>
                  <a:pt x="8" y="16"/>
                  <a:pt x="8" y="17"/>
                </a:cubicBezTo>
                <a:cubicBezTo>
                  <a:pt x="8" y="19"/>
                  <a:pt x="7" y="20"/>
                  <a:pt x="7" y="21"/>
                </a:cubicBezTo>
                <a:cubicBezTo>
                  <a:pt x="7" y="23"/>
                  <a:pt x="8" y="25"/>
                  <a:pt x="8" y="26"/>
                </a:cubicBezTo>
                <a:cubicBezTo>
                  <a:pt x="9" y="28"/>
                  <a:pt x="10" y="29"/>
                  <a:pt x="11" y="31"/>
                </a:cubicBezTo>
                <a:cubicBezTo>
                  <a:pt x="13" y="32"/>
                  <a:pt x="14" y="33"/>
                  <a:pt x="16" y="34"/>
                </a:cubicBezTo>
                <a:cubicBezTo>
                  <a:pt x="18" y="35"/>
                  <a:pt x="20" y="35"/>
                  <a:pt x="22" y="35"/>
                </a:cubicBezTo>
                <a:cubicBezTo>
                  <a:pt x="24" y="35"/>
                  <a:pt x="27" y="35"/>
                  <a:pt x="29" y="33"/>
                </a:cubicBezTo>
                <a:cubicBezTo>
                  <a:pt x="31" y="32"/>
                  <a:pt x="33" y="30"/>
                  <a:pt x="34" y="28"/>
                </a:cubicBezTo>
                <a:cubicBezTo>
                  <a:pt x="17" y="28"/>
                  <a:pt x="17" y="28"/>
                  <a:pt x="17" y="28"/>
                </a:cubicBezTo>
                <a:cubicBezTo>
                  <a:pt x="17" y="21"/>
                  <a:pt x="17" y="21"/>
                  <a:pt x="17" y="21"/>
                </a:cubicBezTo>
                <a:cubicBezTo>
                  <a:pt x="44" y="21"/>
                  <a:pt x="44" y="21"/>
                  <a:pt x="44" y="21"/>
                </a:cubicBezTo>
                <a:cubicBezTo>
                  <a:pt x="44" y="22"/>
                  <a:pt x="44" y="22"/>
                  <a:pt x="44" y="22"/>
                </a:cubicBezTo>
                <a:cubicBezTo>
                  <a:pt x="44" y="26"/>
                  <a:pt x="43" y="29"/>
                  <a:pt x="41" y="32"/>
                </a:cubicBezTo>
                <a:cubicBezTo>
                  <a:pt x="39" y="36"/>
                  <a:pt x="36" y="38"/>
                  <a:pt x="33" y="40"/>
                </a:cubicBezTo>
                <a:cubicBezTo>
                  <a:pt x="29" y="42"/>
                  <a:pt x="26" y="43"/>
                  <a:pt x="22" y="43"/>
                </a:cubicBezTo>
                <a:cubicBezTo>
                  <a:pt x="19" y="43"/>
                  <a:pt x="16" y="42"/>
                  <a:pt x="13" y="41"/>
                </a:cubicBezTo>
                <a:cubicBezTo>
                  <a:pt x="11" y="40"/>
                  <a:pt x="8" y="39"/>
                  <a:pt x="6" y="37"/>
                </a:cubicBezTo>
                <a:cubicBezTo>
                  <a:pt x="4" y="35"/>
                  <a:pt x="3" y="32"/>
                  <a:pt x="1" y="30"/>
                </a:cubicBezTo>
                <a:cubicBezTo>
                  <a:pt x="0" y="27"/>
                  <a:pt x="0" y="24"/>
                  <a:pt x="0" y="21"/>
                </a:cubicBezTo>
                <a:cubicBezTo>
                  <a:pt x="0" y="18"/>
                  <a:pt x="0" y="16"/>
                  <a:pt x="1" y="13"/>
                </a:cubicBezTo>
                <a:cubicBezTo>
                  <a:pt x="3" y="10"/>
                  <a:pt x="4" y="8"/>
                  <a:pt x="6" y="6"/>
                </a:cubicBezTo>
                <a:cubicBezTo>
                  <a:pt x="8" y="4"/>
                  <a:pt x="11" y="2"/>
                  <a:pt x="13" y="1"/>
                </a:cubicBezTo>
                <a:cubicBezTo>
                  <a:pt x="16" y="0"/>
                  <a:pt x="19" y="0"/>
                  <a:pt x="22" y="0"/>
                </a:cubicBezTo>
                <a:cubicBezTo>
                  <a:pt x="25" y="0"/>
                  <a:pt x="27" y="0"/>
                  <a:pt x="30" y="1"/>
                </a:cubicBezTo>
                <a:cubicBezTo>
                  <a:pt x="33" y="2"/>
                  <a:pt x="35" y="4"/>
                  <a:pt x="37" y="6"/>
                </a:cubicBezTo>
                <a:cubicBezTo>
                  <a:pt x="39" y="8"/>
                  <a:pt x="41" y="10"/>
                  <a:pt x="4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7" name="Freeform 19">
            <a:extLst>
              <a:ext uri="{FF2B5EF4-FFF2-40B4-BE49-F238E27FC236}">
                <a16:creationId xmlns:a16="http://schemas.microsoft.com/office/drawing/2014/main" id="{789AA566-934A-484C-93F4-04CED103580C}"/>
              </a:ext>
            </a:extLst>
          </p:cNvPr>
          <p:cNvSpPr>
            <a:spLocks noEditPoints="1"/>
          </p:cNvSpPr>
          <p:nvPr userDrawn="1"/>
        </p:nvSpPr>
        <p:spPr bwMode="auto">
          <a:xfrm>
            <a:off x="1904454" y="3543169"/>
            <a:ext cx="44952" cy="161925"/>
          </a:xfrm>
          <a:custGeom>
            <a:avLst/>
            <a:gdLst>
              <a:gd name="T0" fmla="*/ 0 w 35"/>
              <a:gd name="T1" fmla="*/ 8 h 51"/>
              <a:gd name="T2" fmla="*/ 8 w 35"/>
              <a:gd name="T3" fmla="*/ 8 h 51"/>
              <a:gd name="T4" fmla="*/ 8 w 35"/>
              <a:gd name="T5" fmla="*/ 34 h 51"/>
              <a:gd name="T6" fmla="*/ 8 w 35"/>
              <a:gd name="T7" fmla="*/ 37 h 51"/>
              <a:gd name="T8" fmla="*/ 9 w 35"/>
              <a:gd name="T9" fmla="*/ 40 h 51"/>
              <a:gd name="T10" fmla="*/ 11 w 35"/>
              <a:gd name="T11" fmla="*/ 42 h 51"/>
              <a:gd name="T12" fmla="*/ 14 w 35"/>
              <a:gd name="T13" fmla="*/ 43 h 51"/>
              <a:gd name="T14" fmla="*/ 17 w 35"/>
              <a:gd name="T15" fmla="*/ 43 h 51"/>
              <a:gd name="T16" fmla="*/ 20 w 35"/>
              <a:gd name="T17" fmla="*/ 40 h 51"/>
              <a:gd name="T18" fmla="*/ 20 w 35"/>
              <a:gd name="T19" fmla="*/ 38 h 51"/>
              <a:gd name="T20" fmla="*/ 21 w 35"/>
              <a:gd name="T21" fmla="*/ 34 h 51"/>
              <a:gd name="T22" fmla="*/ 21 w 35"/>
              <a:gd name="T23" fmla="*/ 8 h 51"/>
              <a:gd name="T24" fmla="*/ 28 w 35"/>
              <a:gd name="T25" fmla="*/ 8 h 51"/>
              <a:gd name="T26" fmla="*/ 28 w 35"/>
              <a:gd name="T27" fmla="*/ 16 h 51"/>
              <a:gd name="T28" fmla="*/ 31 w 35"/>
              <a:gd name="T29" fmla="*/ 14 h 51"/>
              <a:gd name="T30" fmla="*/ 31 w 35"/>
              <a:gd name="T31" fmla="*/ 8 h 51"/>
              <a:gd name="T32" fmla="*/ 35 w 35"/>
              <a:gd name="T33" fmla="*/ 8 h 51"/>
              <a:gd name="T34" fmla="*/ 33 w 35"/>
              <a:gd name="T35" fmla="*/ 16 h 51"/>
              <a:gd name="T36" fmla="*/ 28 w 35"/>
              <a:gd name="T37" fmla="*/ 19 h 51"/>
              <a:gd name="T38" fmla="*/ 28 w 35"/>
              <a:gd name="T39" fmla="*/ 34 h 51"/>
              <a:gd name="T40" fmla="*/ 28 w 35"/>
              <a:gd name="T41" fmla="*/ 41 h 51"/>
              <a:gd name="T42" fmla="*/ 25 w 35"/>
              <a:gd name="T43" fmla="*/ 45 h 51"/>
              <a:gd name="T44" fmla="*/ 20 w 35"/>
              <a:gd name="T45" fmla="*/ 49 h 51"/>
              <a:gd name="T46" fmla="*/ 14 w 35"/>
              <a:gd name="T47" fmla="*/ 51 h 51"/>
              <a:gd name="T48" fmla="*/ 9 w 35"/>
              <a:gd name="T49" fmla="*/ 49 h 51"/>
              <a:gd name="T50" fmla="*/ 4 w 35"/>
              <a:gd name="T51" fmla="*/ 46 h 51"/>
              <a:gd name="T52" fmla="*/ 2 w 35"/>
              <a:gd name="T53" fmla="*/ 42 h 51"/>
              <a:gd name="T54" fmla="*/ 1 w 35"/>
              <a:gd name="T55" fmla="*/ 39 h 51"/>
              <a:gd name="T56" fmla="*/ 0 w 35"/>
              <a:gd name="T57" fmla="*/ 34 h 51"/>
              <a:gd name="T58" fmla="*/ 0 w 35"/>
              <a:gd name="T59" fmla="*/ 8 h 51"/>
              <a:gd name="T60" fmla="*/ 10 w 35"/>
              <a:gd name="T61" fmla="*/ 5 h 51"/>
              <a:gd name="T62" fmla="*/ 8 w 35"/>
              <a:gd name="T63" fmla="*/ 1 h 51"/>
              <a:gd name="T64" fmla="*/ 12 w 35"/>
              <a:gd name="T65" fmla="*/ 0 h 51"/>
              <a:gd name="T66" fmla="*/ 14 w 35"/>
              <a:gd name="T67" fmla="*/ 0 h 51"/>
              <a:gd name="T68" fmla="*/ 16 w 35"/>
              <a:gd name="T69" fmla="*/ 1 h 51"/>
              <a:gd name="T70" fmla="*/ 19 w 35"/>
              <a:gd name="T71" fmla="*/ 0 h 51"/>
              <a:gd name="T72" fmla="*/ 21 w 35"/>
              <a:gd name="T73" fmla="*/ 3 h 51"/>
              <a:gd name="T74" fmla="*/ 20 w 35"/>
              <a:gd name="T75" fmla="*/ 4 h 51"/>
              <a:gd name="T76" fmla="*/ 19 w 35"/>
              <a:gd name="T77" fmla="*/ 5 h 51"/>
              <a:gd name="T78" fmla="*/ 17 w 35"/>
              <a:gd name="T79" fmla="*/ 5 h 51"/>
              <a:gd name="T80" fmla="*/ 16 w 35"/>
              <a:gd name="T81" fmla="*/ 5 h 51"/>
              <a:gd name="T82" fmla="*/ 14 w 35"/>
              <a:gd name="T83" fmla="*/ 4 h 51"/>
              <a:gd name="T84" fmla="*/ 12 w 35"/>
              <a:gd name="T85" fmla="*/ 4 h 51"/>
              <a:gd name="T86" fmla="*/ 10 w 35"/>
              <a:gd name="T87"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 h="51">
                <a:moveTo>
                  <a:pt x="0" y="8"/>
                </a:moveTo>
                <a:cubicBezTo>
                  <a:pt x="8" y="8"/>
                  <a:pt x="8" y="8"/>
                  <a:pt x="8" y="8"/>
                </a:cubicBezTo>
                <a:cubicBezTo>
                  <a:pt x="8" y="34"/>
                  <a:pt x="8" y="34"/>
                  <a:pt x="8" y="34"/>
                </a:cubicBezTo>
                <a:cubicBezTo>
                  <a:pt x="8" y="35"/>
                  <a:pt x="8" y="37"/>
                  <a:pt x="8" y="37"/>
                </a:cubicBezTo>
                <a:cubicBezTo>
                  <a:pt x="8" y="38"/>
                  <a:pt x="8" y="39"/>
                  <a:pt x="9" y="40"/>
                </a:cubicBezTo>
                <a:cubicBezTo>
                  <a:pt x="9" y="41"/>
                  <a:pt x="10" y="42"/>
                  <a:pt x="11" y="42"/>
                </a:cubicBezTo>
                <a:cubicBezTo>
                  <a:pt x="12" y="43"/>
                  <a:pt x="13" y="43"/>
                  <a:pt x="14" y="43"/>
                </a:cubicBezTo>
                <a:cubicBezTo>
                  <a:pt x="15" y="43"/>
                  <a:pt x="16" y="43"/>
                  <a:pt x="17" y="43"/>
                </a:cubicBezTo>
                <a:cubicBezTo>
                  <a:pt x="18" y="42"/>
                  <a:pt x="19" y="41"/>
                  <a:pt x="20" y="40"/>
                </a:cubicBezTo>
                <a:cubicBezTo>
                  <a:pt x="20" y="40"/>
                  <a:pt x="20" y="39"/>
                  <a:pt x="20" y="38"/>
                </a:cubicBezTo>
                <a:cubicBezTo>
                  <a:pt x="21" y="37"/>
                  <a:pt x="21" y="36"/>
                  <a:pt x="21" y="34"/>
                </a:cubicBezTo>
                <a:cubicBezTo>
                  <a:pt x="21" y="8"/>
                  <a:pt x="21" y="8"/>
                  <a:pt x="21" y="8"/>
                </a:cubicBezTo>
                <a:cubicBezTo>
                  <a:pt x="28" y="8"/>
                  <a:pt x="28" y="8"/>
                  <a:pt x="28" y="8"/>
                </a:cubicBezTo>
                <a:cubicBezTo>
                  <a:pt x="28" y="16"/>
                  <a:pt x="28" y="16"/>
                  <a:pt x="28" y="16"/>
                </a:cubicBezTo>
                <a:cubicBezTo>
                  <a:pt x="29" y="16"/>
                  <a:pt x="30" y="15"/>
                  <a:pt x="31" y="14"/>
                </a:cubicBezTo>
                <a:cubicBezTo>
                  <a:pt x="31" y="13"/>
                  <a:pt x="31" y="11"/>
                  <a:pt x="31" y="8"/>
                </a:cubicBezTo>
                <a:cubicBezTo>
                  <a:pt x="35" y="8"/>
                  <a:pt x="35" y="8"/>
                  <a:pt x="35" y="8"/>
                </a:cubicBezTo>
                <a:cubicBezTo>
                  <a:pt x="35" y="12"/>
                  <a:pt x="35" y="14"/>
                  <a:pt x="33" y="16"/>
                </a:cubicBezTo>
                <a:cubicBezTo>
                  <a:pt x="32" y="18"/>
                  <a:pt x="30" y="19"/>
                  <a:pt x="28" y="19"/>
                </a:cubicBezTo>
                <a:cubicBezTo>
                  <a:pt x="28" y="34"/>
                  <a:pt x="28" y="34"/>
                  <a:pt x="28" y="34"/>
                </a:cubicBezTo>
                <a:cubicBezTo>
                  <a:pt x="28" y="37"/>
                  <a:pt x="28" y="39"/>
                  <a:pt x="28" y="41"/>
                </a:cubicBezTo>
                <a:cubicBezTo>
                  <a:pt x="27" y="42"/>
                  <a:pt x="27" y="44"/>
                  <a:pt x="25" y="45"/>
                </a:cubicBezTo>
                <a:cubicBezTo>
                  <a:pt x="24" y="47"/>
                  <a:pt x="22" y="48"/>
                  <a:pt x="20" y="49"/>
                </a:cubicBezTo>
                <a:cubicBezTo>
                  <a:pt x="18" y="50"/>
                  <a:pt x="16" y="51"/>
                  <a:pt x="14" y="51"/>
                </a:cubicBezTo>
                <a:cubicBezTo>
                  <a:pt x="12" y="51"/>
                  <a:pt x="11" y="50"/>
                  <a:pt x="9" y="49"/>
                </a:cubicBezTo>
                <a:cubicBezTo>
                  <a:pt x="7" y="48"/>
                  <a:pt x="5" y="47"/>
                  <a:pt x="4" y="46"/>
                </a:cubicBezTo>
                <a:cubicBezTo>
                  <a:pt x="3" y="45"/>
                  <a:pt x="2" y="44"/>
                  <a:pt x="2" y="42"/>
                </a:cubicBezTo>
                <a:cubicBezTo>
                  <a:pt x="1" y="41"/>
                  <a:pt x="1" y="40"/>
                  <a:pt x="1" y="39"/>
                </a:cubicBezTo>
                <a:cubicBezTo>
                  <a:pt x="0" y="37"/>
                  <a:pt x="0" y="36"/>
                  <a:pt x="0" y="34"/>
                </a:cubicBezTo>
                <a:lnTo>
                  <a:pt x="0" y="8"/>
                </a:lnTo>
                <a:close/>
                <a:moveTo>
                  <a:pt x="10" y="5"/>
                </a:moveTo>
                <a:cubicBezTo>
                  <a:pt x="8" y="1"/>
                  <a:pt x="8" y="1"/>
                  <a:pt x="8" y="1"/>
                </a:cubicBezTo>
                <a:cubicBezTo>
                  <a:pt x="9" y="0"/>
                  <a:pt x="10" y="0"/>
                  <a:pt x="12" y="0"/>
                </a:cubicBezTo>
                <a:cubicBezTo>
                  <a:pt x="12" y="0"/>
                  <a:pt x="13" y="0"/>
                  <a:pt x="14" y="0"/>
                </a:cubicBezTo>
                <a:cubicBezTo>
                  <a:pt x="15" y="1"/>
                  <a:pt x="16" y="1"/>
                  <a:pt x="16" y="1"/>
                </a:cubicBezTo>
                <a:cubicBezTo>
                  <a:pt x="17" y="1"/>
                  <a:pt x="18" y="0"/>
                  <a:pt x="19" y="0"/>
                </a:cubicBezTo>
                <a:cubicBezTo>
                  <a:pt x="21" y="3"/>
                  <a:pt x="21" y="3"/>
                  <a:pt x="21" y="3"/>
                </a:cubicBezTo>
                <a:cubicBezTo>
                  <a:pt x="21" y="4"/>
                  <a:pt x="20" y="4"/>
                  <a:pt x="20" y="4"/>
                </a:cubicBezTo>
                <a:cubicBezTo>
                  <a:pt x="20" y="4"/>
                  <a:pt x="19" y="5"/>
                  <a:pt x="19" y="5"/>
                </a:cubicBezTo>
                <a:cubicBezTo>
                  <a:pt x="18" y="5"/>
                  <a:pt x="18" y="5"/>
                  <a:pt x="17" y="5"/>
                </a:cubicBezTo>
                <a:cubicBezTo>
                  <a:pt x="17" y="5"/>
                  <a:pt x="16" y="5"/>
                  <a:pt x="16" y="5"/>
                </a:cubicBezTo>
                <a:cubicBezTo>
                  <a:pt x="15" y="5"/>
                  <a:pt x="14" y="4"/>
                  <a:pt x="14" y="4"/>
                </a:cubicBezTo>
                <a:cubicBezTo>
                  <a:pt x="13" y="4"/>
                  <a:pt x="13" y="4"/>
                  <a:pt x="12" y="4"/>
                </a:cubicBezTo>
                <a:cubicBezTo>
                  <a:pt x="11" y="4"/>
                  <a:pt x="10" y="4"/>
                  <a:pt x="1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8" name="Freeform 20">
            <a:extLst>
              <a:ext uri="{FF2B5EF4-FFF2-40B4-BE49-F238E27FC236}">
                <a16:creationId xmlns:a16="http://schemas.microsoft.com/office/drawing/2014/main" id="{C44C9178-B99F-4BEE-AD9D-D6DB16EF79BF}"/>
              </a:ext>
            </a:extLst>
          </p:cNvPr>
          <p:cNvSpPr>
            <a:spLocks/>
          </p:cNvSpPr>
          <p:nvPr userDrawn="1"/>
        </p:nvSpPr>
        <p:spPr bwMode="auto">
          <a:xfrm>
            <a:off x="1968671" y="3568569"/>
            <a:ext cx="48805" cy="133350"/>
          </a:xfrm>
          <a:custGeom>
            <a:avLst/>
            <a:gdLst>
              <a:gd name="T0" fmla="*/ 32 w 76"/>
              <a:gd name="T1" fmla="*/ 84 h 84"/>
              <a:gd name="T2" fmla="*/ 0 w 76"/>
              <a:gd name="T3" fmla="*/ 0 h 84"/>
              <a:gd name="T4" fmla="*/ 16 w 76"/>
              <a:gd name="T5" fmla="*/ 0 h 84"/>
              <a:gd name="T6" fmla="*/ 38 w 76"/>
              <a:gd name="T7" fmla="*/ 64 h 84"/>
              <a:gd name="T8" fmla="*/ 60 w 76"/>
              <a:gd name="T9" fmla="*/ 0 h 84"/>
              <a:gd name="T10" fmla="*/ 76 w 76"/>
              <a:gd name="T11" fmla="*/ 0 h 84"/>
              <a:gd name="T12" fmla="*/ 44 w 76"/>
              <a:gd name="T13" fmla="*/ 84 h 84"/>
              <a:gd name="T14" fmla="*/ 32 w 76"/>
              <a:gd name="T15" fmla="*/ 84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32" y="84"/>
                </a:moveTo>
                <a:lnTo>
                  <a:pt x="0" y="0"/>
                </a:lnTo>
                <a:lnTo>
                  <a:pt x="16" y="0"/>
                </a:lnTo>
                <a:lnTo>
                  <a:pt x="38" y="64"/>
                </a:lnTo>
                <a:lnTo>
                  <a:pt x="60" y="0"/>
                </a:lnTo>
                <a:lnTo>
                  <a:pt x="76" y="0"/>
                </a:lnTo>
                <a:lnTo>
                  <a:pt x="44" y="84"/>
                </a:lnTo>
                <a:lnTo>
                  <a:pt x="32"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pic>
        <p:nvPicPr>
          <p:cNvPr id="5" name="Picture 4"/>
          <p:cNvPicPr>
            <a:picLocks noChangeAspect="1"/>
          </p:cNvPicPr>
          <p:nvPr/>
        </p:nvPicPr>
        <p:blipFill>
          <a:blip r:embed="rId2"/>
          <a:stretch>
            <a:fillRect/>
          </a:stretch>
        </p:blipFill>
        <p:spPr>
          <a:xfrm flipH="1">
            <a:off x="1076191" y="135418"/>
            <a:ext cx="470395" cy="660758"/>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15480" y="289797"/>
            <a:ext cx="631587" cy="406020"/>
          </a:xfrm>
          <a:prstGeom prst="rect">
            <a:avLst/>
          </a:prstGeom>
        </p:spPr>
      </p:pic>
      <p:grpSp>
        <p:nvGrpSpPr>
          <p:cNvPr id="35" name="Group 34"/>
          <p:cNvGrpSpPr/>
          <p:nvPr/>
        </p:nvGrpSpPr>
        <p:grpSpPr>
          <a:xfrm>
            <a:off x="4009853" y="1061139"/>
            <a:ext cx="8012257" cy="5664125"/>
            <a:chOff x="9526586" y="5020964"/>
            <a:chExt cx="13487401" cy="7588768"/>
          </a:xfrm>
        </p:grpSpPr>
        <p:sp>
          <p:nvSpPr>
            <p:cNvPr id="36" name="Rectangle 10"/>
            <p:cNvSpPr>
              <a:spLocks noChangeArrowheads="1"/>
            </p:cNvSpPr>
            <p:nvPr/>
          </p:nvSpPr>
          <p:spPr bwMode="auto">
            <a:xfrm rot="5400000">
              <a:off x="16071148" y="5876038"/>
              <a:ext cx="189131" cy="13278255"/>
            </a:xfrm>
            <a:prstGeom prst="rect">
              <a:avLst/>
            </a:prstGeom>
            <a:gradFill>
              <a:gsLst>
                <a:gs pos="0">
                  <a:srgbClr val="00B0F0"/>
                </a:gs>
                <a:gs pos="100000">
                  <a:sysClr val="window" lastClr="FFFFFF"/>
                </a:gs>
              </a:gsLst>
              <a:lin ang="5400000" scaled="0"/>
            </a:gradFill>
            <a:ln w="25400" cap="flat" cmpd="sng" algn="ctr">
              <a:noFill/>
              <a:prstDash val="solid"/>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7" name="Freeform 9"/>
            <p:cNvSpPr>
              <a:spLocks/>
            </p:cNvSpPr>
            <p:nvPr/>
          </p:nvSpPr>
          <p:spPr bwMode="auto">
            <a:xfrm rot="5400000">
              <a:off x="21540853" y="11136598"/>
              <a:ext cx="2737980" cy="208288"/>
            </a:xfrm>
            <a:custGeom>
              <a:avLst/>
              <a:gdLst>
                <a:gd name="T0" fmla="*/ 1662 w 1662"/>
                <a:gd name="T1" fmla="*/ 118 h 118"/>
                <a:gd name="T2" fmla="*/ 0 w 1662"/>
                <a:gd name="T3" fmla="*/ 118 h 118"/>
                <a:gd name="T4" fmla="*/ 0 w 1662"/>
                <a:gd name="T5" fmla="*/ 0 h 118"/>
                <a:gd name="T6" fmla="*/ 1551 w 1662"/>
                <a:gd name="T7" fmla="*/ 0 h 118"/>
                <a:gd name="T8" fmla="*/ 1662 w 1662"/>
                <a:gd name="T9" fmla="*/ 118 h 118"/>
              </a:gdLst>
              <a:ahLst/>
              <a:cxnLst>
                <a:cxn ang="0">
                  <a:pos x="T0" y="T1"/>
                </a:cxn>
                <a:cxn ang="0">
                  <a:pos x="T2" y="T3"/>
                </a:cxn>
                <a:cxn ang="0">
                  <a:pos x="T4" y="T5"/>
                </a:cxn>
                <a:cxn ang="0">
                  <a:pos x="T6" y="T7"/>
                </a:cxn>
                <a:cxn ang="0">
                  <a:pos x="T8" y="T9"/>
                </a:cxn>
              </a:cxnLst>
              <a:rect l="0" t="0" r="r" b="b"/>
              <a:pathLst>
                <a:path w="1662" h="118">
                  <a:moveTo>
                    <a:pt x="1662" y="118"/>
                  </a:moveTo>
                  <a:lnTo>
                    <a:pt x="0" y="118"/>
                  </a:lnTo>
                  <a:lnTo>
                    <a:pt x="0" y="0"/>
                  </a:lnTo>
                  <a:lnTo>
                    <a:pt x="1551" y="0"/>
                  </a:lnTo>
                  <a:lnTo>
                    <a:pt x="1662" y="118"/>
                  </a:lnTo>
                  <a:close/>
                </a:path>
              </a:pathLst>
            </a:cu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8" name="Freeform 9"/>
            <p:cNvSpPr>
              <a:spLocks/>
            </p:cNvSpPr>
            <p:nvPr/>
          </p:nvSpPr>
          <p:spPr bwMode="auto">
            <a:xfrm rot="16200000" flipV="1">
              <a:off x="21540853" y="6285810"/>
              <a:ext cx="2737980" cy="208288"/>
            </a:xfrm>
            <a:custGeom>
              <a:avLst/>
              <a:gdLst>
                <a:gd name="T0" fmla="*/ 1662 w 1662"/>
                <a:gd name="T1" fmla="*/ 118 h 118"/>
                <a:gd name="T2" fmla="*/ 0 w 1662"/>
                <a:gd name="T3" fmla="*/ 118 h 118"/>
                <a:gd name="T4" fmla="*/ 0 w 1662"/>
                <a:gd name="T5" fmla="*/ 0 h 118"/>
                <a:gd name="T6" fmla="*/ 1551 w 1662"/>
                <a:gd name="T7" fmla="*/ 0 h 118"/>
                <a:gd name="T8" fmla="*/ 1662 w 1662"/>
                <a:gd name="T9" fmla="*/ 118 h 118"/>
              </a:gdLst>
              <a:ahLst/>
              <a:cxnLst>
                <a:cxn ang="0">
                  <a:pos x="T0" y="T1"/>
                </a:cxn>
                <a:cxn ang="0">
                  <a:pos x="T2" y="T3"/>
                </a:cxn>
                <a:cxn ang="0">
                  <a:pos x="T4" y="T5"/>
                </a:cxn>
                <a:cxn ang="0">
                  <a:pos x="T6" y="T7"/>
                </a:cxn>
                <a:cxn ang="0">
                  <a:pos x="T8" y="T9"/>
                </a:cxn>
              </a:cxnLst>
              <a:rect l="0" t="0" r="r" b="b"/>
              <a:pathLst>
                <a:path w="1662" h="118">
                  <a:moveTo>
                    <a:pt x="1662" y="118"/>
                  </a:moveTo>
                  <a:lnTo>
                    <a:pt x="0" y="118"/>
                  </a:lnTo>
                  <a:lnTo>
                    <a:pt x="0" y="0"/>
                  </a:lnTo>
                  <a:lnTo>
                    <a:pt x="1551" y="0"/>
                  </a:lnTo>
                  <a:lnTo>
                    <a:pt x="1662" y="118"/>
                  </a:lnTo>
                  <a:close/>
                </a:path>
              </a:pathLst>
            </a:cu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9" name="Rectangle 10"/>
            <p:cNvSpPr>
              <a:spLocks noChangeArrowheads="1"/>
            </p:cNvSpPr>
            <p:nvPr/>
          </p:nvSpPr>
          <p:spPr bwMode="auto">
            <a:xfrm rot="16200000" flipV="1">
              <a:off x="18440281" y="850795"/>
              <a:ext cx="194393" cy="8534731"/>
            </a:xfrm>
            <a:prstGeom prst="rect">
              <a:avLst/>
            </a:prstGeom>
            <a:gradFill>
              <a:gsLst>
                <a:gs pos="0">
                  <a:srgbClr val="00B0F0"/>
                </a:gs>
                <a:gs pos="100000">
                  <a:sysClr val="window" lastClr="FFFFFF"/>
                </a:gs>
              </a:gsLst>
              <a:lin ang="5400000" scaled="0"/>
            </a:gradFill>
            <a:ln w="25400" cap="flat" cmpd="sng" algn="ctr">
              <a:noFill/>
              <a:prstDash val="solid"/>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40" name="Rectangle 39"/>
            <p:cNvSpPr/>
            <p:nvPr/>
          </p:nvSpPr>
          <p:spPr>
            <a:xfrm>
              <a:off x="22804841" y="7643378"/>
              <a:ext cx="209146" cy="2935697"/>
            </a:xfrm>
            <a:prstGeom prst="rect">
              <a:avLst/>
            </a:pr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grpSp>
      <p:pic>
        <p:nvPicPr>
          <p:cNvPr id="9" name="Picture 8"/>
          <p:cNvPicPr>
            <a:picLocks noChangeAspect="1"/>
          </p:cNvPicPr>
          <p:nvPr/>
        </p:nvPicPr>
        <p:blipFill>
          <a:blip r:embed="rId5"/>
          <a:stretch>
            <a:fillRect/>
          </a:stretch>
        </p:blipFill>
        <p:spPr>
          <a:xfrm>
            <a:off x="3848922" y="873583"/>
            <a:ext cx="4468755" cy="566977"/>
          </a:xfrm>
          <a:prstGeom prst="rect">
            <a:avLst/>
          </a:prstGeom>
          <a:effectLst>
            <a:reflection blurRad="6350" stA="52000" endA="300" endPos="35000" dir="5400000" sy="-100000" algn="bl" rotWithShape="0"/>
          </a:effectLst>
        </p:spPr>
      </p:pic>
      <p:sp>
        <p:nvSpPr>
          <p:cNvPr id="8" name="Rectangle 7"/>
          <p:cNvSpPr/>
          <p:nvPr/>
        </p:nvSpPr>
        <p:spPr>
          <a:xfrm>
            <a:off x="2955447" y="174863"/>
            <a:ext cx="6177461" cy="613245"/>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t-BR" sz="3200" b="1" i="0" u="none" strike="noStrike" kern="1200" cap="none" spc="0" normalizeH="0" baseline="0" noProof="0" dirty="0" smtClean="0">
                <a:ln>
                  <a:noFill/>
                </a:ln>
                <a:solidFill>
                  <a:srgbClr val="C00000"/>
                </a:solidFill>
                <a:effectLst/>
                <a:uLnTx/>
                <a:uFillTx/>
                <a:latin typeface="Times New Roman" panose="02020603050405020304" pitchFamily="18" charset="0"/>
                <a:ea typeface="Times New Roman" panose="02020603050405020304" pitchFamily="18" charset="0"/>
                <a:cs typeface="+mn-cs"/>
              </a:rPr>
              <a:t>ÔN TẬP GIỮA TUẦN HỌC KÌ II</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4010589" y="935968"/>
            <a:ext cx="417082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ÔN TẬP, HỆ THỐNG KIẾN THỨC</a:t>
            </a:r>
            <a:endParaRPr kumimoji="0" lang="en-US" sz="20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4" name="Rectangle 3"/>
          <p:cNvSpPr/>
          <p:nvPr/>
        </p:nvSpPr>
        <p:spPr>
          <a:xfrm>
            <a:off x="2953115" y="1393786"/>
            <a:ext cx="5854488" cy="548099"/>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Cách</a:t>
            </a:r>
            <a:r>
              <a:rPr kumimoji="0" lang="en-US" sz="28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đọc</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hiểu</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văn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bản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theo</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thể</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loại</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Chevron 5"/>
          <p:cNvSpPr/>
          <p:nvPr/>
        </p:nvSpPr>
        <p:spPr>
          <a:xfrm>
            <a:off x="1659216" y="1334770"/>
            <a:ext cx="679517" cy="730990"/>
          </a:xfrm>
          <a:prstGeom prst="chevron">
            <a:avLst/>
          </a:pr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Chevron 26"/>
          <p:cNvSpPr/>
          <p:nvPr/>
        </p:nvSpPr>
        <p:spPr>
          <a:xfrm>
            <a:off x="2173054" y="1334770"/>
            <a:ext cx="679517" cy="730990"/>
          </a:xfrm>
          <a:prstGeom prst="chevron">
            <a:avLst/>
          </a:pr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Pentagon 10"/>
          <p:cNvSpPr/>
          <p:nvPr/>
        </p:nvSpPr>
        <p:spPr>
          <a:xfrm>
            <a:off x="353296" y="1303664"/>
            <a:ext cx="1537316" cy="794683"/>
          </a:xfrm>
          <a:prstGeom prst="homePlate">
            <a:avLst/>
          </a:pr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Bài</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3</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85896963"/>
              </p:ext>
            </p:extLst>
          </p:nvPr>
        </p:nvGraphicFramePr>
        <p:xfrm>
          <a:off x="654049" y="2344618"/>
          <a:ext cx="10858500" cy="3661156"/>
        </p:xfrm>
        <a:graphic>
          <a:graphicData uri="http://schemas.openxmlformats.org/drawingml/2006/table">
            <a:tbl>
              <a:tblPr firstRow="1" firstCol="1" bandRow="1"/>
              <a:tblGrid>
                <a:gridCol w="1701571">
                  <a:extLst>
                    <a:ext uri="{9D8B030D-6E8A-4147-A177-3AD203B41FA5}">
                      <a16:colId xmlns:a16="http://schemas.microsoft.com/office/drawing/2014/main" val="4217409070"/>
                    </a:ext>
                  </a:extLst>
                </a:gridCol>
                <a:gridCol w="9156929">
                  <a:extLst>
                    <a:ext uri="{9D8B030D-6E8A-4147-A177-3AD203B41FA5}">
                      <a16:colId xmlns:a16="http://schemas.microsoft.com/office/drawing/2014/main" val="2012297918"/>
                    </a:ext>
                  </a:extLst>
                </a:gridCol>
              </a:tblGrid>
              <a:tr h="140849">
                <a:tc>
                  <a:txBody>
                    <a:bodyPr/>
                    <a:lstStyle/>
                    <a:p>
                      <a:pPr>
                        <a:lnSpc>
                          <a:spcPct val="115000"/>
                        </a:lnSpc>
                        <a:spcAft>
                          <a:spcPts val="120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 loại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517" marR="595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2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517" marR="595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9990395"/>
                  </a:ext>
                </a:extLst>
              </a:tr>
              <a:tr h="1033523">
                <a:tc>
                  <a:txBody>
                    <a:bodyPr/>
                    <a:lstStyle/>
                    <a:p>
                      <a:pPr>
                        <a:lnSpc>
                          <a:spcPct val="115000"/>
                        </a:lnSpc>
                        <a:spcAft>
                          <a:spcPts val="12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517" marR="595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nhan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nhịp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517" marR="595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2490504"/>
                  </a:ext>
                </a:extLst>
              </a:tr>
            </a:tbl>
          </a:graphicData>
        </a:graphic>
      </p:graphicFrame>
    </p:spTree>
    <p:extLst>
      <p:ext uri="{BB962C8B-B14F-4D97-AF65-F5344CB8AC3E}">
        <p14:creationId xmlns:p14="http://schemas.microsoft.com/office/powerpoint/2010/main" val="15160605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
            <a:ext cx="12192000" cy="836740"/>
            <a:chOff x="1440808" y="2419674"/>
            <a:chExt cx="9865006" cy="1448933"/>
          </a:xfrm>
        </p:grpSpPr>
        <p:sp>
          <p:nvSpPr>
            <p:cNvPr id="47" name="Freeform 6">
              <a:extLst>
                <a:ext uri="{FF2B5EF4-FFF2-40B4-BE49-F238E27FC236}">
                  <a16:creationId xmlns:a16="http://schemas.microsoft.com/office/drawing/2014/main" id="{0135C79C-F846-49D1-A09F-F16683F7E395}"/>
                </a:ext>
              </a:extLst>
            </p:cNvPr>
            <p:cNvSpPr>
              <a:spLocks/>
            </p:cNvSpPr>
            <p:nvPr userDrawn="1"/>
          </p:nvSpPr>
          <p:spPr bwMode="auto">
            <a:xfrm>
              <a:off x="1440808" y="2419674"/>
              <a:ext cx="9865006" cy="1406526"/>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1 w 7680"/>
                <a:gd name="T13" fmla="*/ 380 h 440"/>
                <a:gd name="T14" fmla="*/ 261 w 7680"/>
                <a:gd name="T15" fmla="*/ 440 h 440"/>
                <a:gd name="T16" fmla="*/ 541 w 7680"/>
                <a:gd name="T17" fmla="*/ 440 h 440"/>
                <a:gd name="T18" fmla="*/ 601 w 7680"/>
                <a:gd name="T19" fmla="*/ 380 h 440"/>
                <a:gd name="T20" fmla="*/ 601 w 7680"/>
                <a:gd name="T21" fmla="*/ 106 h 440"/>
                <a:gd name="T22" fmla="*/ 601 w 7680"/>
                <a:gd name="T23" fmla="*/ 106 h 440"/>
                <a:gd name="T24" fmla="*/ 601 w 7680"/>
                <a:gd name="T25" fmla="*/ 100 h 440"/>
                <a:gd name="T26" fmla="*/ 661 w 7680"/>
                <a:gd name="T27" fmla="*/ 40 h 440"/>
                <a:gd name="T28" fmla="*/ 676 w 7680"/>
                <a:gd name="T29" fmla="*/ 40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1" y="380"/>
                    <a:pt x="201" y="380"/>
                    <a:pt x="201" y="380"/>
                  </a:cubicBezTo>
                  <a:cubicBezTo>
                    <a:pt x="201" y="414"/>
                    <a:pt x="227" y="440"/>
                    <a:pt x="261" y="440"/>
                  </a:cubicBezTo>
                  <a:cubicBezTo>
                    <a:pt x="541" y="440"/>
                    <a:pt x="541" y="440"/>
                    <a:pt x="541" y="440"/>
                  </a:cubicBezTo>
                  <a:cubicBezTo>
                    <a:pt x="574" y="440"/>
                    <a:pt x="601" y="414"/>
                    <a:pt x="601" y="380"/>
                  </a:cubicBezTo>
                  <a:cubicBezTo>
                    <a:pt x="601" y="106"/>
                    <a:pt x="601" y="106"/>
                    <a:pt x="601" y="106"/>
                  </a:cubicBezTo>
                  <a:cubicBezTo>
                    <a:pt x="601" y="106"/>
                    <a:pt x="601" y="106"/>
                    <a:pt x="601" y="106"/>
                  </a:cubicBezTo>
                  <a:cubicBezTo>
                    <a:pt x="601" y="100"/>
                    <a:pt x="601" y="100"/>
                    <a:pt x="601" y="100"/>
                  </a:cubicBezTo>
                  <a:cubicBezTo>
                    <a:pt x="601" y="67"/>
                    <a:pt x="627" y="40"/>
                    <a:pt x="661" y="40"/>
                  </a:cubicBezTo>
                  <a:cubicBezTo>
                    <a:pt x="676" y="40"/>
                    <a:pt x="676" y="40"/>
                    <a:pt x="676" y="40"/>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48" name="Freeform 7">
              <a:extLst>
                <a:ext uri="{FF2B5EF4-FFF2-40B4-BE49-F238E27FC236}">
                  <a16:creationId xmlns:a16="http://schemas.microsoft.com/office/drawing/2014/main" id="{9BDD5B99-52D6-45D4-853E-00656DEDF9E0}"/>
                </a:ext>
              </a:extLst>
            </p:cNvPr>
            <p:cNvSpPr>
              <a:spLocks/>
            </p:cNvSpPr>
            <p:nvPr userDrawn="1"/>
          </p:nvSpPr>
          <p:spPr bwMode="auto">
            <a:xfrm>
              <a:off x="2255079" y="2654168"/>
              <a:ext cx="488049" cy="1214439"/>
            </a:xfrm>
            <a:custGeom>
              <a:avLst/>
              <a:gdLst>
                <a:gd name="T0" fmla="*/ 380 w 380"/>
                <a:gd name="T1" fmla="*/ 320 h 380"/>
                <a:gd name="T2" fmla="*/ 320 w 380"/>
                <a:gd name="T3" fmla="*/ 380 h 380"/>
                <a:gd name="T4" fmla="*/ 60 w 380"/>
                <a:gd name="T5" fmla="*/ 380 h 380"/>
                <a:gd name="T6" fmla="*/ 0 w 380"/>
                <a:gd name="T7" fmla="*/ 320 h 380"/>
                <a:gd name="T8" fmla="*/ 0 w 380"/>
                <a:gd name="T9" fmla="*/ 60 h 380"/>
                <a:gd name="T10" fmla="*/ 60 w 380"/>
                <a:gd name="T11" fmla="*/ 0 h 380"/>
                <a:gd name="T12" fmla="*/ 320 w 380"/>
                <a:gd name="T13" fmla="*/ 0 h 380"/>
                <a:gd name="T14" fmla="*/ 380 w 380"/>
                <a:gd name="T15" fmla="*/ 60 h 380"/>
                <a:gd name="T16" fmla="*/ 380 w 380"/>
                <a:gd name="T17" fmla="*/ 32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380">
                  <a:moveTo>
                    <a:pt x="380" y="320"/>
                  </a:moveTo>
                  <a:cubicBezTo>
                    <a:pt x="380" y="353"/>
                    <a:pt x="353" y="380"/>
                    <a:pt x="320" y="380"/>
                  </a:cubicBezTo>
                  <a:cubicBezTo>
                    <a:pt x="60" y="380"/>
                    <a:pt x="60" y="380"/>
                    <a:pt x="60" y="380"/>
                  </a:cubicBezTo>
                  <a:cubicBezTo>
                    <a:pt x="27" y="380"/>
                    <a:pt x="0" y="353"/>
                    <a:pt x="0" y="320"/>
                  </a:cubicBezTo>
                  <a:cubicBezTo>
                    <a:pt x="0" y="60"/>
                    <a:pt x="0" y="60"/>
                    <a:pt x="0" y="60"/>
                  </a:cubicBezTo>
                  <a:cubicBezTo>
                    <a:pt x="0" y="27"/>
                    <a:pt x="27" y="0"/>
                    <a:pt x="60" y="0"/>
                  </a:cubicBezTo>
                  <a:cubicBezTo>
                    <a:pt x="320" y="0"/>
                    <a:pt x="320" y="0"/>
                    <a:pt x="320" y="0"/>
                  </a:cubicBezTo>
                  <a:cubicBezTo>
                    <a:pt x="353" y="0"/>
                    <a:pt x="380" y="27"/>
                    <a:pt x="380" y="60"/>
                  </a:cubicBezTo>
                  <a:cubicBezTo>
                    <a:pt x="380" y="320"/>
                    <a:pt x="380" y="320"/>
                    <a:pt x="380" y="320"/>
                  </a:cubicBezTo>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49" name="Freeform 9">
              <a:extLst>
                <a:ext uri="{FF2B5EF4-FFF2-40B4-BE49-F238E27FC236}">
                  <a16:creationId xmlns:a16="http://schemas.microsoft.com/office/drawing/2014/main" id="{7BD48BF9-7087-4F50-83CD-A10FC7A2DDA4}"/>
                </a:ext>
              </a:extLst>
            </p:cNvPr>
            <p:cNvSpPr>
              <a:spLocks/>
            </p:cNvSpPr>
            <p:nvPr userDrawn="1"/>
          </p:nvSpPr>
          <p:spPr bwMode="auto">
            <a:xfrm>
              <a:off x="2772667" y="2654168"/>
              <a:ext cx="8533147" cy="1214439"/>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1" name="Freeform 13">
              <a:extLst>
                <a:ext uri="{FF2B5EF4-FFF2-40B4-BE49-F238E27FC236}">
                  <a16:creationId xmlns:a16="http://schemas.microsoft.com/office/drawing/2014/main" id="{BEA5C45B-1C10-4989-BDFF-5AFC77A39A29}"/>
                </a:ext>
              </a:extLst>
            </p:cNvPr>
            <p:cNvSpPr>
              <a:spLocks/>
            </p:cNvSpPr>
            <p:nvPr userDrawn="1"/>
          </p:nvSpPr>
          <p:spPr bwMode="auto">
            <a:xfrm>
              <a:off x="1808129" y="2895924"/>
              <a:ext cx="295398" cy="227013"/>
            </a:xfrm>
            <a:custGeom>
              <a:avLst/>
              <a:gdLst>
                <a:gd name="T0" fmla="*/ 135 w 230"/>
                <a:gd name="T1" fmla="*/ 64 h 71"/>
                <a:gd name="T2" fmla="*/ 120 w 230"/>
                <a:gd name="T3" fmla="*/ 71 h 71"/>
                <a:gd name="T4" fmla="*/ 2 w 230"/>
                <a:gd name="T5" fmla="*/ 62 h 71"/>
                <a:gd name="T6" fmla="*/ 11 w 230"/>
                <a:gd name="T7" fmla="*/ 54 h 71"/>
                <a:gd name="T8" fmla="*/ 105 w 230"/>
                <a:gd name="T9" fmla="*/ 2 h 71"/>
                <a:gd name="T10" fmla="*/ 115 w 230"/>
                <a:gd name="T11" fmla="*/ 0 h 71"/>
                <a:gd name="T12" fmla="*/ 227 w 230"/>
                <a:gd name="T13" fmla="*/ 9 h 71"/>
                <a:gd name="T14" fmla="*/ 228 w 230"/>
                <a:gd name="T15" fmla="*/ 12 h 71"/>
                <a:gd name="T16" fmla="*/ 135 w 23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71">
                  <a:moveTo>
                    <a:pt x="135" y="64"/>
                  </a:moveTo>
                  <a:cubicBezTo>
                    <a:pt x="128" y="68"/>
                    <a:pt x="121" y="71"/>
                    <a:pt x="120" y="71"/>
                  </a:cubicBezTo>
                  <a:cubicBezTo>
                    <a:pt x="2" y="62"/>
                    <a:pt x="2" y="62"/>
                    <a:pt x="2" y="62"/>
                  </a:cubicBezTo>
                  <a:cubicBezTo>
                    <a:pt x="0" y="61"/>
                    <a:pt x="4" y="58"/>
                    <a:pt x="11" y="54"/>
                  </a:cubicBezTo>
                  <a:cubicBezTo>
                    <a:pt x="105" y="2"/>
                    <a:pt x="105" y="2"/>
                    <a:pt x="105" y="2"/>
                  </a:cubicBezTo>
                  <a:cubicBezTo>
                    <a:pt x="108" y="0"/>
                    <a:pt x="111" y="0"/>
                    <a:pt x="115" y="0"/>
                  </a:cubicBezTo>
                  <a:cubicBezTo>
                    <a:pt x="119" y="0"/>
                    <a:pt x="227" y="9"/>
                    <a:pt x="227" y="9"/>
                  </a:cubicBezTo>
                  <a:cubicBezTo>
                    <a:pt x="229" y="9"/>
                    <a:pt x="230" y="10"/>
                    <a:pt x="228" y="12"/>
                  </a:cubicBezTo>
                  <a:lnTo>
                    <a:pt x="135"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grpSp>
      <p:sp>
        <p:nvSpPr>
          <p:cNvPr id="52" name="Freeform 14">
            <a:extLst>
              <a:ext uri="{FF2B5EF4-FFF2-40B4-BE49-F238E27FC236}">
                <a16:creationId xmlns:a16="http://schemas.microsoft.com/office/drawing/2014/main" id="{5CFB6CC0-3339-4CD3-A1E7-B46E2851C7DD}"/>
              </a:ext>
            </a:extLst>
          </p:cNvPr>
          <p:cNvSpPr>
            <a:spLocks noEditPoints="1"/>
          </p:cNvSpPr>
          <p:nvPr userDrawn="1"/>
        </p:nvSpPr>
        <p:spPr bwMode="auto">
          <a:xfrm>
            <a:off x="1862071" y="3124069"/>
            <a:ext cx="74492" cy="233363"/>
          </a:xfrm>
          <a:custGeom>
            <a:avLst/>
            <a:gdLst>
              <a:gd name="T0" fmla="*/ 44 w 58"/>
              <a:gd name="T1" fmla="*/ 73 h 73"/>
              <a:gd name="T2" fmla="*/ 42 w 58"/>
              <a:gd name="T3" fmla="*/ 72 h 73"/>
              <a:gd name="T4" fmla="*/ 22 w 58"/>
              <a:gd name="T5" fmla="*/ 61 h 73"/>
              <a:gd name="T6" fmla="*/ 5 w 58"/>
              <a:gd name="T7" fmla="*/ 69 h 73"/>
              <a:gd name="T8" fmla="*/ 2 w 58"/>
              <a:gd name="T9" fmla="*/ 69 h 73"/>
              <a:gd name="T10" fmla="*/ 0 w 58"/>
              <a:gd name="T11" fmla="*/ 66 h 73"/>
              <a:gd name="T12" fmla="*/ 0 w 58"/>
              <a:gd name="T13" fmla="*/ 16 h 73"/>
              <a:gd name="T14" fmla="*/ 14 w 58"/>
              <a:gd name="T15" fmla="*/ 0 h 73"/>
              <a:gd name="T16" fmla="*/ 15 w 58"/>
              <a:gd name="T17" fmla="*/ 0 h 73"/>
              <a:gd name="T18" fmla="*/ 55 w 58"/>
              <a:gd name="T19" fmla="*/ 2 h 73"/>
              <a:gd name="T20" fmla="*/ 58 w 58"/>
              <a:gd name="T21" fmla="*/ 6 h 73"/>
              <a:gd name="T22" fmla="*/ 56 w 58"/>
              <a:gd name="T23" fmla="*/ 9 h 73"/>
              <a:gd name="T24" fmla="*/ 47 w 58"/>
              <a:gd name="T25" fmla="*/ 19 h 73"/>
              <a:gd name="T26" fmla="*/ 47 w 58"/>
              <a:gd name="T27" fmla="*/ 69 h 73"/>
              <a:gd name="T28" fmla="*/ 45 w 58"/>
              <a:gd name="T29" fmla="*/ 72 h 73"/>
              <a:gd name="T30" fmla="*/ 44 w 58"/>
              <a:gd name="T31" fmla="*/ 73 h 73"/>
              <a:gd name="T32" fmla="*/ 22 w 58"/>
              <a:gd name="T33" fmla="*/ 53 h 73"/>
              <a:gd name="T34" fmla="*/ 24 w 58"/>
              <a:gd name="T35" fmla="*/ 54 h 73"/>
              <a:gd name="T36" fmla="*/ 40 w 58"/>
              <a:gd name="T37" fmla="*/ 63 h 73"/>
              <a:gd name="T38" fmla="*/ 40 w 58"/>
              <a:gd name="T39" fmla="*/ 19 h 73"/>
              <a:gd name="T40" fmla="*/ 44 w 58"/>
              <a:gd name="T41" fmla="*/ 9 h 73"/>
              <a:gd name="T42" fmla="*/ 15 w 58"/>
              <a:gd name="T43" fmla="*/ 7 h 73"/>
              <a:gd name="T44" fmla="*/ 7 w 58"/>
              <a:gd name="T45" fmla="*/ 16 h 73"/>
              <a:gd name="T46" fmla="*/ 7 w 58"/>
              <a:gd name="T47" fmla="*/ 61 h 73"/>
              <a:gd name="T48" fmla="*/ 21 w 58"/>
              <a:gd name="T49" fmla="*/ 54 h 73"/>
              <a:gd name="T50" fmla="*/ 22 w 58"/>
              <a:gd name="T51" fmla="*/ 5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73">
                <a:moveTo>
                  <a:pt x="44" y="73"/>
                </a:moveTo>
                <a:cubicBezTo>
                  <a:pt x="43" y="73"/>
                  <a:pt x="43" y="72"/>
                  <a:pt x="42" y="72"/>
                </a:cubicBezTo>
                <a:cubicBezTo>
                  <a:pt x="22" y="61"/>
                  <a:pt x="22" y="61"/>
                  <a:pt x="22" y="61"/>
                </a:cubicBezTo>
                <a:cubicBezTo>
                  <a:pt x="5" y="69"/>
                  <a:pt x="5" y="69"/>
                  <a:pt x="5" y="69"/>
                </a:cubicBezTo>
                <a:cubicBezTo>
                  <a:pt x="4" y="70"/>
                  <a:pt x="3" y="70"/>
                  <a:pt x="2" y="69"/>
                </a:cubicBezTo>
                <a:cubicBezTo>
                  <a:pt x="1" y="69"/>
                  <a:pt x="0" y="67"/>
                  <a:pt x="0" y="66"/>
                </a:cubicBezTo>
                <a:cubicBezTo>
                  <a:pt x="0" y="16"/>
                  <a:pt x="0" y="16"/>
                  <a:pt x="0" y="16"/>
                </a:cubicBezTo>
                <a:cubicBezTo>
                  <a:pt x="0" y="6"/>
                  <a:pt x="9" y="1"/>
                  <a:pt x="14" y="0"/>
                </a:cubicBezTo>
                <a:cubicBezTo>
                  <a:pt x="15" y="0"/>
                  <a:pt x="15" y="0"/>
                  <a:pt x="15" y="0"/>
                </a:cubicBezTo>
                <a:cubicBezTo>
                  <a:pt x="55" y="2"/>
                  <a:pt x="55" y="2"/>
                  <a:pt x="55" y="2"/>
                </a:cubicBezTo>
                <a:cubicBezTo>
                  <a:pt x="57" y="3"/>
                  <a:pt x="58" y="4"/>
                  <a:pt x="58" y="6"/>
                </a:cubicBezTo>
                <a:cubicBezTo>
                  <a:pt x="58" y="7"/>
                  <a:pt x="57" y="9"/>
                  <a:pt x="56" y="9"/>
                </a:cubicBezTo>
                <a:cubicBezTo>
                  <a:pt x="55" y="9"/>
                  <a:pt x="47" y="12"/>
                  <a:pt x="47" y="19"/>
                </a:cubicBezTo>
                <a:cubicBezTo>
                  <a:pt x="47" y="69"/>
                  <a:pt x="47" y="69"/>
                  <a:pt x="47" y="69"/>
                </a:cubicBezTo>
                <a:cubicBezTo>
                  <a:pt x="47" y="70"/>
                  <a:pt x="47" y="71"/>
                  <a:pt x="45" y="72"/>
                </a:cubicBezTo>
                <a:cubicBezTo>
                  <a:pt x="45" y="72"/>
                  <a:pt x="44" y="73"/>
                  <a:pt x="44" y="73"/>
                </a:cubicBezTo>
                <a:close/>
                <a:moveTo>
                  <a:pt x="22" y="53"/>
                </a:moveTo>
                <a:cubicBezTo>
                  <a:pt x="23" y="53"/>
                  <a:pt x="23" y="53"/>
                  <a:pt x="24" y="54"/>
                </a:cubicBezTo>
                <a:cubicBezTo>
                  <a:pt x="40" y="63"/>
                  <a:pt x="40" y="63"/>
                  <a:pt x="40" y="63"/>
                </a:cubicBezTo>
                <a:cubicBezTo>
                  <a:pt x="40" y="19"/>
                  <a:pt x="40" y="19"/>
                  <a:pt x="40" y="19"/>
                </a:cubicBezTo>
                <a:cubicBezTo>
                  <a:pt x="40" y="14"/>
                  <a:pt x="42" y="11"/>
                  <a:pt x="44" y="9"/>
                </a:cubicBezTo>
                <a:cubicBezTo>
                  <a:pt x="15" y="7"/>
                  <a:pt x="15" y="7"/>
                  <a:pt x="15" y="7"/>
                </a:cubicBezTo>
                <a:cubicBezTo>
                  <a:pt x="13" y="7"/>
                  <a:pt x="7" y="9"/>
                  <a:pt x="7" y="16"/>
                </a:cubicBezTo>
                <a:cubicBezTo>
                  <a:pt x="7" y="61"/>
                  <a:pt x="7" y="61"/>
                  <a:pt x="7" y="61"/>
                </a:cubicBezTo>
                <a:cubicBezTo>
                  <a:pt x="21" y="54"/>
                  <a:pt x="21" y="54"/>
                  <a:pt x="21" y="54"/>
                </a:cubicBezTo>
                <a:cubicBezTo>
                  <a:pt x="21" y="53"/>
                  <a:pt x="22" y="53"/>
                  <a:pt x="2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3" name="Freeform 15">
            <a:extLst>
              <a:ext uri="{FF2B5EF4-FFF2-40B4-BE49-F238E27FC236}">
                <a16:creationId xmlns:a16="http://schemas.microsoft.com/office/drawing/2014/main" id="{12798DFC-C3AF-48C5-AE92-EEAD60BE7E84}"/>
              </a:ext>
            </a:extLst>
          </p:cNvPr>
          <p:cNvSpPr>
            <a:spLocks/>
          </p:cNvSpPr>
          <p:nvPr userDrawn="1"/>
        </p:nvSpPr>
        <p:spPr bwMode="auto">
          <a:xfrm>
            <a:off x="1802992" y="3066919"/>
            <a:ext cx="52658" cy="155575"/>
          </a:xfrm>
          <a:custGeom>
            <a:avLst/>
            <a:gdLst>
              <a:gd name="T0" fmla="*/ 41 w 41"/>
              <a:gd name="T1" fmla="*/ 42 h 49"/>
              <a:gd name="T2" fmla="*/ 16 w 41"/>
              <a:gd name="T3" fmla="*/ 40 h 49"/>
              <a:gd name="T4" fmla="*/ 7 w 41"/>
              <a:gd name="T5" fmla="*/ 24 h 49"/>
              <a:gd name="T6" fmla="*/ 17 w 41"/>
              <a:gd name="T7" fmla="*/ 7 h 49"/>
              <a:gd name="T8" fmla="*/ 20 w 41"/>
              <a:gd name="T9" fmla="*/ 3 h 49"/>
              <a:gd name="T10" fmla="*/ 16 w 41"/>
              <a:gd name="T11" fmla="*/ 0 h 49"/>
              <a:gd name="T12" fmla="*/ 0 w 41"/>
              <a:gd name="T13" fmla="*/ 24 h 49"/>
              <a:gd name="T14" fmla="*/ 15 w 41"/>
              <a:gd name="T15" fmla="*/ 47 h 49"/>
              <a:gd name="T16" fmla="*/ 41 w 41"/>
              <a:gd name="T17" fmla="*/ 49 h 49"/>
              <a:gd name="T18" fmla="*/ 41 w 41"/>
              <a:gd name="T19"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9">
                <a:moveTo>
                  <a:pt x="41" y="42"/>
                </a:moveTo>
                <a:cubicBezTo>
                  <a:pt x="28" y="41"/>
                  <a:pt x="18" y="40"/>
                  <a:pt x="16" y="40"/>
                </a:cubicBezTo>
                <a:cubicBezTo>
                  <a:pt x="10" y="39"/>
                  <a:pt x="7" y="31"/>
                  <a:pt x="7" y="24"/>
                </a:cubicBezTo>
                <a:cubicBezTo>
                  <a:pt x="7" y="17"/>
                  <a:pt x="10" y="8"/>
                  <a:pt x="17" y="7"/>
                </a:cubicBezTo>
                <a:cubicBezTo>
                  <a:pt x="19" y="7"/>
                  <a:pt x="20" y="5"/>
                  <a:pt x="20" y="3"/>
                </a:cubicBezTo>
                <a:cubicBezTo>
                  <a:pt x="19" y="1"/>
                  <a:pt x="17" y="0"/>
                  <a:pt x="16" y="0"/>
                </a:cubicBezTo>
                <a:cubicBezTo>
                  <a:pt x="5" y="2"/>
                  <a:pt x="0" y="14"/>
                  <a:pt x="0" y="24"/>
                </a:cubicBezTo>
                <a:cubicBezTo>
                  <a:pt x="0" y="35"/>
                  <a:pt x="5" y="45"/>
                  <a:pt x="15" y="47"/>
                </a:cubicBezTo>
                <a:cubicBezTo>
                  <a:pt x="18" y="47"/>
                  <a:pt x="28" y="48"/>
                  <a:pt x="41" y="49"/>
                </a:cubicBezTo>
                <a:lnTo>
                  <a:pt x="41"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6" name="Freeform 18">
            <a:extLst>
              <a:ext uri="{FF2B5EF4-FFF2-40B4-BE49-F238E27FC236}">
                <a16:creationId xmlns:a16="http://schemas.microsoft.com/office/drawing/2014/main" id="{28C05EC9-4EB4-4FD0-BE14-271985378A79}"/>
              </a:ext>
            </a:extLst>
          </p:cNvPr>
          <p:cNvSpPr>
            <a:spLocks/>
          </p:cNvSpPr>
          <p:nvPr userDrawn="1"/>
        </p:nvSpPr>
        <p:spPr bwMode="auto">
          <a:xfrm>
            <a:off x="1842806" y="3568569"/>
            <a:ext cx="56511" cy="136525"/>
          </a:xfrm>
          <a:custGeom>
            <a:avLst/>
            <a:gdLst>
              <a:gd name="T0" fmla="*/ 42 w 44"/>
              <a:gd name="T1" fmla="*/ 13 h 43"/>
              <a:gd name="T2" fmla="*/ 33 w 44"/>
              <a:gd name="T3" fmla="*/ 13 h 43"/>
              <a:gd name="T4" fmla="*/ 30 w 44"/>
              <a:gd name="T5" fmla="*/ 10 h 43"/>
              <a:gd name="T6" fmla="*/ 26 w 44"/>
              <a:gd name="T7" fmla="*/ 8 h 43"/>
              <a:gd name="T8" fmla="*/ 22 w 44"/>
              <a:gd name="T9" fmla="*/ 7 h 43"/>
              <a:gd name="T10" fmla="*/ 12 w 44"/>
              <a:gd name="T11" fmla="*/ 11 h 43"/>
              <a:gd name="T12" fmla="*/ 10 w 44"/>
              <a:gd name="T13" fmla="*/ 14 h 43"/>
              <a:gd name="T14" fmla="*/ 8 w 44"/>
              <a:gd name="T15" fmla="*/ 17 h 43"/>
              <a:gd name="T16" fmla="*/ 7 w 44"/>
              <a:gd name="T17" fmla="*/ 21 h 43"/>
              <a:gd name="T18" fmla="*/ 8 w 44"/>
              <a:gd name="T19" fmla="*/ 26 h 43"/>
              <a:gd name="T20" fmla="*/ 11 w 44"/>
              <a:gd name="T21" fmla="*/ 31 h 43"/>
              <a:gd name="T22" fmla="*/ 16 w 44"/>
              <a:gd name="T23" fmla="*/ 34 h 43"/>
              <a:gd name="T24" fmla="*/ 22 w 44"/>
              <a:gd name="T25" fmla="*/ 35 h 43"/>
              <a:gd name="T26" fmla="*/ 29 w 44"/>
              <a:gd name="T27" fmla="*/ 33 h 43"/>
              <a:gd name="T28" fmla="*/ 34 w 44"/>
              <a:gd name="T29" fmla="*/ 28 h 43"/>
              <a:gd name="T30" fmla="*/ 17 w 44"/>
              <a:gd name="T31" fmla="*/ 28 h 43"/>
              <a:gd name="T32" fmla="*/ 17 w 44"/>
              <a:gd name="T33" fmla="*/ 21 h 43"/>
              <a:gd name="T34" fmla="*/ 44 w 44"/>
              <a:gd name="T35" fmla="*/ 21 h 43"/>
              <a:gd name="T36" fmla="*/ 44 w 44"/>
              <a:gd name="T37" fmla="*/ 22 h 43"/>
              <a:gd name="T38" fmla="*/ 41 w 44"/>
              <a:gd name="T39" fmla="*/ 32 h 43"/>
              <a:gd name="T40" fmla="*/ 33 w 44"/>
              <a:gd name="T41" fmla="*/ 40 h 43"/>
              <a:gd name="T42" fmla="*/ 22 w 44"/>
              <a:gd name="T43" fmla="*/ 43 h 43"/>
              <a:gd name="T44" fmla="*/ 13 w 44"/>
              <a:gd name="T45" fmla="*/ 41 h 43"/>
              <a:gd name="T46" fmla="*/ 6 w 44"/>
              <a:gd name="T47" fmla="*/ 37 h 43"/>
              <a:gd name="T48" fmla="*/ 1 w 44"/>
              <a:gd name="T49" fmla="*/ 30 h 43"/>
              <a:gd name="T50" fmla="*/ 0 w 44"/>
              <a:gd name="T51" fmla="*/ 21 h 43"/>
              <a:gd name="T52" fmla="*/ 1 w 44"/>
              <a:gd name="T53" fmla="*/ 13 h 43"/>
              <a:gd name="T54" fmla="*/ 6 w 44"/>
              <a:gd name="T55" fmla="*/ 6 h 43"/>
              <a:gd name="T56" fmla="*/ 13 w 44"/>
              <a:gd name="T57" fmla="*/ 1 h 43"/>
              <a:gd name="T58" fmla="*/ 22 w 44"/>
              <a:gd name="T59" fmla="*/ 0 h 43"/>
              <a:gd name="T60" fmla="*/ 30 w 44"/>
              <a:gd name="T61" fmla="*/ 1 h 43"/>
              <a:gd name="T62" fmla="*/ 37 w 44"/>
              <a:gd name="T63" fmla="*/ 6 h 43"/>
              <a:gd name="T64" fmla="*/ 42 w 44"/>
              <a:gd name="T65"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3">
                <a:moveTo>
                  <a:pt x="42" y="13"/>
                </a:moveTo>
                <a:cubicBezTo>
                  <a:pt x="33" y="13"/>
                  <a:pt x="33" y="13"/>
                  <a:pt x="33" y="13"/>
                </a:cubicBezTo>
                <a:cubicBezTo>
                  <a:pt x="32" y="11"/>
                  <a:pt x="31" y="10"/>
                  <a:pt x="30" y="10"/>
                </a:cubicBezTo>
                <a:cubicBezTo>
                  <a:pt x="28" y="9"/>
                  <a:pt x="27" y="8"/>
                  <a:pt x="26" y="8"/>
                </a:cubicBezTo>
                <a:cubicBezTo>
                  <a:pt x="24" y="7"/>
                  <a:pt x="23" y="7"/>
                  <a:pt x="22" y="7"/>
                </a:cubicBezTo>
                <a:cubicBezTo>
                  <a:pt x="18" y="7"/>
                  <a:pt x="15" y="8"/>
                  <a:pt x="12" y="11"/>
                </a:cubicBezTo>
                <a:cubicBezTo>
                  <a:pt x="11" y="11"/>
                  <a:pt x="10" y="12"/>
                  <a:pt x="10" y="14"/>
                </a:cubicBezTo>
                <a:cubicBezTo>
                  <a:pt x="9" y="15"/>
                  <a:pt x="8" y="16"/>
                  <a:pt x="8" y="17"/>
                </a:cubicBezTo>
                <a:cubicBezTo>
                  <a:pt x="8" y="19"/>
                  <a:pt x="7" y="20"/>
                  <a:pt x="7" y="21"/>
                </a:cubicBezTo>
                <a:cubicBezTo>
                  <a:pt x="7" y="23"/>
                  <a:pt x="8" y="25"/>
                  <a:pt x="8" y="26"/>
                </a:cubicBezTo>
                <a:cubicBezTo>
                  <a:pt x="9" y="28"/>
                  <a:pt x="10" y="29"/>
                  <a:pt x="11" y="31"/>
                </a:cubicBezTo>
                <a:cubicBezTo>
                  <a:pt x="13" y="32"/>
                  <a:pt x="14" y="33"/>
                  <a:pt x="16" y="34"/>
                </a:cubicBezTo>
                <a:cubicBezTo>
                  <a:pt x="18" y="35"/>
                  <a:pt x="20" y="35"/>
                  <a:pt x="22" y="35"/>
                </a:cubicBezTo>
                <a:cubicBezTo>
                  <a:pt x="24" y="35"/>
                  <a:pt x="27" y="35"/>
                  <a:pt x="29" y="33"/>
                </a:cubicBezTo>
                <a:cubicBezTo>
                  <a:pt x="31" y="32"/>
                  <a:pt x="33" y="30"/>
                  <a:pt x="34" y="28"/>
                </a:cubicBezTo>
                <a:cubicBezTo>
                  <a:pt x="17" y="28"/>
                  <a:pt x="17" y="28"/>
                  <a:pt x="17" y="28"/>
                </a:cubicBezTo>
                <a:cubicBezTo>
                  <a:pt x="17" y="21"/>
                  <a:pt x="17" y="21"/>
                  <a:pt x="17" y="21"/>
                </a:cubicBezTo>
                <a:cubicBezTo>
                  <a:pt x="44" y="21"/>
                  <a:pt x="44" y="21"/>
                  <a:pt x="44" y="21"/>
                </a:cubicBezTo>
                <a:cubicBezTo>
                  <a:pt x="44" y="22"/>
                  <a:pt x="44" y="22"/>
                  <a:pt x="44" y="22"/>
                </a:cubicBezTo>
                <a:cubicBezTo>
                  <a:pt x="44" y="26"/>
                  <a:pt x="43" y="29"/>
                  <a:pt x="41" y="32"/>
                </a:cubicBezTo>
                <a:cubicBezTo>
                  <a:pt x="39" y="36"/>
                  <a:pt x="36" y="38"/>
                  <a:pt x="33" y="40"/>
                </a:cubicBezTo>
                <a:cubicBezTo>
                  <a:pt x="29" y="42"/>
                  <a:pt x="26" y="43"/>
                  <a:pt x="22" y="43"/>
                </a:cubicBezTo>
                <a:cubicBezTo>
                  <a:pt x="19" y="43"/>
                  <a:pt x="16" y="42"/>
                  <a:pt x="13" y="41"/>
                </a:cubicBezTo>
                <a:cubicBezTo>
                  <a:pt x="11" y="40"/>
                  <a:pt x="8" y="39"/>
                  <a:pt x="6" y="37"/>
                </a:cubicBezTo>
                <a:cubicBezTo>
                  <a:pt x="4" y="35"/>
                  <a:pt x="3" y="32"/>
                  <a:pt x="1" y="30"/>
                </a:cubicBezTo>
                <a:cubicBezTo>
                  <a:pt x="0" y="27"/>
                  <a:pt x="0" y="24"/>
                  <a:pt x="0" y="21"/>
                </a:cubicBezTo>
                <a:cubicBezTo>
                  <a:pt x="0" y="18"/>
                  <a:pt x="0" y="16"/>
                  <a:pt x="1" y="13"/>
                </a:cubicBezTo>
                <a:cubicBezTo>
                  <a:pt x="3" y="10"/>
                  <a:pt x="4" y="8"/>
                  <a:pt x="6" y="6"/>
                </a:cubicBezTo>
                <a:cubicBezTo>
                  <a:pt x="8" y="4"/>
                  <a:pt x="11" y="2"/>
                  <a:pt x="13" y="1"/>
                </a:cubicBezTo>
                <a:cubicBezTo>
                  <a:pt x="16" y="0"/>
                  <a:pt x="19" y="0"/>
                  <a:pt x="22" y="0"/>
                </a:cubicBezTo>
                <a:cubicBezTo>
                  <a:pt x="25" y="0"/>
                  <a:pt x="27" y="0"/>
                  <a:pt x="30" y="1"/>
                </a:cubicBezTo>
                <a:cubicBezTo>
                  <a:pt x="33" y="2"/>
                  <a:pt x="35" y="4"/>
                  <a:pt x="37" y="6"/>
                </a:cubicBezTo>
                <a:cubicBezTo>
                  <a:pt x="39" y="8"/>
                  <a:pt x="41" y="10"/>
                  <a:pt x="4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7" name="Freeform 19">
            <a:extLst>
              <a:ext uri="{FF2B5EF4-FFF2-40B4-BE49-F238E27FC236}">
                <a16:creationId xmlns:a16="http://schemas.microsoft.com/office/drawing/2014/main" id="{789AA566-934A-484C-93F4-04CED103580C}"/>
              </a:ext>
            </a:extLst>
          </p:cNvPr>
          <p:cNvSpPr>
            <a:spLocks noEditPoints="1"/>
          </p:cNvSpPr>
          <p:nvPr userDrawn="1"/>
        </p:nvSpPr>
        <p:spPr bwMode="auto">
          <a:xfrm>
            <a:off x="1904454" y="3543169"/>
            <a:ext cx="44952" cy="161925"/>
          </a:xfrm>
          <a:custGeom>
            <a:avLst/>
            <a:gdLst>
              <a:gd name="T0" fmla="*/ 0 w 35"/>
              <a:gd name="T1" fmla="*/ 8 h 51"/>
              <a:gd name="T2" fmla="*/ 8 w 35"/>
              <a:gd name="T3" fmla="*/ 8 h 51"/>
              <a:gd name="T4" fmla="*/ 8 w 35"/>
              <a:gd name="T5" fmla="*/ 34 h 51"/>
              <a:gd name="T6" fmla="*/ 8 w 35"/>
              <a:gd name="T7" fmla="*/ 37 h 51"/>
              <a:gd name="T8" fmla="*/ 9 w 35"/>
              <a:gd name="T9" fmla="*/ 40 h 51"/>
              <a:gd name="T10" fmla="*/ 11 w 35"/>
              <a:gd name="T11" fmla="*/ 42 h 51"/>
              <a:gd name="T12" fmla="*/ 14 w 35"/>
              <a:gd name="T13" fmla="*/ 43 h 51"/>
              <a:gd name="T14" fmla="*/ 17 w 35"/>
              <a:gd name="T15" fmla="*/ 43 h 51"/>
              <a:gd name="T16" fmla="*/ 20 w 35"/>
              <a:gd name="T17" fmla="*/ 40 h 51"/>
              <a:gd name="T18" fmla="*/ 20 w 35"/>
              <a:gd name="T19" fmla="*/ 38 h 51"/>
              <a:gd name="T20" fmla="*/ 21 w 35"/>
              <a:gd name="T21" fmla="*/ 34 h 51"/>
              <a:gd name="T22" fmla="*/ 21 w 35"/>
              <a:gd name="T23" fmla="*/ 8 h 51"/>
              <a:gd name="T24" fmla="*/ 28 w 35"/>
              <a:gd name="T25" fmla="*/ 8 h 51"/>
              <a:gd name="T26" fmla="*/ 28 w 35"/>
              <a:gd name="T27" fmla="*/ 16 h 51"/>
              <a:gd name="T28" fmla="*/ 31 w 35"/>
              <a:gd name="T29" fmla="*/ 14 h 51"/>
              <a:gd name="T30" fmla="*/ 31 w 35"/>
              <a:gd name="T31" fmla="*/ 8 h 51"/>
              <a:gd name="T32" fmla="*/ 35 w 35"/>
              <a:gd name="T33" fmla="*/ 8 h 51"/>
              <a:gd name="T34" fmla="*/ 33 w 35"/>
              <a:gd name="T35" fmla="*/ 16 h 51"/>
              <a:gd name="T36" fmla="*/ 28 w 35"/>
              <a:gd name="T37" fmla="*/ 19 h 51"/>
              <a:gd name="T38" fmla="*/ 28 w 35"/>
              <a:gd name="T39" fmla="*/ 34 h 51"/>
              <a:gd name="T40" fmla="*/ 28 w 35"/>
              <a:gd name="T41" fmla="*/ 41 h 51"/>
              <a:gd name="T42" fmla="*/ 25 w 35"/>
              <a:gd name="T43" fmla="*/ 45 h 51"/>
              <a:gd name="T44" fmla="*/ 20 w 35"/>
              <a:gd name="T45" fmla="*/ 49 h 51"/>
              <a:gd name="T46" fmla="*/ 14 w 35"/>
              <a:gd name="T47" fmla="*/ 51 h 51"/>
              <a:gd name="T48" fmla="*/ 9 w 35"/>
              <a:gd name="T49" fmla="*/ 49 h 51"/>
              <a:gd name="T50" fmla="*/ 4 w 35"/>
              <a:gd name="T51" fmla="*/ 46 h 51"/>
              <a:gd name="T52" fmla="*/ 2 w 35"/>
              <a:gd name="T53" fmla="*/ 42 h 51"/>
              <a:gd name="T54" fmla="*/ 1 w 35"/>
              <a:gd name="T55" fmla="*/ 39 h 51"/>
              <a:gd name="T56" fmla="*/ 0 w 35"/>
              <a:gd name="T57" fmla="*/ 34 h 51"/>
              <a:gd name="T58" fmla="*/ 0 w 35"/>
              <a:gd name="T59" fmla="*/ 8 h 51"/>
              <a:gd name="T60" fmla="*/ 10 w 35"/>
              <a:gd name="T61" fmla="*/ 5 h 51"/>
              <a:gd name="T62" fmla="*/ 8 w 35"/>
              <a:gd name="T63" fmla="*/ 1 h 51"/>
              <a:gd name="T64" fmla="*/ 12 w 35"/>
              <a:gd name="T65" fmla="*/ 0 h 51"/>
              <a:gd name="T66" fmla="*/ 14 w 35"/>
              <a:gd name="T67" fmla="*/ 0 h 51"/>
              <a:gd name="T68" fmla="*/ 16 w 35"/>
              <a:gd name="T69" fmla="*/ 1 h 51"/>
              <a:gd name="T70" fmla="*/ 19 w 35"/>
              <a:gd name="T71" fmla="*/ 0 h 51"/>
              <a:gd name="T72" fmla="*/ 21 w 35"/>
              <a:gd name="T73" fmla="*/ 3 h 51"/>
              <a:gd name="T74" fmla="*/ 20 w 35"/>
              <a:gd name="T75" fmla="*/ 4 h 51"/>
              <a:gd name="T76" fmla="*/ 19 w 35"/>
              <a:gd name="T77" fmla="*/ 5 h 51"/>
              <a:gd name="T78" fmla="*/ 17 w 35"/>
              <a:gd name="T79" fmla="*/ 5 h 51"/>
              <a:gd name="T80" fmla="*/ 16 w 35"/>
              <a:gd name="T81" fmla="*/ 5 h 51"/>
              <a:gd name="T82" fmla="*/ 14 w 35"/>
              <a:gd name="T83" fmla="*/ 4 h 51"/>
              <a:gd name="T84" fmla="*/ 12 w 35"/>
              <a:gd name="T85" fmla="*/ 4 h 51"/>
              <a:gd name="T86" fmla="*/ 10 w 35"/>
              <a:gd name="T87"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 h="51">
                <a:moveTo>
                  <a:pt x="0" y="8"/>
                </a:moveTo>
                <a:cubicBezTo>
                  <a:pt x="8" y="8"/>
                  <a:pt x="8" y="8"/>
                  <a:pt x="8" y="8"/>
                </a:cubicBezTo>
                <a:cubicBezTo>
                  <a:pt x="8" y="34"/>
                  <a:pt x="8" y="34"/>
                  <a:pt x="8" y="34"/>
                </a:cubicBezTo>
                <a:cubicBezTo>
                  <a:pt x="8" y="35"/>
                  <a:pt x="8" y="37"/>
                  <a:pt x="8" y="37"/>
                </a:cubicBezTo>
                <a:cubicBezTo>
                  <a:pt x="8" y="38"/>
                  <a:pt x="8" y="39"/>
                  <a:pt x="9" y="40"/>
                </a:cubicBezTo>
                <a:cubicBezTo>
                  <a:pt x="9" y="41"/>
                  <a:pt x="10" y="42"/>
                  <a:pt x="11" y="42"/>
                </a:cubicBezTo>
                <a:cubicBezTo>
                  <a:pt x="12" y="43"/>
                  <a:pt x="13" y="43"/>
                  <a:pt x="14" y="43"/>
                </a:cubicBezTo>
                <a:cubicBezTo>
                  <a:pt x="15" y="43"/>
                  <a:pt x="16" y="43"/>
                  <a:pt x="17" y="43"/>
                </a:cubicBezTo>
                <a:cubicBezTo>
                  <a:pt x="18" y="42"/>
                  <a:pt x="19" y="41"/>
                  <a:pt x="20" y="40"/>
                </a:cubicBezTo>
                <a:cubicBezTo>
                  <a:pt x="20" y="40"/>
                  <a:pt x="20" y="39"/>
                  <a:pt x="20" y="38"/>
                </a:cubicBezTo>
                <a:cubicBezTo>
                  <a:pt x="21" y="37"/>
                  <a:pt x="21" y="36"/>
                  <a:pt x="21" y="34"/>
                </a:cubicBezTo>
                <a:cubicBezTo>
                  <a:pt x="21" y="8"/>
                  <a:pt x="21" y="8"/>
                  <a:pt x="21" y="8"/>
                </a:cubicBezTo>
                <a:cubicBezTo>
                  <a:pt x="28" y="8"/>
                  <a:pt x="28" y="8"/>
                  <a:pt x="28" y="8"/>
                </a:cubicBezTo>
                <a:cubicBezTo>
                  <a:pt x="28" y="16"/>
                  <a:pt x="28" y="16"/>
                  <a:pt x="28" y="16"/>
                </a:cubicBezTo>
                <a:cubicBezTo>
                  <a:pt x="29" y="16"/>
                  <a:pt x="30" y="15"/>
                  <a:pt x="31" y="14"/>
                </a:cubicBezTo>
                <a:cubicBezTo>
                  <a:pt x="31" y="13"/>
                  <a:pt x="31" y="11"/>
                  <a:pt x="31" y="8"/>
                </a:cubicBezTo>
                <a:cubicBezTo>
                  <a:pt x="35" y="8"/>
                  <a:pt x="35" y="8"/>
                  <a:pt x="35" y="8"/>
                </a:cubicBezTo>
                <a:cubicBezTo>
                  <a:pt x="35" y="12"/>
                  <a:pt x="35" y="14"/>
                  <a:pt x="33" y="16"/>
                </a:cubicBezTo>
                <a:cubicBezTo>
                  <a:pt x="32" y="18"/>
                  <a:pt x="30" y="19"/>
                  <a:pt x="28" y="19"/>
                </a:cubicBezTo>
                <a:cubicBezTo>
                  <a:pt x="28" y="34"/>
                  <a:pt x="28" y="34"/>
                  <a:pt x="28" y="34"/>
                </a:cubicBezTo>
                <a:cubicBezTo>
                  <a:pt x="28" y="37"/>
                  <a:pt x="28" y="39"/>
                  <a:pt x="28" y="41"/>
                </a:cubicBezTo>
                <a:cubicBezTo>
                  <a:pt x="27" y="42"/>
                  <a:pt x="27" y="44"/>
                  <a:pt x="25" y="45"/>
                </a:cubicBezTo>
                <a:cubicBezTo>
                  <a:pt x="24" y="47"/>
                  <a:pt x="22" y="48"/>
                  <a:pt x="20" y="49"/>
                </a:cubicBezTo>
                <a:cubicBezTo>
                  <a:pt x="18" y="50"/>
                  <a:pt x="16" y="51"/>
                  <a:pt x="14" y="51"/>
                </a:cubicBezTo>
                <a:cubicBezTo>
                  <a:pt x="12" y="51"/>
                  <a:pt x="11" y="50"/>
                  <a:pt x="9" y="49"/>
                </a:cubicBezTo>
                <a:cubicBezTo>
                  <a:pt x="7" y="48"/>
                  <a:pt x="5" y="47"/>
                  <a:pt x="4" y="46"/>
                </a:cubicBezTo>
                <a:cubicBezTo>
                  <a:pt x="3" y="45"/>
                  <a:pt x="2" y="44"/>
                  <a:pt x="2" y="42"/>
                </a:cubicBezTo>
                <a:cubicBezTo>
                  <a:pt x="1" y="41"/>
                  <a:pt x="1" y="40"/>
                  <a:pt x="1" y="39"/>
                </a:cubicBezTo>
                <a:cubicBezTo>
                  <a:pt x="0" y="37"/>
                  <a:pt x="0" y="36"/>
                  <a:pt x="0" y="34"/>
                </a:cubicBezTo>
                <a:lnTo>
                  <a:pt x="0" y="8"/>
                </a:lnTo>
                <a:close/>
                <a:moveTo>
                  <a:pt x="10" y="5"/>
                </a:moveTo>
                <a:cubicBezTo>
                  <a:pt x="8" y="1"/>
                  <a:pt x="8" y="1"/>
                  <a:pt x="8" y="1"/>
                </a:cubicBezTo>
                <a:cubicBezTo>
                  <a:pt x="9" y="0"/>
                  <a:pt x="10" y="0"/>
                  <a:pt x="12" y="0"/>
                </a:cubicBezTo>
                <a:cubicBezTo>
                  <a:pt x="12" y="0"/>
                  <a:pt x="13" y="0"/>
                  <a:pt x="14" y="0"/>
                </a:cubicBezTo>
                <a:cubicBezTo>
                  <a:pt x="15" y="1"/>
                  <a:pt x="16" y="1"/>
                  <a:pt x="16" y="1"/>
                </a:cubicBezTo>
                <a:cubicBezTo>
                  <a:pt x="17" y="1"/>
                  <a:pt x="18" y="0"/>
                  <a:pt x="19" y="0"/>
                </a:cubicBezTo>
                <a:cubicBezTo>
                  <a:pt x="21" y="3"/>
                  <a:pt x="21" y="3"/>
                  <a:pt x="21" y="3"/>
                </a:cubicBezTo>
                <a:cubicBezTo>
                  <a:pt x="21" y="4"/>
                  <a:pt x="20" y="4"/>
                  <a:pt x="20" y="4"/>
                </a:cubicBezTo>
                <a:cubicBezTo>
                  <a:pt x="20" y="4"/>
                  <a:pt x="19" y="5"/>
                  <a:pt x="19" y="5"/>
                </a:cubicBezTo>
                <a:cubicBezTo>
                  <a:pt x="18" y="5"/>
                  <a:pt x="18" y="5"/>
                  <a:pt x="17" y="5"/>
                </a:cubicBezTo>
                <a:cubicBezTo>
                  <a:pt x="17" y="5"/>
                  <a:pt x="16" y="5"/>
                  <a:pt x="16" y="5"/>
                </a:cubicBezTo>
                <a:cubicBezTo>
                  <a:pt x="15" y="5"/>
                  <a:pt x="14" y="4"/>
                  <a:pt x="14" y="4"/>
                </a:cubicBezTo>
                <a:cubicBezTo>
                  <a:pt x="13" y="4"/>
                  <a:pt x="13" y="4"/>
                  <a:pt x="12" y="4"/>
                </a:cubicBezTo>
                <a:cubicBezTo>
                  <a:pt x="11" y="4"/>
                  <a:pt x="10" y="4"/>
                  <a:pt x="1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8" name="Freeform 20">
            <a:extLst>
              <a:ext uri="{FF2B5EF4-FFF2-40B4-BE49-F238E27FC236}">
                <a16:creationId xmlns:a16="http://schemas.microsoft.com/office/drawing/2014/main" id="{C44C9178-B99F-4BEE-AD9D-D6DB16EF79BF}"/>
              </a:ext>
            </a:extLst>
          </p:cNvPr>
          <p:cNvSpPr>
            <a:spLocks/>
          </p:cNvSpPr>
          <p:nvPr userDrawn="1"/>
        </p:nvSpPr>
        <p:spPr bwMode="auto">
          <a:xfrm>
            <a:off x="1968671" y="3568569"/>
            <a:ext cx="48805" cy="133350"/>
          </a:xfrm>
          <a:custGeom>
            <a:avLst/>
            <a:gdLst>
              <a:gd name="T0" fmla="*/ 32 w 76"/>
              <a:gd name="T1" fmla="*/ 84 h 84"/>
              <a:gd name="T2" fmla="*/ 0 w 76"/>
              <a:gd name="T3" fmla="*/ 0 h 84"/>
              <a:gd name="T4" fmla="*/ 16 w 76"/>
              <a:gd name="T5" fmla="*/ 0 h 84"/>
              <a:gd name="T6" fmla="*/ 38 w 76"/>
              <a:gd name="T7" fmla="*/ 64 h 84"/>
              <a:gd name="T8" fmla="*/ 60 w 76"/>
              <a:gd name="T9" fmla="*/ 0 h 84"/>
              <a:gd name="T10" fmla="*/ 76 w 76"/>
              <a:gd name="T11" fmla="*/ 0 h 84"/>
              <a:gd name="T12" fmla="*/ 44 w 76"/>
              <a:gd name="T13" fmla="*/ 84 h 84"/>
              <a:gd name="T14" fmla="*/ 32 w 76"/>
              <a:gd name="T15" fmla="*/ 84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32" y="84"/>
                </a:moveTo>
                <a:lnTo>
                  <a:pt x="0" y="0"/>
                </a:lnTo>
                <a:lnTo>
                  <a:pt x="16" y="0"/>
                </a:lnTo>
                <a:lnTo>
                  <a:pt x="38" y="64"/>
                </a:lnTo>
                <a:lnTo>
                  <a:pt x="60" y="0"/>
                </a:lnTo>
                <a:lnTo>
                  <a:pt x="76" y="0"/>
                </a:lnTo>
                <a:lnTo>
                  <a:pt x="44" y="84"/>
                </a:lnTo>
                <a:lnTo>
                  <a:pt x="32"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pic>
        <p:nvPicPr>
          <p:cNvPr id="5" name="Picture 4"/>
          <p:cNvPicPr>
            <a:picLocks noChangeAspect="1"/>
          </p:cNvPicPr>
          <p:nvPr/>
        </p:nvPicPr>
        <p:blipFill>
          <a:blip r:embed="rId2"/>
          <a:stretch>
            <a:fillRect/>
          </a:stretch>
        </p:blipFill>
        <p:spPr>
          <a:xfrm flipH="1">
            <a:off x="1076191" y="135418"/>
            <a:ext cx="470395" cy="660758"/>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15480" y="289797"/>
            <a:ext cx="631587" cy="406020"/>
          </a:xfrm>
          <a:prstGeom prst="rect">
            <a:avLst/>
          </a:prstGeom>
        </p:spPr>
      </p:pic>
      <p:grpSp>
        <p:nvGrpSpPr>
          <p:cNvPr id="35" name="Group 34"/>
          <p:cNvGrpSpPr/>
          <p:nvPr/>
        </p:nvGrpSpPr>
        <p:grpSpPr>
          <a:xfrm>
            <a:off x="4009853" y="1061139"/>
            <a:ext cx="8012257" cy="5664125"/>
            <a:chOff x="9526586" y="5020964"/>
            <a:chExt cx="13487401" cy="7588768"/>
          </a:xfrm>
        </p:grpSpPr>
        <p:sp>
          <p:nvSpPr>
            <p:cNvPr id="36" name="Rectangle 10"/>
            <p:cNvSpPr>
              <a:spLocks noChangeArrowheads="1"/>
            </p:cNvSpPr>
            <p:nvPr/>
          </p:nvSpPr>
          <p:spPr bwMode="auto">
            <a:xfrm rot="5400000">
              <a:off x="16071148" y="5876038"/>
              <a:ext cx="189131" cy="13278255"/>
            </a:xfrm>
            <a:prstGeom prst="rect">
              <a:avLst/>
            </a:prstGeom>
            <a:gradFill>
              <a:gsLst>
                <a:gs pos="0">
                  <a:srgbClr val="00B0F0"/>
                </a:gs>
                <a:gs pos="100000">
                  <a:sysClr val="window" lastClr="FFFFFF"/>
                </a:gs>
              </a:gsLst>
              <a:lin ang="5400000" scaled="0"/>
            </a:gradFill>
            <a:ln w="25400" cap="flat" cmpd="sng" algn="ctr">
              <a:noFill/>
              <a:prstDash val="solid"/>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7" name="Freeform 9"/>
            <p:cNvSpPr>
              <a:spLocks/>
            </p:cNvSpPr>
            <p:nvPr/>
          </p:nvSpPr>
          <p:spPr bwMode="auto">
            <a:xfrm rot="5400000">
              <a:off x="21540853" y="11136598"/>
              <a:ext cx="2737980" cy="208288"/>
            </a:xfrm>
            <a:custGeom>
              <a:avLst/>
              <a:gdLst>
                <a:gd name="T0" fmla="*/ 1662 w 1662"/>
                <a:gd name="T1" fmla="*/ 118 h 118"/>
                <a:gd name="T2" fmla="*/ 0 w 1662"/>
                <a:gd name="T3" fmla="*/ 118 h 118"/>
                <a:gd name="T4" fmla="*/ 0 w 1662"/>
                <a:gd name="T5" fmla="*/ 0 h 118"/>
                <a:gd name="T6" fmla="*/ 1551 w 1662"/>
                <a:gd name="T7" fmla="*/ 0 h 118"/>
                <a:gd name="T8" fmla="*/ 1662 w 1662"/>
                <a:gd name="T9" fmla="*/ 118 h 118"/>
              </a:gdLst>
              <a:ahLst/>
              <a:cxnLst>
                <a:cxn ang="0">
                  <a:pos x="T0" y="T1"/>
                </a:cxn>
                <a:cxn ang="0">
                  <a:pos x="T2" y="T3"/>
                </a:cxn>
                <a:cxn ang="0">
                  <a:pos x="T4" y="T5"/>
                </a:cxn>
                <a:cxn ang="0">
                  <a:pos x="T6" y="T7"/>
                </a:cxn>
                <a:cxn ang="0">
                  <a:pos x="T8" y="T9"/>
                </a:cxn>
              </a:cxnLst>
              <a:rect l="0" t="0" r="r" b="b"/>
              <a:pathLst>
                <a:path w="1662" h="118">
                  <a:moveTo>
                    <a:pt x="1662" y="118"/>
                  </a:moveTo>
                  <a:lnTo>
                    <a:pt x="0" y="118"/>
                  </a:lnTo>
                  <a:lnTo>
                    <a:pt x="0" y="0"/>
                  </a:lnTo>
                  <a:lnTo>
                    <a:pt x="1551" y="0"/>
                  </a:lnTo>
                  <a:lnTo>
                    <a:pt x="1662" y="118"/>
                  </a:lnTo>
                  <a:close/>
                </a:path>
              </a:pathLst>
            </a:cu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8" name="Freeform 9"/>
            <p:cNvSpPr>
              <a:spLocks/>
            </p:cNvSpPr>
            <p:nvPr/>
          </p:nvSpPr>
          <p:spPr bwMode="auto">
            <a:xfrm rot="16200000" flipV="1">
              <a:off x="21540853" y="6285810"/>
              <a:ext cx="2737980" cy="208288"/>
            </a:xfrm>
            <a:custGeom>
              <a:avLst/>
              <a:gdLst>
                <a:gd name="T0" fmla="*/ 1662 w 1662"/>
                <a:gd name="T1" fmla="*/ 118 h 118"/>
                <a:gd name="T2" fmla="*/ 0 w 1662"/>
                <a:gd name="T3" fmla="*/ 118 h 118"/>
                <a:gd name="T4" fmla="*/ 0 w 1662"/>
                <a:gd name="T5" fmla="*/ 0 h 118"/>
                <a:gd name="T6" fmla="*/ 1551 w 1662"/>
                <a:gd name="T7" fmla="*/ 0 h 118"/>
                <a:gd name="T8" fmla="*/ 1662 w 1662"/>
                <a:gd name="T9" fmla="*/ 118 h 118"/>
              </a:gdLst>
              <a:ahLst/>
              <a:cxnLst>
                <a:cxn ang="0">
                  <a:pos x="T0" y="T1"/>
                </a:cxn>
                <a:cxn ang="0">
                  <a:pos x="T2" y="T3"/>
                </a:cxn>
                <a:cxn ang="0">
                  <a:pos x="T4" y="T5"/>
                </a:cxn>
                <a:cxn ang="0">
                  <a:pos x="T6" y="T7"/>
                </a:cxn>
                <a:cxn ang="0">
                  <a:pos x="T8" y="T9"/>
                </a:cxn>
              </a:cxnLst>
              <a:rect l="0" t="0" r="r" b="b"/>
              <a:pathLst>
                <a:path w="1662" h="118">
                  <a:moveTo>
                    <a:pt x="1662" y="118"/>
                  </a:moveTo>
                  <a:lnTo>
                    <a:pt x="0" y="118"/>
                  </a:lnTo>
                  <a:lnTo>
                    <a:pt x="0" y="0"/>
                  </a:lnTo>
                  <a:lnTo>
                    <a:pt x="1551" y="0"/>
                  </a:lnTo>
                  <a:lnTo>
                    <a:pt x="1662" y="118"/>
                  </a:lnTo>
                  <a:close/>
                </a:path>
              </a:pathLst>
            </a:cu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9" name="Rectangle 10"/>
            <p:cNvSpPr>
              <a:spLocks noChangeArrowheads="1"/>
            </p:cNvSpPr>
            <p:nvPr/>
          </p:nvSpPr>
          <p:spPr bwMode="auto">
            <a:xfrm rot="16200000" flipV="1">
              <a:off x="18440281" y="850795"/>
              <a:ext cx="194393" cy="8534731"/>
            </a:xfrm>
            <a:prstGeom prst="rect">
              <a:avLst/>
            </a:prstGeom>
            <a:gradFill>
              <a:gsLst>
                <a:gs pos="0">
                  <a:srgbClr val="00B0F0"/>
                </a:gs>
                <a:gs pos="100000">
                  <a:sysClr val="window" lastClr="FFFFFF"/>
                </a:gs>
              </a:gsLst>
              <a:lin ang="5400000" scaled="0"/>
            </a:gradFill>
            <a:ln w="25400" cap="flat" cmpd="sng" algn="ctr">
              <a:noFill/>
              <a:prstDash val="solid"/>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40" name="Rectangle 39"/>
            <p:cNvSpPr/>
            <p:nvPr/>
          </p:nvSpPr>
          <p:spPr>
            <a:xfrm>
              <a:off x="22804841" y="7643378"/>
              <a:ext cx="209146" cy="2935697"/>
            </a:xfrm>
            <a:prstGeom prst="rect">
              <a:avLst/>
            </a:pr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grpSp>
      <p:pic>
        <p:nvPicPr>
          <p:cNvPr id="9" name="Picture 8"/>
          <p:cNvPicPr>
            <a:picLocks noChangeAspect="1"/>
          </p:cNvPicPr>
          <p:nvPr/>
        </p:nvPicPr>
        <p:blipFill>
          <a:blip r:embed="rId5"/>
          <a:stretch>
            <a:fillRect/>
          </a:stretch>
        </p:blipFill>
        <p:spPr>
          <a:xfrm>
            <a:off x="3848922" y="873583"/>
            <a:ext cx="4468755" cy="566977"/>
          </a:xfrm>
          <a:prstGeom prst="rect">
            <a:avLst/>
          </a:prstGeom>
          <a:effectLst>
            <a:reflection blurRad="6350" stA="52000" endA="300" endPos="35000" dir="5400000" sy="-100000" algn="bl" rotWithShape="0"/>
          </a:effectLst>
        </p:spPr>
      </p:pic>
      <p:sp>
        <p:nvSpPr>
          <p:cNvPr id="8" name="Rectangle 7"/>
          <p:cNvSpPr/>
          <p:nvPr/>
        </p:nvSpPr>
        <p:spPr>
          <a:xfrm>
            <a:off x="2955447" y="174863"/>
            <a:ext cx="6177461" cy="613245"/>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t-BR" sz="3200" b="1" i="0" u="none" strike="noStrike" kern="1200" cap="none" spc="0" normalizeH="0" baseline="0" noProof="0" dirty="0" smtClean="0">
                <a:ln>
                  <a:noFill/>
                </a:ln>
                <a:solidFill>
                  <a:srgbClr val="C00000"/>
                </a:solidFill>
                <a:effectLst/>
                <a:uLnTx/>
                <a:uFillTx/>
                <a:latin typeface="Times New Roman" panose="02020603050405020304" pitchFamily="18" charset="0"/>
                <a:ea typeface="Times New Roman" panose="02020603050405020304" pitchFamily="18" charset="0"/>
                <a:cs typeface="+mn-cs"/>
              </a:rPr>
              <a:t>ÔN TẬP GIỮA TUẦN HỌC KÌ II</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4010589" y="935968"/>
            <a:ext cx="417082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ÔN TẬP, HỆ THỐNG KIẾN THỨC</a:t>
            </a:r>
            <a:endParaRPr kumimoji="0" lang="en-US" sz="20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4" name="Rectangle 3"/>
          <p:cNvSpPr/>
          <p:nvPr/>
        </p:nvSpPr>
        <p:spPr>
          <a:xfrm>
            <a:off x="2953115" y="1393786"/>
            <a:ext cx="5854488" cy="548099"/>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Cách</a:t>
            </a:r>
            <a:r>
              <a:rPr kumimoji="0" lang="en-US" sz="28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đọc</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hiểu</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văn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bản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theo</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thể</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loại</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Chevron 5"/>
          <p:cNvSpPr/>
          <p:nvPr/>
        </p:nvSpPr>
        <p:spPr>
          <a:xfrm>
            <a:off x="1659216" y="1334770"/>
            <a:ext cx="679517" cy="730990"/>
          </a:xfrm>
          <a:prstGeom prst="chevron">
            <a:avLst/>
          </a:pr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Chevron 26"/>
          <p:cNvSpPr/>
          <p:nvPr/>
        </p:nvSpPr>
        <p:spPr>
          <a:xfrm>
            <a:off x="2173054" y="1334770"/>
            <a:ext cx="679517" cy="730990"/>
          </a:xfrm>
          <a:prstGeom prst="chevron">
            <a:avLst/>
          </a:pr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Pentagon 10"/>
          <p:cNvSpPr/>
          <p:nvPr/>
        </p:nvSpPr>
        <p:spPr>
          <a:xfrm>
            <a:off x="353296" y="1303664"/>
            <a:ext cx="1537316" cy="794683"/>
          </a:xfrm>
          <a:prstGeom prst="homePlate">
            <a:avLst/>
          </a:pr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Bài</a:t>
            </a:r>
            <a:r>
              <a:rPr kumimoji="0" lang="en-US"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3</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565087609"/>
              </p:ext>
            </p:extLst>
          </p:nvPr>
        </p:nvGraphicFramePr>
        <p:xfrm>
          <a:off x="654049" y="2243632"/>
          <a:ext cx="10858500" cy="3847084"/>
        </p:xfrm>
        <a:graphic>
          <a:graphicData uri="http://schemas.openxmlformats.org/drawingml/2006/table">
            <a:tbl>
              <a:tblPr firstRow="1" firstCol="1" bandRow="1"/>
              <a:tblGrid>
                <a:gridCol w="1701571">
                  <a:extLst>
                    <a:ext uri="{9D8B030D-6E8A-4147-A177-3AD203B41FA5}">
                      <a16:colId xmlns:a16="http://schemas.microsoft.com/office/drawing/2014/main" val="4217409070"/>
                    </a:ext>
                  </a:extLst>
                </a:gridCol>
                <a:gridCol w="9156929">
                  <a:extLst>
                    <a:ext uri="{9D8B030D-6E8A-4147-A177-3AD203B41FA5}">
                      <a16:colId xmlns:a16="http://schemas.microsoft.com/office/drawing/2014/main" val="2012297918"/>
                    </a:ext>
                  </a:extLst>
                </a:gridCol>
              </a:tblGrid>
              <a:tr h="140849">
                <a:tc>
                  <a:txBody>
                    <a:bodyPr/>
                    <a:lstStyle/>
                    <a:p>
                      <a:pPr>
                        <a:lnSpc>
                          <a:spcPct val="115000"/>
                        </a:lnSpc>
                        <a:spcAft>
                          <a:spcPts val="12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517" marR="595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20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 đọc hiểu văn bản theo thể loại: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517" marR="595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9990395"/>
                  </a:ext>
                </a:extLst>
              </a:tr>
              <a:tr h="845096">
                <a:tc>
                  <a:txBody>
                    <a:bodyPr/>
                    <a:lstStyle/>
                    <a:p>
                      <a:pPr>
                        <a:lnSpc>
                          <a:spcPct val="115000"/>
                        </a:lnSpc>
                        <a:spcAft>
                          <a:spcPts val="12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517" marR="595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42900" algn="l"/>
                          <a:tab pos="40005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tabLst>
                          <a:tab pos="342900" algn="l"/>
                          <a:tab pos="40005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tỏ</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tabLst>
                          <a:tab pos="342900" algn="l"/>
                          <a:tab pos="40005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ràng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chặt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tabLst>
                          <a:tab pos="342900" algn="l"/>
                          <a:tab pos="40005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517" marR="595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8947520"/>
                  </a:ext>
                </a:extLst>
              </a:tr>
            </a:tbl>
          </a:graphicData>
        </a:graphic>
      </p:graphicFrame>
    </p:spTree>
    <p:extLst>
      <p:ext uri="{BB962C8B-B14F-4D97-AF65-F5344CB8AC3E}">
        <p14:creationId xmlns:p14="http://schemas.microsoft.com/office/powerpoint/2010/main" val="41330028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
            <a:ext cx="12192000" cy="836740"/>
            <a:chOff x="1440808" y="2419674"/>
            <a:chExt cx="9865006" cy="1448933"/>
          </a:xfrm>
        </p:grpSpPr>
        <p:sp>
          <p:nvSpPr>
            <p:cNvPr id="47" name="Freeform 6">
              <a:extLst>
                <a:ext uri="{FF2B5EF4-FFF2-40B4-BE49-F238E27FC236}">
                  <a16:creationId xmlns:a16="http://schemas.microsoft.com/office/drawing/2014/main" id="{0135C79C-F846-49D1-A09F-F16683F7E395}"/>
                </a:ext>
              </a:extLst>
            </p:cNvPr>
            <p:cNvSpPr>
              <a:spLocks/>
            </p:cNvSpPr>
            <p:nvPr userDrawn="1"/>
          </p:nvSpPr>
          <p:spPr bwMode="auto">
            <a:xfrm>
              <a:off x="1440808" y="2419674"/>
              <a:ext cx="9865006" cy="1406526"/>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1 w 7680"/>
                <a:gd name="T13" fmla="*/ 380 h 440"/>
                <a:gd name="T14" fmla="*/ 261 w 7680"/>
                <a:gd name="T15" fmla="*/ 440 h 440"/>
                <a:gd name="T16" fmla="*/ 541 w 7680"/>
                <a:gd name="T17" fmla="*/ 440 h 440"/>
                <a:gd name="T18" fmla="*/ 601 w 7680"/>
                <a:gd name="T19" fmla="*/ 380 h 440"/>
                <a:gd name="T20" fmla="*/ 601 w 7680"/>
                <a:gd name="T21" fmla="*/ 106 h 440"/>
                <a:gd name="T22" fmla="*/ 601 w 7680"/>
                <a:gd name="T23" fmla="*/ 106 h 440"/>
                <a:gd name="T24" fmla="*/ 601 w 7680"/>
                <a:gd name="T25" fmla="*/ 100 h 440"/>
                <a:gd name="T26" fmla="*/ 661 w 7680"/>
                <a:gd name="T27" fmla="*/ 40 h 440"/>
                <a:gd name="T28" fmla="*/ 676 w 7680"/>
                <a:gd name="T29" fmla="*/ 40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1" y="380"/>
                    <a:pt x="201" y="380"/>
                    <a:pt x="201" y="380"/>
                  </a:cubicBezTo>
                  <a:cubicBezTo>
                    <a:pt x="201" y="414"/>
                    <a:pt x="227" y="440"/>
                    <a:pt x="261" y="440"/>
                  </a:cubicBezTo>
                  <a:cubicBezTo>
                    <a:pt x="541" y="440"/>
                    <a:pt x="541" y="440"/>
                    <a:pt x="541" y="440"/>
                  </a:cubicBezTo>
                  <a:cubicBezTo>
                    <a:pt x="574" y="440"/>
                    <a:pt x="601" y="414"/>
                    <a:pt x="601" y="380"/>
                  </a:cubicBezTo>
                  <a:cubicBezTo>
                    <a:pt x="601" y="106"/>
                    <a:pt x="601" y="106"/>
                    <a:pt x="601" y="106"/>
                  </a:cubicBezTo>
                  <a:cubicBezTo>
                    <a:pt x="601" y="106"/>
                    <a:pt x="601" y="106"/>
                    <a:pt x="601" y="106"/>
                  </a:cubicBezTo>
                  <a:cubicBezTo>
                    <a:pt x="601" y="100"/>
                    <a:pt x="601" y="100"/>
                    <a:pt x="601" y="100"/>
                  </a:cubicBezTo>
                  <a:cubicBezTo>
                    <a:pt x="601" y="67"/>
                    <a:pt x="627" y="40"/>
                    <a:pt x="661" y="40"/>
                  </a:cubicBezTo>
                  <a:cubicBezTo>
                    <a:pt x="676" y="40"/>
                    <a:pt x="676" y="40"/>
                    <a:pt x="676" y="40"/>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48" name="Freeform 7">
              <a:extLst>
                <a:ext uri="{FF2B5EF4-FFF2-40B4-BE49-F238E27FC236}">
                  <a16:creationId xmlns:a16="http://schemas.microsoft.com/office/drawing/2014/main" id="{9BDD5B99-52D6-45D4-853E-00656DEDF9E0}"/>
                </a:ext>
              </a:extLst>
            </p:cNvPr>
            <p:cNvSpPr>
              <a:spLocks/>
            </p:cNvSpPr>
            <p:nvPr userDrawn="1"/>
          </p:nvSpPr>
          <p:spPr bwMode="auto">
            <a:xfrm>
              <a:off x="2255079" y="2654168"/>
              <a:ext cx="488049" cy="1214439"/>
            </a:xfrm>
            <a:custGeom>
              <a:avLst/>
              <a:gdLst>
                <a:gd name="T0" fmla="*/ 380 w 380"/>
                <a:gd name="T1" fmla="*/ 320 h 380"/>
                <a:gd name="T2" fmla="*/ 320 w 380"/>
                <a:gd name="T3" fmla="*/ 380 h 380"/>
                <a:gd name="T4" fmla="*/ 60 w 380"/>
                <a:gd name="T5" fmla="*/ 380 h 380"/>
                <a:gd name="T6" fmla="*/ 0 w 380"/>
                <a:gd name="T7" fmla="*/ 320 h 380"/>
                <a:gd name="T8" fmla="*/ 0 w 380"/>
                <a:gd name="T9" fmla="*/ 60 h 380"/>
                <a:gd name="T10" fmla="*/ 60 w 380"/>
                <a:gd name="T11" fmla="*/ 0 h 380"/>
                <a:gd name="T12" fmla="*/ 320 w 380"/>
                <a:gd name="T13" fmla="*/ 0 h 380"/>
                <a:gd name="T14" fmla="*/ 380 w 380"/>
                <a:gd name="T15" fmla="*/ 60 h 380"/>
                <a:gd name="T16" fmla="*/ 380 w 380"/>
                <a:gd name="T17" fmla="*/ 32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380">
                  <a:moveTo>
                    <a:pt x="380" y="320"/>
                  </a:moveTo>
                  <a:cubicBezTo>
                    <a:pt x="380" y="353"/>
                    <a:pt x="353" y="380"/>
                    <a:pt x="320" y="380"/>
                  </a:cubicBezTo>
                  <a:cubicBezTo>
                    <a:pt x="60" y="380"/>
                    <a:pt x="60" y="380"/>
                    <a:pt x="60" y="380"/>
                  </a:cubicBezTo>
                  <a:cubicBezTo>
                    <a:pt x="27" y="380"/>
                    <a:pt x="0" y="353"/>
                    <a:pt x="0" y="320"/>
                  </a:cubicBezTo>
                  <a:cubicBezTo>
                    <a:pt x="0" y="60"/>
                    <a:pt x="0" y="60"/>
                    <a:pt x="0" y="60"/>
                  </a:cubicBezTo>
                  <a:cubicBezTo>
                    <a:pt x="0" y="27"/>
                    <a:pt x="27" y="0"/>
                    <a:pt x="60" y="0"/>
                  </a:cubicBezTo>
                  <a:cubicBezTo>
                    <a:pt x="320" y="0"/>
                    <a:pt x="320" y="0"/>
                    <a:pt x="320" y="0"/>
                  </a:cubicBezTo>
                  <a:cubicBezTo>
                    <a:pt x="353" y="0"/>
                    <a:pt x="380" y="27"/>
                    <a:pt x="380" y="60"/>
                  </a:cubicBezTo>
                  <a:cubicBezTo>
                    <a:pt x="380" y="320"/>
                    <a:pt x="380" y="320"/>
                    <a:pt x="380" y="320"/>
                  </a:cubicBezTo>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49" name="Freeform 9">
              <a:extLst>
                <a:ext uri="{FF2B5EF4-FFF2-40B4-BE49-F238E27FC236}">
                  <a16:creationId xmlns:a16="http://schemas.microsoft.com/office/drawing/2014/main" id="{7BD48BF9-7087-4F50-83CD-A10FC7A2DDA4}"/>
                </a:ext>
              </a:extLst>
            </p:cNvPr>
            <p:cNvSpPr>
              <a:spLocks/>
            </p:cNvSpPr>
            <p:nvPr userDrawn="1"/>
          </p:nvSpPr>
          <p:spPr bwMode="auto">
            <a:xfrm>
              <a:off x="2772667" y="2654168"/>
              <a:ext cx="8533147" cy="1214439"/>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1" name="Freeform 13">
              <a:extLst>
                <a:ext uri="{FF2B5EF4-FFF2-40B4-BE49-F238E27FC236}">
                  <a16:creationId xmlns:a16="http://schemas.microsoft.com/office/drawing/2014/main" id="{BEA5C45B-1C10-4989-BDFF-5AFC77A39A29}"/>
                </a:ext>
              </a:extLst>
            </p:cNvPr>
            <p:cNvSpPr>
              <a:spLocks/>
            </p:cNvSpPr>
            <p:nvPr userDrawn="1"/>
          </p:nvSpPr>
          <p:spPr bwMode="auto">
            <a:xfrm>
              <a:off x="1808129" y="2895924"/>
              <a:ext cx="295398" cy="227013"/>
            </a:xfrm>
            <a:custGeom>
              <a:avLst/>
              <a:gdLst>
                <a:gd name="T0" fmla="*/ 135 w 230"/>
                <a:gd name="T1" fmla="*/ 64 h 71"/>
                <a:gd name="T2" fmla="*/ 120 w 230"/>
                <a:gd name="T3" fmla="*/ 71 h 71"/>
                <a:gd name="T4" fmla="*/ 2 w 230"/>
                <a:gd name="T5" fmla="*/ 62 h 71"/>
                <a:gd name="T6" fmla="*/ 11 w 230"/>
                <a:gd name="T7" fmla="*/ 54 h 71"/>
                <a:gd name="T8" fmla="*/ 105 w 230"/>
                <a:gd name="T9" fmla="*/ 2 h 71"/>
                <a:gd name="T10" fmla="*/ 115 w 230"/>
                <a:gd name="T11" fmla="*/ 0 h 71"/>
                <a:gd name="T12" fmla="*/ 227 w 230"/>
                <a:gd name="T13" fmla="*/ 9 h 71"/>
                <a:gd name="T14" fmla="*/ 228 w 230"/>
                <a:gd name="T15" fmla="*/ 12 h 71"/>
                <a:gd name="T16" fmla="*/ 135 w 23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71">
                  <a:moveTo>
                    <a:pt x="135" y="64"/>
                  </a:moveTo>
                  <a:cubicBezTo>
                    <a:pt x="128" y="68"/>
                    <a:pt x="121" y="71"/>
                    <a:pt x="120" y="71"/>
                  </a:cubicBezTo>
                  <a:cubicBezTo>
                    <a:pt x="2" y="62"/>
                    <a:pt x="2" y="62"/>
                    <a:pt x="2" y="62"/>
                  </a:cubicBezTo>
                  <a:cubicBezTo>
                    <a:pt x="0" y="61"/>
                    <a:pt x="4" y="58"/>
                    <a:pt x="11" y="54"/>
                  </a:cubicBezTo>
                  <a:cubicBezTo>
                    <a:pt x="105" y="2"/>
                    <a:pt x="105" y="2"/>
                    <a:pt x="105" y="2"/>
                  </a:cubicBezTo>
                  <a:cubicBezTo>
                    <a:pt x="108" y="0"/>
                    <a:pt x="111" y="0"/>
                    <a:pt x="115" y="0"/>
                  </a:cubicBezTo>
                  <a:cubicBezTo>
                    <a:pt x="119" y="0"/>
                    <a:pt x="227" y="9"/>
                    <a:pt x="227" y="9"/>
                  </a:cubicBezTo>
                  <a:cubicBezTo>
                    <a:pt x="229" y="9"/>
                    <a:pt x="230" y="10"/>
                    <a:pt x="228" y="12"/>
                  </a:cubicBezTo>
                  <a:lnTo>
                    <a:pt x="135"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grpSp>
      <p:sp>
        <p:nvSpPr>
          <p:cNvPr id="52" name="Freeform 14">
            <a:extLst>
              <a:ext uri="{FF2B5EF4-FFF2-40B4-BE49-F238E27FC236}">
                <a16:creationId xmlns:a16="http://schemas.microsoft.com/office/drawing/2014/main" id="{5CFB6CC0-3339-4CD3-A1E7-B46E2851C7DD}"/>
              </a:ext>
            </a:extLst>
          </p:cNvPr>
          <p:cNvSpPr>
            <a:spLocks noEditPoints="1"/>
          </p:cNvSpPr>
          <p:nvPr userDrawn="1"/>
        </p:nvSpPr>
        <p:spPr bwMode="auto">
          <a:xfrm>
            <a:off x="1862071" y="3124069"/>
            <a:ext cx="74492" cy="233363"/>
          </a:xfrm>
          <a:custGeom>
            <a:avLst/>
            <a:gdLst>
              <a:gd name="T0" fmla="*/ 44 w 58"/>
              <a:gd name="T1" fmla="*/ 73 h 73"/>
              <a:gd name="T2" fmla="*/ 42 w 58"/>
              <a:gd name="T3" fmla="*/ 72 h 73"/>
              <a:gd name="T4" fmla="*/ 22 w 58"/>
              <a:gd name="T5" fmla="*/ 61 h 73"/>
              <a:gd name="T6" fmla="*/ 5 w 58"/>
              <a:gd name="T7" fmla="*/ 69 h 73"/>
              <a:gd name="T8" fmla="*/ 2 w 58"/>
              <a:gd name="T9" fmla="*/ 69 h 73"/>
              <a:gd name="T10" fmla="*/ 0 w 58"/>
              <a:gd name="T11" fmla="*/ 66 h 73"/>
              <a:gd name="T12" fmla="*/ 0 w 58"/>
              <a:gd name="T13" fmla="*/ 16 h 73"/>
              <a:gd name="T14" fmla="*/ 14 w 58"/>
              <a:gd name="T15" fmla="*/ 0 h 73"/>
              <a:gd name="T16" fmla="*/ 15 w 58"/>
              <a:gd name="T17" fmla="*/ 0 h 73"/>
              <a:gd name="T18" fmla="*/ 55 w 58"/>
              <a:gd name="T19" fmla="*/ 2 h 73"/>
              <a:gd name="T20" fmla="*/ 58 w 58"/>
              <a:gd name="T21" fmla="*/ 6 h 73"/>
              <a:gd name="T22" fmla="*/ 56 w 58"/>
              <a:gd name="T23" fmla="*/ 9 h 73"/>
              <a:gd name="T24" fmla="*/ 47 w 58"/>
              <a:gd name="T25" fmla="*/ 19 h 73"/>
              <a:gd name="T26" fmla="*/ 47 w 58"/>
              <a:gd name="T27" fmla="*/ 69 h 73"/>
              <a:gd name="T28" fmla="*/ 45 w 58"/>
              <a:gd name="T29" fmla="*/ 72 h 73"/>
              <a:gd name="T30" fmla="*/ 44 w 58"/>
              <a:gd name="T31" fmla="*/ 73 h 73"/>
              <a:gd name="T32" fmla="*/ 22 w 58"/>
              <a:gd name="T33" fmla="*/ 53 h 73"/>
              <a:gd name="T34" fmla="*/ 24 w 58"/>
              <a:gd name="T35" fmla="*/ 54 h 73"/>
              <a:gd name="T36" fmla="*/ 40 w 58"/>
              <a:gd name="T37" fmla="*/ 63 h 73"/>
              <a:gd name="T38" fmla="*/ 40 w 58"/>
              <a:gd name="T39" fmla="*/ 19 h 73"/>
              <a:gd name="T40" fmla="*/ 44 w 58"/>
              <a:gd name="T41" fmla="*/ 9 h 73"/>
              <a:gd name="T42" fmla="*/ 15 w 58"/>
              <a:gd name="T43" fmla="*/ 7 h 73"/>
              <a:gd name="T44" fmla="*/ 7 w 58"/>
              <a:gd name="T45" fmla="*/ 16 h 73"/>
              <a:gd name="T46" fmla="*/ 7 w 58"/>
              <a:gd name="T47" fmla="*/ 61 h 73"/>
              <a:gd name="T48" fmla="*/ 21 w 58"/>
              <a:gd name="T49" fmla="*/ 54 h 73"/>
              <a:gd name="T50" fmla="*/ 22 w 58"/>
              <a:gd name="T51" fmla="*/ 5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73">
                <a:moveTo>
                  <a:pt x="44" y="73"/>
                </a:moveTo>
                <a:cubicBezTo>
                  <a:pt x="43" y="73"/>
                  <a:pt x="43" y="72"/>
                  <a:pt x="42" y="72"/>
                </a:cubicBezTo>
                <a:cubicBezTo>
                  <a:pt x="22" y="61"/>
                  <a:pt x="22" y="61"/>
                  <a:pt x="22" y="61"/>
                </a:cubicBezTo>
                <a:cubicBezTo>
                  <a:pt x="5" y="69"/>
                  <a:pt x="5" y="69"/>
                  <a:pt x="5" y="69"/>
                </a:cubicBezTo>
                <a:cubicBezTo>
                  <a:pt x="4" y="70"/>
                  <a:pt x="3" y="70"/>
                  <a:pt x="2" y="69"/>
                </a:cubicBezTo>
                <a:cubicBezTo>
                  <a:pt x="1" y="69"/>
                  <a:pt x="0" y="67"/>
                  <a:pt x="0" y="66"/>
                </a:cubicBezTo>
                <a:cubicBezTo>
                  <a:pt x="0" y="16"/>
                  <a:pt x="0" y="16"/>
                  <a:pt x="0" y="16"/>
                </a:cubicBezTo>
                <a:cubicBezTo>
                  <a:pt x="0" y="6"/>
                  <a:pt x="9" y="1"/>
                  <a:pt x="14" y="0"/>
                </a:cubicBezTo>
                <a:cubicBezTo>
                  <a:pt x="15" y="0"/>
                  <a:pt x="15" y="0"/>
                  <a:pt x="15" y="0"/>
                </a:cubicBezTo>
                <a:cubicBezTo>
                  <a:pt x="55" y="2"/>
                  <a:pt x="55" y="2"/>
                  <a:pt x="55" y="2"/>
                </a:cubicBezTo>
                <a:cubicBezTo>
                  <a:pt x="57" y="3"/>
                  <a:pt x="58" y="4"/>
                  <a:pt x="58" y="6"/>
                </a:cubicBezTo>
                <a:cubicBezTo>
                  <a:pt x="58" y="7"/>
                  <a:pt x="57" y="9"/>
                  <a:pt x="56" y="9"/>
                </a:cubicBezTo>
                <a:cubicBezTo>
                  <a:pt x="55" y="9"/>
                  <a:pt x="47" y="12"/>
                  <a:pt x="47" y="19"/>
                </a:cubicBezTo>
                <a:cubicBezTo>
                  <a:pt x="47" y="69"/>
                  <a:pt x="47" y="69"/>
                  <a:pt x="47" y="69"/>
                </a:cubicBezTo>
                <a:cubicBezTo>
                  <a:pt x="47" y="70"/>
                  <a:pt x="47" y="71"/>
                  <a:pt x="45" y="72"/>
                </a:cubicBezTo>
                <a:cubicBezTo>
                  <a:pt x="45" y="72"/>
                  <a:pt x="44" y="73"/>
                  <a:pt x="44" y="73"/>
                </a:cubicBezTo>
                <a:close/>
                <a:moveTo>
                  <a:pt x="22" y="53"/>
                </a:moveTo>
                <a:cubicBezTo>
                  <a:pt x="23" y="53"/>
                  <a:pt x="23" y="53"/>
                  <a:pt x="24" y="54"/>
                </a:cubicBezTo>
                <a:cubicBezTo>
                  <a:pt x="40" y="63"/>
                  <a:pt x="40" y="63"/>
                  <a:pt x="40" y="63"/>
                </a:cubicBezTo>
                <a:cubicBezTo>
                  <a:pt x="40" y="19"/>
                  <a:pt x="40" y="19"/>
                  <a:pt x="40" y="19"/>
                </a:cubicBezTo>
                <a:cubicBezTo>
                  <a:pt x="40" y="14"/>
                  <a:pt x="42" y="11"/>
                  <a:pt x="44" y="9"/>
                </a:cubicBezTo>
                <a:cubicBezTo>
                  <a:pt x="15" y="7"/>
                  <a:pt x="15" y="7"/>
                  <a:pt x="15" y="7"/>
                </a:cubicBezTo>
                <a:cubicBezTo>
                  <a:pt x="13" y="7"/>
                  <a:pt x="7" y="9"/>
                  <a:pt x="7" y="16"/>
                </a:cubicBezTo>
                <a:cubicBezTo>
                  <a:pt x="7" y="61"/>
                  <a:pt x="7" y="61"/>
                  <a:pt x="7" y="61"/>
                </a:cubicBezTo>
                <a:cubicBezTo>
                  <a:pt x="21" y="54"/>
                  <a:pt x="21" y="54"/>
                  <a:pt x="21" y="54"/>
                </a:cubicBezTo>
                <a:cubicBezTo>
                  <a:pt x="21" y="53"/>
                  <a:pt x="22" y="53"/>
                  <a:pt x="2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3" name="Freeform 15">
            <a:extLst>
              <a:ext uri="{FF2B5EF4-FFF2-40B4-BE49-F238E27FC236}">
                <a16:creationId xmlns:a16="http://schemas.microsoft.com/office/drawing/2014/main" id="{12798DFC-C3AF-48C5-AE92-EEAD60BE7E84}"/>
              </a:ext>
            </a:extLst>
          </p:cNvPr>
          <p:cNvSpPr>
            <a:spLocks/>
          </p:cNvSpPr>
          <p:nvPr userDrawn="1"/>
        </p:nvSpPr>
        <p:spPr bwMode="auto">
          <a:xfrm>
            <a:off x="1802992" y="3066919"/>
            <a:ext cx="52658" cy="155575"/>
          </a:xfrm>
          <a:custGeom>
            <a:avLst/>
            <a:gdLst>
              <a:gd name="T0" fmla="*/ 41 w 41"/>
              <a:gd name="T1" fmla="*/ 42 h 49"/>
              <a:gd name="T2" fmla="*/ 16 w 41"/>
              <a:gd name="T3" fmla="*/ 40 h 49"/>
              <a:gd name="T4" fmla="*/ 7 w 41"/>
              <a:gd name="T5" fmla="*/ 24 h 49"/>
              <a:gd name="T6" fmla="*/ 17 w 41"/>
              <a:gd name="T7" fmla="*/ 7 h 49"/>
              <a:gd name="T8" fmla="*/ 20 w 41"/>
              <a:gd name="T9" fmla="*/ 3 h 49"/>
              <a:gd name="T10" fmla="*/ 16 w 41"/>
              <a:gd name="T11" fmla="*/ 0 h 49"/>
              <a:gd name="T12" fmla="*/ 0 w 41"/>
              <a:gd name="T13" fmla="*/ 24 h 49"/>
              <a:gd name="T14" fmla="*/ 15 w 41"/>
              <a:gd name="T15" fmla="*/ 47 h 49"/>
              <a:gd name="T16" fmla="*/ 41 w 41"/>
              <a:gd name="T17" fmla="*/ 49 h 49"/>
              <a:gd name="T18" fmla="*/ 41 w 41"/>
              <a:gd name="T19"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9">
                <a:moveTo>
                  <a:pt x="41" y="42"/>
                </a:moveTo>
                <a:cubicBezTo>
                  <a:pt x="28" y="41"/>
                  <a:pt x="18" y="40"/>
                  <a:pt x="16" y="40"/>
                </a:cubicBezTo>
                <a:cubicBezTo>
                  <a:pt x="10" y="39"/>
                  <a:pt x="7" y="31"/>
                  <a:pt x="7" y="24"/>
                </a:cubicBezTo>
                <a:cubicBezTo>
                  <a:pt x="7" y="17"/>
                  <a:pt x="10" y="8"/>
                  <a:pt x="17" y="7"/>
                </a:cubicBezTo>
                <a:cubicBezTo>
                  <a:pt x="19" y="7"/>
                  <a:pt x="20" y="5"/>
                  <a:pt x="20" y="3"/>
                </a:cubicBezTo>
                <a:cubicBezTo>
                  <a:pt x="19" y="1"/>
                  <a:pt x="17" y="0"/>
                  <a:pt x="16" y="0"/>
                </a:cubicBezTo>
                <a:cubicBezTo>
                  <a:pt x="5" y="2"/>
                  <a:pt x="0" y="14"/>
                  <a:pt x="0" y="24"/>
                </a:cubicBezTo>
                <a:cubicBezTo>
                  <a:pt x="0" y="35"/>
                  <a:pt x="5" y="45"/>
                  <a:pt x="15" y="47"/>
                </a:cubicBezTo>
                <a:cubicBezTo>
                  <a:pt x="18" y="47"/>
                  <a:pt x="28" y="48"/>
                  <a:pt x="41" y="49"/>
                </a:cubicBezTo>
                <a:lnTo>
                  <a:pt x="41"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6" name="Freeform 18">
            <a:extLst>
              <a:ext uri="{FF2B5EF4-FFF2-40B4-BE49-F238E27FC236}">
                <a16:creationId xmlns:a16="http://schemas.microsoft.com/office/drawing/2014/main" id="{28C05EC9-4EB4-4FD0-BE14-271985378A79}"/>
              </a:ext>
            </a:extLst>
          </p:cNvPr>
          <p:cNvSpPr>
            <a:spLocks/>
          </p:cNvSpPr>
          <p:nvPr userDrawn="1"/>
        </p:nvSpPr>
        <p:spPr bwMode="auto">
          <a:xfrm>
            <a:off x="1842806" y="3568569"/>
            <a:ext cx="56511" cy="136525"/>
          </a:xfrm>
          <a:custGeom>
            <a:avLst/>
            <a:gdLst>
              <a:gd name="T0" fmla="*/ 42 w 44"/>
              <a:gd name="T1" fmla="*/ 13 h 43"/>
              <a:gd name="T2" fmla="*/ 33 w 44"/>
              <a:gd name="T3" fmla="*/ 13 h 43"/>
              <a:gd name="T4" fmla="*/ 30 w 44"/>
              <a:gd name="T5" fmla="*/ 10 h 43"/>
              <a:gd name="T6" fmla="*/ 26 w 44"/>
              <a:gd name="T7" fmla="*/ 8 h 43"/>
              <a:gd name="T8" fmla="*/ 22 w 44"/>
              <a:gd name="T9" fmla="*/ 7 h 43"/>
              <a:gd name="T10" fmla="*/ 12 w 44"/>
              <a:gd name="T11" fmla="*/ 11 h 43"/>
              <a:gd name="T12" fmla="*/ 10 w 44"/>
              <a:gd name="T13" fmla="*/ 14 h 43"/>
              <a:gd name="T14" fmla="*/ 8 w 44"/>
              <a:gd name="T15" fmla="*/ 17 h 43"/>
              <a:gd name="T16" fmla="*/ 7 w 44"/>
              <a:gd name="T17" fmla="*/ 21 h 43"/>
              <a:gd name="T18" fmla="*/ 8 w 44"/>
              <a:gd name="T19" fmla="*/ 26 h 43"/>
              <a:gd name="T20" fmla="*/ 11 w 44"/>
              <a:gd name="T21" fmla="*/ 31 h 43"/>
              <a:gd name="T22" fmla="*/ 16 w 44"/>
              <a:gd name="T23" fmla="*/ 34 h 43"/>
              <a:gd name="T24" fmla="*/ 22 w 44"/>
              <a:gd name="T25" fmla="*/ 35 h 43"/>
              <a:gd name="T26" fmla="*/ 29 w 44"/>
              <a:gd name="T27" fmla="*/ 33 h 43"/>
              <a:gd name="T28" fmla="*/ 34 w 44"/>
              <a:gd name="T29" fmla="*/ 28 h 43"/>
              <a:gd name="T30" fmla="*/ 17 w 44"/>
              <a:gd name="T31" fmla="*/ 28 h 43"/>
              <a:gd name="T32" fmla="*/ 17 w 44"/>
              <a:gd name="T33" fmla="*/ 21 h 43"/>
              <a:gd name="T34" fmla="*/ 44 w 44"/>
              <a:gd name="T35" fmla="*/ 21 h 43"/>
              <a:gd name="T36" fmla="*/ 44 w 44"/>
              <a:gd name="T37" fmla="*/ 22 h 43"/>
              <a:gd name="T38" fmla="*/ 41 w 44"/>
              <a:gd name="T39" fmla="*/ 32 h 43"/>
              <a:gd name="T40" fmla="*/ 33 w 44"/>
              <a:gd name="T41" fmla="*/ 40 h 43"/>
              <a:gd name="T42" fmla="*/ 22 w 44"/>
              <a:gd name="T43" fmla="*/ 43 h 43"/>
              <a:gd name="T44" fmla="*/ 13 w 44"/>
              <a:gd name="T45" fmla="*/ 41 h 43"/>
              <a:gd name="T46" fmla="*/ 6 w 44"/>
              <a:gd name="T47" fmla="*/ 37 h 43"/>
              <a:gd name="T48" fmla="*/ 1 w 44"/>
              <a:gd name="T49" fmla="*/ 30 h 43"/>
              <a:gd name="T50" fmla="*/ 0 w 44"/>
              <a:gd name="T51" fmla="*/ 21 h 43"/>
              <a:gd name="T52" fmla="*/ 1 w 44"/>
              <a:gd name="T53" fmla="*/ 13 h 43"/>
              <a:gd name="T54" fmla="*/ 6 w 44"/>
              <a:gd name="T55" fmla="*/ 6 h 43"/>
              <a:gd name="T56" fmla="*/ 13 w 44"/>
              <a:gd name="T57" fmla="*/ 1 h 43"/>
              <a:gd name="T58" fmla="*/ 22 w 44"/>
              <a:gd name="T59" fmla="*/ 0 h 43"/>
              <a:gd name="T60" fmla="*/ 30 w 44"/>
              <a:gd name="T61" fmla="*/ 1 h 43"/>
              <a:gd name="T62" fmla="*/ 37 w 44"/>
              <a:gd name="T63" fmla="*/ 6 h 43"/>
              <a:gd name="T64" fmla="*/ 42 w 44"/>
              <a:gd name="T65"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3">
                <a:moveTo>
                  <a:pt x="42" y="13"/>
                </a:moveTo>
                <a:cubicBezTo>
                  <a:pt x="33" y="13"/>
                  <a:pt x="33" y="13"/>
                  <a:pt x="33" y="13"/>
                </a:cubicBezTo>
                <a:cubicBezTo>
                  <a:pt x="32" y="11"/>
                  <a:pt x="31" y="10"/>
                  <a:pt x="30" y="10"/>
                </a:cubicBezTo>
                <a:cubicBezTo>
                  <a:pt x="28" y="9"/>
                  <a:pt x="27" y="8"/>
                  <a:pt x="26" y="8"/>
                </a:cubicBezTo>
                <a:cubicBezTo>
                  <a:pt x="24" y="7"/>
                  <a:pt x="23" y="7"/>
                  <a:pt x="22" y="7"/>
                </a:cubicBezTo>
                <a:cubicBezTo>
                  <a:pt x="18" y="7"/>
                  <a:pt x="15" y="8"/>
                  <a:pt x="12" y="11"/>
                </a:cubicBezTo>
                <a:cubicBezTo>
                  <a:pt x="11" y="11"/>
                  <a:pt x="10" y="12"/>
                  <a:pt x="10" y="14"/>
                </a:cubicBezTo>
                <a:cubicBezTo>
                  <a:pt x="9" y="15"/>
                  <a:pt x="8" y="16"/>
                  <a:pt x="8" y="17"/>
                </a:cubicBezTo>
                <a:cubicBezTo>
                  <a:pt x="8" y="19"/>
                  <a:pt x="7" y="20"/>
                  <a:pt x="7" y="21"/>
                </a:cubicBezTo>
                <a:cubicBezTo>
                  <a:pt x="7" y="23"/>
                  <a:pt x="8" y="25"/>
                  <a:pt x="8" y="26"/>
                </a:cubicBezTo>
                <a:cubicBezTo>
                  <a:pt x="9" y="28"/>
                  <a:pt x="10" y="29"/>
                  <a:pt x="11" y="31"/>
                </a:cubicBezTo>
                <a:cubicBezTo>
                  <a:pt x="13" y="32"/>
                  <a:pt x="14" y="33"/>
                  <a:pt x="16" y="34"/>
                </a:cubicBezTo>
                <a:cubicBezTo>
                  <a:pt x="18" y="35"/>
                  <a:pt x="20" y="35"/>
                  <a:pt x="22" y="35"/>
                </a:cubicBezTo>
                <a:cubicBezTo>
                  <a:pt x="24" y="35"/>
                  <a:pt x="27" y="35"/>
                  <a:pt x="29" y="33"/>
                </a:cubicBezTo>
                <a:cubicBezTo>
                  <a:pt x="31" y="32"/>
                  <a:pt x="33" y="30"/>
                  <a:pt x="34" y="28"/>
                </a:cubicBezTo>
                <a:cubicBezTo>
                  <a:pt x="17" y="28"/>
                  <a:pt x="17" y="28"/>
                  <a:pt x="17" y="28"/>
                </a:cubicBezTo>
                <a:cubicBezTo>
                  <a:pt x="17" y="21"/>
                  <a:pt x="17" y="21"/>
                  <a:pt x="17" y="21"/>
                </a:cubicBezTo>
                <a:cubicBezTo>
                  <a:pt x="44" y="21"/>
                  <a:pt x="44" y="21"/>
                  <a:pt x="44" y="21"/>
                </a:cubicBezTo>
                <a:cubicBezTo>
                  <a:pt x="44" y="22"/>
                  <a:pt x="44" y="22"/>
                  <a:pt x="44" y="22"/>
                </a:cubicBezTo>
                <a:cubicBezTo>
                  <a:pt x="44" y="26"/>
                  <a:pt x="43" y="29"/>
                  <a:pt x="41" y="32"/>
                </a:cubicBezTo>
                <a:cubicBezTo>
                  <a:pt x="39" y="36"/>
                  <a:pt x="36" y="38"/>
                  <a:pt x="33" y="40"/>
                </a:cubicBezTo>
                <a:cubicBezTo>
                  <a:pt x="29" y="42"/>
                  <a:pt x="26" y="43"/>
                  <a:pt x="22" y="43"/>
                </a:cubicBezTo>
                <a:cubicBezTo>
                  <a:pt x="19" y="43"/>
                  <a:pt x="16" y="42"/>
                  <a:pt x="13" y="41"/>
                </a:cubicBezTo>
                <a:cubicBezTo>
                  <a:pt x="11" y="40"/>
                  <a:pt x="8" y="39"/>
                  <a:pt x="6" y="37"/>
                </a:cubicBezTo>
                <a:cubicBezTo>
                  <a:pt x="4" y="35"/>
                  <a:pt x="3" y="32"/>
                  <a:pt x="1" y="30"/>
                </a:cubicBezTo>
                <a:cubicBezTo>
                  <a:pt x="0" y="27"/>
                  <a:pt x="0" y="24"/>
                  <a:pt x="0" y="21"/>
                </a:cubicBezTo>
                <a:cubicBezTo>
                  <a:pt x="0" y="18"/>
                  <a:pt x="0" y="16"/>
                  <a:pt x="1" y="13"/>
                </a:cubicBezTo>
                <a:cubicBezTo>
                  <a:pt x="3" y="10"/>
                  <a:pt x="4" y="8"/>
                  <a:pt x="6" y="6"/>
                </a:cubicBezTo>
                <a:cubicBezTo>
                  <a:pt x="8" y="4"/>
                  <a:pt x="11" y="2"/>
                  <a:pt x="13" y="1"/>
                </a:cubicBezTo>
                <a:cubicBezTo>
                  <a:pt x="16" y="0"/>
                  <a:pt x="19" y="0"/>
                  <a:pt x="22" y="0"/>
                </a:cubicBezTo>
                <a:cubicBezTo>
                  <a:pt x="25" y="0"/>
                  <a:pt x="27" y="0"/>
                  <a:pt x="30" y="1"/>
                </a:cubicBezTo>
                <a:cubicBezTo>
                  <a:pt x="33" y="2"/>
                  <a:pt x="35" y="4"/>
                  <a:pt x="37" y="6"/>
                </a:cubicBezTo>
                <a:cubicBezTo>
                  <a:pt x="39" y="8"/>
                  <a:pt x="41" y="10"/>
                  <a:pt x="4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7" name="Freeform 19">
            <a:extLst>
              <a:ext uri="{FF2B5EF4-FFF2-40B4-BE49-F238E27FC236}">
                <a16:creationId xmlns:a16="http://schemas.microsoft.com/office/drawing/2014/main" id="{789AA566-934A-484C-93F4-04CED103580C}"/>
              </a:ext>
            </a:extLst>
          </p:cNvPr>
          <p:cNvSpPr>
            <a:spLocks noEditPoints="1"/>
          </p:cNvSpPr>
          <p:nvPr userDrawn="1"/>
        </p:nvSpPr>
        <p:spPr bwMode="auto">
          <a:xfrm>
            <a:off x="1904454" y="3543169"/>
            <a:ext cx="44952" cy="161925"/>
          </a:xfrm>
          <a:custGeom>
            <a:avLst/>
            <a:gdLst>
              <a:gd name="T0" fmla="*/ 0 w 35"/>
              <a:gd name="T1" fmla="*/ 8 h 51"/>
              <a:gd name="T2" fmla="*/ 8 w 35"/>
              <a:gd name="T3" fmla="*/ 8 h 51"/>
              <a:gd name="T4" fmla="*/ 8 w 35"/>
              <a:gd name="T5" fmla="*/ 34 h 51"/>
              <a:gd name="T6" fmla="*/ 8 w 35"/>
              <a:gd name="T7" fmla="*/ 37 h 51"/>
              <a:gd name="T8" fmla="*/ 9 w 35"/>
              <a:gd name="T9" fmla="*/ 40 h 51"/>
              <a:gd name="T10" fmla="*/ 11 w 35"/>
              <a:gd name="T11" fmla="*/ 42 h 51"/>
              <a:gd name="T12" fmla="*/ 14 w 35"/>
              <a:gd name="T13" fmla="*/ 43 h 51"/>
              <a:gd name="T14" fmla="*/ 17 w 35"/>
              <a:gd name="T15" fmla="*/ 43 h 51"/>
              <a:gd name="T16" fmla="*/ 20 w 35"/>
              <a:gd name="T17" fmla="*/ 40 h 51"/>
              <a:gd name="T18" fmla="*/ 20 w 35"/>
              <a:gd name="T19" fmla="*/ 38 h 51"/>
              <a:gd name="T20" fmla="*/ 21 w 35"/>
              <a:gd name="T21" fmla="*/ 34 h 51"/>
              <a:gd name="T22" fmla="*/ 21 w 35"/>
              <a:gd name="T23" fmla="*/ 8 h 51"/>
              <a:gd name="T24" fmla="*/ 28 w 35"/>
              <a:gd name="T25" fmla="*/ 8 h 51"/>
              <a:gd name="T26" fmla="*/ 28 w 35"/>
              <a:gd name="T27" fmla="*/ 16 h 51"/>
              <a:gd name="T28" fmla="*/ 31 w 35"/>
              <a:gd name="T29" fmla="*/ 14 h 51"/>
              <a:gd name="T30" fmla="*/ 31 w 35"/>
              <a:gd name="T31" fmla="*/ 8 h 51"/>
              <a:gd name="T32" fmla="*/ 35 w 35"/>
              <a:gd name="T33" fmla="*/ 8 h 51"/>
              <a:gd name="T34" fmla="*/ 33 w 35"/>
              <a:gd name="T35" fmla="*/ 16 h 51"/>
              <a:gd name="T36" fmla="*/ 28 w 35"/>
              <a:gd name="T37" fmla="*/ 19 h 51"/>
              <a:gd name="T38" fmla="*/ 28 w 35"/>
              <a:gd name="T39" fmla="*/ 34 h 51"/>
              <a:gd name="T40" fmla="*/ 28 w 35"/>
              <a:gd name="T41" fmla="*/ 41 h 51"/>
              <a:gd name="T42" fmla="*/ 25 w 35"/>
              <a:gd name="T43" fmla="*/ 45 h 51"/>
              <a:gd name="T44" fmla="*/ 20 w 35"/>
              <a:gd name="T45" fmla="*/ 49 h 51"/>
              <a:gd name="T46" fmla="*/ 14 w 35"/>
              <a:gd name="T47" fmla="*/ 51 h 51"/>
              <a:gd name="T48" fmla="*/ 9 w 35"/>
              <a:gd name="T49" fmla="*/ 49 h 51"/>
              <a:gd name="T50" fmla="*/ 4 w 35"/>
              <a:gd name="T51" fmla="*/ 46 h 51"/>
              <a:gd name="T52" fmla="*/ 2 w 35"/>
              <a:gd name="T53" fmla="*/ 42 h 51"/>
              <a:gd name="T54" fmla="*/ 1 w 35"/>
              <a:gd name="T55" fmla="*/ 39 h 51"/>
              <a:gd name="T56" fmla="*/ 0 w 35"/>
              <a:gd name="T57" fmla="*/ 34 h 51"/>
              <a:gd name="T58" fmla="*/ 0 w 35"/>
              <a:gd name="T59" fmla="*/ 8 h 51"/>
              <a:gd name="T60" fmla="*/ 10 w 35"/>
              <a:gd name="T61" fmla="*/ 5 h 51"/>
              <a:gd name="T62" fmla="*/ 8 w 35"/>
              <a:gd name="T63" fmla="*/ 1 h 51"/>
              <a:gd name="T64" fmla="*/ 12 w 35"/>
              <a:gd name="T65" fmla="*/ 0 h 51"/>
              <a:gd name="T66" fmla="*/ 14 w 35"/>
              <a:gd name="T67" fmla="*/ 0 h 51"/>
              <a:gd name="T68" fmla="*/ 16 w 35"/>
              <a:gd name="T69" fmla="*/ 1 h 51"/>
              <a:gd name="T70" fmla="*/ 19 w 35"/>
              <a:gd name="T71" fmla="*/ 0 h 51"/>
              <a:gd name="T72" fmla="*/ 21 w 35"/>
              <a:gd name="T73" fmla="*/ 3 h 51"/>
              <a:gd name="T74" fmla="*/ 20 w 35"/>
              <a:gd name="T75" fmla="*/ 4 h 51"/>
              <a:gd name="T76" fmla="*/ 19 w 35"/>
              <a:gd name="T77" fmla="*/ 5 h 51"/>
              <a:gd name="T78" fmla="*/ 17 w 35"/>
              <a:gd name="T79" fmla="*/ 5 h 51"/>
              <a:gd name="T80" fmla="*/ 16 w 35"/>
              <a:gd name="T81" fmla="*/ 5 h 51"/>
              <a:gd name="T82" fmla="*/ 14 w 35"/>
              <a:gd name="T83" fmla="*/ 4 h 51"/>
              <a:gd name="T84" fmla="*/ 12 w 35"/>
              <a:gd name="T85" fmla="*/ 4 h 51"/>
              <a:gd name="T86" fmla="*/ 10 w 35"/>
              <a:gd name="T87"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 h="51">
                <a:moveTo>
                  <a:pt x="0" y="8"/>
                </a:moveTo>
                <a:cubicBezTo>
                  <a:pt x="8" y="8"/>
                  <a:pt x="8" y="8"/>
                  <a:pt x="8" y="8"/>
                </a:cubicBezTo>
                <a:cubicBezTo>
                  <a:pt x="8" y="34"/>
                  <a:pt x="8" y="34"/>
                  <a:pt x="8" y="34"/>
                </a:cubicBezTo>
                <a:cubicBezTo>
                  <a:pt x="8" y="35"/>
                  <a:pt x="8" y="37"/>
                  <a:pt x="8" y="37"/>
                </a:cubicBezTo>
                <a:cubicBezTo>
                  <a:pt x="8" y="38"/>
                  <a:pt x="8" y="39"/>
                  <a:pt x="9" y="40"/>
                </a:cubicBezTo>
                <a:cubicBezTo>
                  <a:pt x="9" y="41"/>
                  <a:pt x="10" y="42"/>
                  <a:pt x="11" y="42"/>
                </a:cubicBezTo>
                <a:cubicBezTo>
                  <a:pt x="12" y="43"/>
                  <a:pt x="13" y="43"/>
                  <a:pt x="14" y="43"/>
                </a:cubicBezTo>
                <a:cubicBezTo>
                  <a:pt x="15" y="43"/>
                  <a:pt x="16" y="43"/>
                  <a:pt x="17" y="43"/>
                </a:cubicBezTo>
                <a:cubicBezTo>
                  <a:pt x="18" y="42"/>
                  <a:pt x="19" y="41"/>
                  <a:pt x="20" y="40"/>
                </a:cubicBezTo>
                <a:cubicBezTo>
                  <a:pt x="20" y="40"/>
                  <a:pt x="20" y="39"/>
                  <a:pt x="20" y="38"/>
                </a:cubicBezTo>
                <a:cubicBezTo>
                  <a:pt x="21" y="37"/>
                  <a:pt x="21" y="36"/>
                  <a:pt x="21" y="34"/>
                </a:cubicBezTo>
                <a:cubicBezTo>
                  <a:pt x="21" y="8"/>
                  <a:pt x="21" y="8"/>
                  <a:pt x="21" y="8"/>
                </a:cubicBezTo>
                <a:cubicBezTo>
                  <a:pt x="28" y="8"/>
                  <a:pt x="28" y="8"/>
                  <a:pt x="28" y="8"/>
                </a:cubicBezTo>
                <a:cubicBezTo>
                  <a:pt x="28" y="16"/>
                  <a:pt x="28" y="16"/>
                  <a:pt x="28" y="16"/>
                </a:cubicBezTo>
                <a:cubicBezTo>
                  <a:pt x="29" y="16"/>
                  <a:pt x="30" y="15"/>
                  <a:pt x="31" y="14"/>
                </a:cubicBezTo>
                <a:cubicBezTo>
                  <a:pt x="31" y="13"/>
                  <a:pt x="31" y="11"/>
                  <a:pt x="31" y="8"/>
                </a:cubicBezTo>
                <a:cubicBezTo>
                  <a:pt x="35" y="8"/>
                  <a:pt x="35" y="8"/>
                  <a:pt x="35" y="8"/>
                </a:cubicBezTo>
                <a:cubicBezTo>
                  <a:pt x="35" y="12"/>
                  <a:pt x="35" y="14"/>
                  <a:pt x="33" y="16"/>
                </a:cubicBezTo>
                <a:cubicBezTo>
                  <a:pt x="32" y="18"/>
                  <a:pt x="30" y="19"/>
                  <a:pt x="28" y="19"/>
                </a:cubicBezTo>
                <a:cubicBezTo>
                  <a:pt x="28" y="34"/>
                  <a:pt x="28" y="34"/>
                  <a:pt x="28" y="34"/>
                </a:cubicBezTo>
                <a:cubicBezTo>
                  <a:pt x="28" y="37"/>
                  <a:pt x="28" y="39"/>
                  <a:pt x="28" y="41"/>
                </a:cubicBezTo>
                <a:cubicBezTo>
                  <a:pt x="27" y="42"/>
                  <a:pt x="27" y="44"/>
                  <a:pt x="25" y="45"/>
                </a:cubicBezTo>
                <a:cubicBezTo>
                  <a:pt x="24" y="47"/>
                  <a:pt x="22" y="48"/>
                  <a:pt x="20" y="49"/>
                </a:cubicBezTo>
                <a:cubicBezTo>
                  <a:pt x="18" y="50"/>
                  <a:pt x="16" y="51"/>
                  <a:pt x="14" y="51"/>
                </a:cubicBezTo>
                <a:cubicBezTo>
                  <a:pt x="12" y="51"/>
                  <a:pt x="11" y="50"/>
                  <a:pt x="9" y="49"/>
                </a:cubicBezTo>
                <a:cubicBezTo>
                  <a:pt x="7" y="48"/>
                  <a:pt x="5" y="47"/>
                  <a:pt x="4" y="46"/>
                </a:cubicBezTo>
                <a:cubicBezTo>
                  <a:pt x="3" y="45"/>
                  <a:pt x="2" y="44"/>
                  <a:pt x="2" y="42"/>
                </a:cubicBezTo>
                <a:cubicBezTo>
                  <a:pt x="1" y="41"/>
                  <a:pt x="1" y="40"/>
                  <a:pt x="1" y="39"/>
                </a:cubicBezTo>
                <a:cubicBezTo>
                  <a:pt x="0" y="37"/>
                  <a:pt x="0" y="36"/>
                  <a:pt x="0" y="34"/>
                </a:cubicBezTo>
                <a:lnTo>
                  <a:pt x="0" y="8"/>
                </a:lnTo>
                <a:close/>
                <a:moveTo>
                  <a:pt x="10" y="5"/>
                </a:moveTo>
                <a:cubicBezTo>
                  <a:pt x="8" y="1"/>
                  <a:pt x="8" y="1"/>
                  <a:pt x="8" y="1"/>
                </a:cubicBezTo>
                <a:cubicBezTo>
                  <a:pt x="9" y="0"/>
                  <a:pt x="10" y="0"/>
                  <a:pt x="12" y="0"/>
                </a:cubicBezTo>
                <a:cubicBezTo>
                  <a:pt x="12" y="0"/>
                  <a:pt x="13" y="0"/>
                  <a:pt x="14" y="0"/>
                </a:cubicBezTo>
                <a:cubicBezTo>
                  <a:pt x="15" y="1"/>
                  <a:pt x="16" y="1"/>
                  <a:pt x="16" y="1"/>
                </a:cubicBezTo>
                <a:cubicBezTo>
                  <a:pt x="17" y="1"/>
                  <a:pt x="18" y="0"/>
                  <a:pt x="19" y="0"/>
                </a:cubicBezTo>
                <a:cubicBezTo>
                  <a:pt x="21" y="3"/>
                  <a:pt x="21" y="3"/>
                  <a:pt x="21" y="3"/>
                </a:cubicBezTo>
                <a:cubicBezTo>
                  <a:pt x="21" y="4"/>
                  <a:pt x="20" y="4"/>
                  <a:pt x="20" y="4"/>
                </a:cubicBezTo>
                <a:cubicBezTo>
                  <a:pt x="20" y="4"/>
                  <a:pt x="19" y="5"/>
                  <a:pt x="19" y="5"/>
                </a:cubicBezTo>
                <a:cubicBezTo>
                  <a:pt x="18" y="5"/>
                  <a:pt x="18" y="5"/>
                  <a:pt x="17" y="5"/>
                </a:cubicBezTo>
                <a:cubicBezTo>
                  <a:pt x="17" y="5"/>
                  <a:pt x="16" y="5"/>
                  <a:pt x="16" y="5"/>
                </a:cubicBezTo>
                <a:cubicBezTo>
                  <a:pt x="15" y="5"/>
                  <a:pt x="14" y="4"/>
                  <a:pt x="14" y="4"/>
                </a:cubicBezTo>
                <a:cubicBezTo>
                  <a:pt x="13" y="4"/>
                  <a:pt x="13" y="4"/>
                  <a:pt x="12" y="4"/>
                </a:cubicBezTo>
                <a:cubicBezTo>
                  <a:pt x="11" y="4"/>
                  <a:pt x="10" y="4"/>
                  <a:pt x="1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8" name="Freeform 20">
            <a:extLst>
              <a:ext uri="{FF2B5EF4-FFF2-40B4-BE49-F238E27FC236}">
                <a16:creationId xmlns:a16="http://schemas.microsoft.com/office/drawing/2014/main" id="{C44C9178-B99F-4BEE-AD9D-D6DB16EF79BF}"/>
              </a:ext>
            </a:extLst>
          </p:cNvPr>
          <p:cNvSpPr>
            <a:spLocks/>
          </p:cNvSpPr>
          <p:nvPr userDrawn="1"/>
        </p:nvSpPr>
        <p:spPr bwMode="auto">
          <a:xfrm>
            <a:off x="1968671" y="3568569"/>
            <a:ext cx="48805" cy="133350"/>
          </a:xfrm>
          <a:custGeom>
            <a:avLst/>
            <a:gdLst>
              <a:gd name="T0" fmla="*/ 32 w 76"/>
              <a:gd name="T1" fmla="*/ 84 h 84"/>
              <a:gd name="T2" fmla="*/ 0 w 76"/>
              <a:gd name="T3" fmla="*/ 0 h 84"/>
              <a:gd name="T4" fmla="*/ 16 w 76"/>
              <a:gd name="T5" fmla="*/ 0 h 84"/>
              <a:gd name="T6" fmla="*/ 38 w 76"/>
              <a:gd name="T7" fmla="*/ 64 h 84"/>
              <a:gd name="T8" fmla="*/ 60 w 76"/>
              <a:gd name="T9" fmla="*/ 0 h 84"/>
              <a:gd name="T10" fmla="*/ 76 w 76"/>
              <a:gd name="T11" fmla="*/ 0 h 84"/>
              <a:gd name="T12" fmla="*/ 44 w 76"/>
              <a:gd name="T13" fmla="*/ 84 h 84"/>
              <a:gd name="T14" fmla="*/ 32 w 76"/>
              <a:gd name="T15" fmla="*/ 84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32" y="84"/>
                </a:moveTo>
                <a:lnTo>
                  <a:pt x="0" y="0"/>
                </a:lnTo>
                <a:lnTo>
                  <a:pt x="16" y="0"/>
                </a:lnTo>
                <a:lnTo>
                  <a:pt x="38" y="64"/>
                </a:lnTo>
                <a:lnTo>
                  <a:pt x="60" y="0"/>
                </a:lnTo>
                <a:lnTo>
                  <a:pt x="76" y="0"/>
                </a:lnTo>
                <a:lnTo>
                  <a:pt x="44" y="84"/>
                </a:lnTo>
                <a:lnTo>
                  <a:pt x="32"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pic>
        <p:nvPicPr>
          <p:cNvPr id="5" name="Picture 4"/>
          <p:cNvPicPr>
            <a:picLocks noChangeAspect="1"/>
          </p:cNvPicPr>
          <p:nvPr/>
        </p:nvPicPr>
        <p:blipFill>
          <a:blip r:embed="rId2"/>
          <a:stretch>
            <a:fillRect/>
          </a:stretch>
        </p:blipFill>
        <p:spPr>
          <a:xfrm flipH="1">
            <a:off x="1076191" y="135418"/>
            <a:ext cx="470395" cy="660758"/>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15480" y="289797"/>
            <a:ext cx="631587" cy="406020"/>
          </a:xfrm>
          <a:prstGeom prst="rect">
            <a:avLst/>
          </a:prstGeom>
        </p:spPr>
      </p:pic>
      <p:grpSp>
        <p:nvGrpSpPr>
          <p:cNvPr id="35" name="Group 34"/>
          <p:cNvGrpSpPr/>
          <p:nvPr/>
        </p:nvGrpSpPr>
        <p:grpSpPr>
          <a:xfrm>
            <a:off x="4009853" y="1061139"/>
            <a:ext cx="8012257" cy="5664125"/>
            <a:chOff x="9526586" y="5020964"/>
            <a:chExt cx="13487401" cy="7588768"/>
          </a:xfrm>
        </p:grpSpPr>
        <p:sp>
          <p:nvSpPr>
            <p:cNvPr id="36" name="Rectangle 10"/>
            <p:cNvSpPr>
              <a:spLocks noChangeArrowheads="1"/>
            </p:cNvSpPr>
            <p:nvPr/>
          </p:nvSpPr>
          <p:spPr bwMode="auto">
            <a:xfrm rot="5400000">
              <a:off x="16071148" y="5876038"/>
              <a:ext cx="189131" cy="13278255"/>
            </a:xfrm>
            <a:prstGeom prst="rect">
              <a:avLst/>
            </a:prstGeom>
            <a:gradFill>
              <a:gsLst>
                <a:gs pos="0">
                  <a:srgbClr val="00B0F0"/>
                </a:gs>
                <a:gs pos="100000">
                  <a:sysClr val="window" lastClr="FFFFFF"/>
                </a:gs>
              </a:gsLst>
              <a:lin ang="5400000" scaled="0"/>
            </a:gradFill>
            <a:ln w="25400" cap="flat" cmpd="sng" algn="ctr">
              <a:noFill/>
              <a:prstDash val="solid"/>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7" name="Freeform 9"/>
            <p:cNvSpPr>
              <a:spLocks/>
            </p:cNvSpPr>
            <p:nvPr/>
          </p:nvSpPr>
          <p:spPr bwMode="auto">
            <a:xfrm rot="5400000">
              <a:off x="21540853" y="11136598"/>
              <a:ext cx="2737980" cy="208288"/>
            </a:xfrm>
            <a:custGeom>
              <a:avLst/>
              <a:gdLst>
                <a:gd name="T0" fmla="*/ 1662 w 1662"/>
                <a:gd name="T1" fmla="*/ 118 h 118"/>
                <a:gd name="T2" fmla="*/ 0 w 1662"/>
                <a:gd name="T3" fmla="*/ 118 h 118"/>
                <a:gd name="T4" fmla="*/ 0 w 1662"/>
                <a:gd name="T5" fmla="*/ 0 h 118"/>
                <a:gd name="T6" fmla="*/ 1551 w 1662"/>
                <a:gd name="T7" fmla="*/ 0 h 118"/>
                <a:gd name="T8" fmla="*/ 1662 w 1662"/>
                <a:gd name="T9" fmla="*/ 118 h 118"/>
              </a:gdLst>
              <a:ahLst/>
              <a:cxnLst>
                <a:cxn ang="0">
                  <a:pos x="T0" y="T1"/>
                </a:cxn>
                <a:cxn ang="0">
                  <a:pos x="T2" y="T3"/>
                </a:cxn>
                <a:cxn ang="0">
                  <a:pos x="T4" y="T5"/>
                </a:cxn>
                <a:cxn ang="0">
                  <a:pos x="T6" y="T7"/>
                </a:cxn>
                <a:cxn ang="0">
                  <a:pos x="T8" y="T9"/>
                </a:cxn>
              </a:cxnLst>
              <a:rect l="0" t="0" r="r" b="b"/>
              <a:pathLst>
                <a:path w="1662" h="118">
                  <a:moveTo>
                    <a:pt x="1662" y="118"/>
                  </a:moveTo>
                  <a:lnTo>
                    <a:pt x="0" y="118"/>
                  </a:lnTo>
                  <a:lnTo>
                    <a:pt x="0" y="0"/>
                  </a:lnTo>
                  <a:lnTo>
                    <a:pt x="1551" y="0"/>
                  </a:lnTo>
                  <a:lnTo>
                    <a:pt x="1662" y="118"/>
                  </a:lnTo>
                  <a:close/>
                </a:path>
              </a:pathLst>
            </a:cu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8" name="Freeform 9"/>
            <p:cNvSpPr>
              <a:spLocks/>
            </p:cNvSpPr>
            <p:nvPr/>
          </p:nvSpPr>
          <p:spPr bwMode="auto">
            <a:xfrm rot="16200000" flipV="1">
              <a:off x="21540853" y="6285810"/>
              <a:ext cx="2737980" cy="208288"/>
            </a:xfrm>
            <a:custGeom>
              <a:avLst/>
              <a:gdLst>
                <a:gd name="T0" fmla="*/ 1662 w 1662"/>
                <a:gd name="T1" fmla="*/ 118 h 118"/>
                <a:gd name="T2" fmla="*/ 0 w 1662"/>
                <a:gd name="T3" fmla="*/ 118 h 118"/>
                <a:gd name="T4" fmla="*/ 0 w 1662"/>
                <a:gd name="T5" fmla="*/ 0 h 118"/>
                <a:gd name="T6" fmla="*/ 1551 w 1662"/>
                <a:gd name="T7" fmla="*/ 0 h 118"/>
                <a:gd name="T8" fmla="*/ 1662 w 1662"/>
                <a:gd name="T9" fmla="*/ 118 h 118"/>
              </a:gdLst>
              <a:ahLst/>
              <a:cxnLst>
                <a:cxn ang="0">
                  <a:pos x="T0" y="T1"/>
                </a:cxn>
                <a:cxn ang="0">
                  <a:pos x="T2" y="T3"/>
                </a:cxn>
                <a:cxn ang="0">
                  <a:pos x="T4" y="T5"/>
                </a:cxn>
                <a:cxn ang="0">
                  <a:pos x="T6" y="T7"/>
                </a:cxn>
                <a:cxn ang="0">
                  <a:pos x="T8" y="T9"/>
                </a:cxn>
              </a:cxnLst>
              <a:rect l="0" t="0" r="r" b="b"/>
              <a:pathLst>
                <a:path w="1662" h="118">
                  <a:moveTo>
                    <a:pt x="1662" y="118"/>
                  </a:moveTo>
                  <a:lnTo>
                    <a:pt x="0" y="118"/>
                  </a:lnTo>
                  <a:lnTo>
                    <a:pt x="0" y="0"/>
                  </a:lnTo>
                  <a:lnTo>
                    <a:pt x="1551" y="0"/>
                  </a:lnTo>
                  <a:lnTo>
                    <a:pt x="1662" y="118"/>
                  </a:lnTo>
                  <a:close/>
                </a:path>
              </a:pathLst>
            </a:cu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9" name="Rectangle 10"/>
            <p:cNvSpPr>
              <a:spLocks noChangeArrowheads="1"/>
            </p:cNvSpPr>
            <p:nvPr/>
          </p:nvSpPr>
          <p:spPr bwMode="auto">
            <a:xfrm rot="16200000" flipV="1">
              <a:off x="18440281" y="850795"/>
              <a:ext cx="194393" cy="8534731"/>
            </a:xfrm>
            <a:prstGeom prst="rect">
              <a:avLst/>
            </a:prstGeom>
            <a:gradFill>
              <a:gsLst>
                <a:gs pos="0">
                  <a:srgbClr val="00B0F0"/>
                </a:gs>
                <a:gs pos="100000">
                  <a:sysClr val="window" lastClr="FFFFFF"/>
                </a:gs>
              </a:gsLst>
              <a:lin ang="5400000" scaled="0"/>
            </a:gradFill>
            <a:ln w="25400" cap="flat" cmpd="sng" algn="ctr">
              <a:noFill/>
              <a:prstDash val="solid"/>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40" name="Rectangle 39"/>
            <p:cNvSpPr/>
            <p:nvPr/>
          </p:nvSpPr>
          <p:spPr>
            <a:xfrm>
              <a:off x="22804841" y="7643378"/>
              <a:ext cx="209146" cy="2935697"/>
            </a:xfrm>
            <a:prstGeom prst="rect">
              <a:avLst/>
            </a:pr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grpSp>
      <p:pic>
        <p:nvPicPr>
          <p:cNvPr id="9" name="Picture 8"/>
          <p:cNvPicPr>
            <a:picLocks noChangeAspect="1"/>
          </p:cNvPicPr>
          <p:nvPr/>
        </p:nvPicPr>
        <p:blipFill>
          <a:blip r:embed="rId5"/>
          <a:stretch>
            <a:fillRect/>
          </a:stretch>
        </p:blipFill>
        <p:spPr>
          <a:xfrm>
            <a:off x="3848922" y="873583"/>
            <a:ext cx="4468755" cy="566977"/>
          </a:xfrm>
          <a:prstGeom prst="rect">
            <a:avLst/>
          </a:prstGeom>
          <a:effectLst>
            <a:reflection blurRad="6350" stA="52000" endA="300" endPos="35000" dir="5400000" sy="-100000" algn="bl" rotWithShape="0"/>
          </a:effectLst>
        </p:spPr>
      </p:pic>
      <p:sp>
        <p:nvSpPr>
          <p:cNvPr id="8" name="Rectangle 7"/>
          <p:cNvSpPr/>
          <p:nvPr/>
        </p:nvSpPr>
        <p:spPr>
          <a:xfrm>
            <a:off x="2955447" y="174863"/>
            <a:ext cx="6177461" cy="613245"/>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t-BR" sz="3200" b="1" i="0" u="none" strike="noStrike" kern="1200" cap="none" spc="0" normalizeH="0" baseline="0" noProof="0" dirty="0" smtClean="0">
                <a:ln>
                  <a:noFill/>
                </a:ln>
                <a:solidFill>
                  <a:srgbClr val="C00000"/>
                </a:solidFill>
                <a:effectLst/>
                <a:uLnTx/>
                <a:uFillTx/>
                <a:latin typeface="Times New Roman" panose="02020603050405020304" pitchFamily="18" charset="0"/>
                <a:ea typeface="Times New Roman" panose="02020603050405020304" pitchFamily="18" charset="0"/>
                <a:cs typeface="+mn-cs"/>
              </a:rPr>
              <a:t>ÔN TẬP GIỮA TUẦN HỌC KÌ II</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4010589" y="935968"/>
            <a:ext cx="417082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ÔN TẬP, HỆ THỐNG KIẾN THỨC</a:t>
            </a:r>
            <a:endParaRPr kumimoji="0" lang="en-US" sz="20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12" name="Rectangle 11"/>
          <p:cNvSpPr/>
          <p:nvPr/>
        </p:nvSpPr>
        <p:spPr>
          <a:xfrm>
            <a:off x="319652" y="1461248"/>
            <a:ext cx="7122271" cy="587853"/>
          </a:xfrm>
          <a:prstGeom prst="rect">
            <a:avLst/>
          </a:prstGeom>
        </p:spPr>
        <p:txBody>
          <a:bodyPr wrap="none">
            <a:spAutoFit/>
          </a:bodyPr>
          <a:lstStyle/>
          <a:p>
            <a:pPr>
              <a:lnSpc>
                <a:spcPct val="115000"/>
              </a:lnSpc>
              <a:spcAft>
                <a:spcPts val="0"/>
              </a:spcAft>
            </a:pPr>
            <a:r>
              <a:rPr lang="en-US" sz="2800" b="1" dirty="0">
                <a:solidFill>
                  <a:srgbClr val="0070C0"/>
                </a:solidFill>
                <a:latin typeface="Times New Roman" panose="02020603050405020304" pitchFamily="18" charset="0"/>
                <a:ea typeface="Times New Roman" panose="02020603050405020304" pitchFamily="18" charset="0"/>
              </a:rPr>
              <a:t>II. CÁC KIỂU BÀI VIẾT ĐÃ THỰC HÀNH </a:t>
            </a:r>
            <a:endParaRPr lang="en-US" sz="2800" dirty="0">
              <a:effectLst/>
              <a:latin typeface="Times New Roman" panose="02020603050405020304" pitchFamily="18" charset="0"/>
              <a:ea typeface="Times New Roman" panose="02020603050405020304" pitchFamily="18" charset="0"/>
            </a:endParaRPr>
          </a:p>
        </p:txBody>
      </p:sp>
      <p:sp>
        <p:nvSpPr>
          <p:cNvPr id="13" name="Rectangle 12"/>
          <p:cNvSpPr/>
          <p:nvPr/>
        </p:nvSpPr>
        <p:spPr>
          <a:xfrm>
            <a:off x="4609917" y="1892518"/>
            <a:ext cx="2959465" cy="587853"/>
          </a:xfrm>
          <a:prstGeom prst="rect">
            <a:avLst/>
          </a:prstGeom>
        </p:spPr>
        <p:txBody>
          <a:bodyPr wrap="none">
            <a:spAutoFit/>
          </a:bodyPr>
          <a:lstStyle/>
          <a:p>
            <a:pPr algn="ctr">
              <a:lnSpc>
                <a:spcPct val="115000"/>
              </a:lnSpc>
              <a:spcAft>
                <a:spcPts val="0"/>
              </a:spcAft>
            </a:pPr>
            <a:r>
              <a:rPr lang="en-US" sz="2800" b="1" dirty="0" err="1">
                <a:solidFill>
                  <a:srgbClr val="0070C0"/>
                </a:solidFill>
                <a:latin typeface="Times New Roman" panose="02020603050405020304" pitchFamily="18" charset="0"/>
                <a:ea typeface="MS Mincho"/>
              </a:rPr>
              <a:t>Phiếu</a:t>
            </a:r>
            <a:r>
              <a:rPr lang="en-US" sz="2800" b="1" dirty="0">
                <a:solidFill>
                  <a:srgbClr val="0070C0"/>
                </a:solidFill>
                <a:latin typeface="Times New Roman" panose="02020603050405020304" pitchFamily="18" charset="0"/>
                <a:ea typeface="MS Mincho"/>
              </a:rPr>
              <a:t> </a:t>
            </a:r>
            <a:r>
              <a:rPr lang="en-US" sz="2800" b="1" dirty="0" err="1">
                <a:solidFill>
                  <a:srgbClr val="0070C0"/>
                </a:solidFill>
                <a:latin typeface="Times New Roman" panose="02020603050405020304" pitchFamily="18" charset="0"/>
                <a:ea typeface="MS Mincho"/>
              </a:rPr>
              <a:t>học</a:t>
            </a:r>
            <a:r>
              <a:rPr lang="en-US" sz="2800" b="1" dirty="0">
                <a:solidFill>
                  <a:srgbClr val="0070C0"/>
                </a:solidFill>
                <a:latin typeface="Times New Roman" panose="02020603050405020304" pitchFamily="18" charset="0"/>
                <a:ea typeface="MS Mincho"/>
              </a:rPr>
              <a:t> </a:t>
            </a:r>
            <a:r>
              <a:rPr lang="en-US" sz="2800" b="1" dirty="0" err="1">
                <a:solidFill>
                  <a:srgbClr val="0070C0"/>
                </a:solidFill>
                <a:latin typeface="Times New Roman" panose="02020603050405020304" pitchFamily="18" charset="0"/>
                <a:ea typeface="MS Mincho"/>
              </a:rPr>
              <a:t>tập</a:t>
            </a:r>
            <a:r>
              <a:rPr lang="en-US" sz="2800" b="1" dirty="0">
                <a:solidFill>
                  <a:srgbClr val="0070C0"/>
                </a:solidFill>
                <a:latin typeface="Times New Roman" panose="02020603050405020304" pitchFamily="18" charset="0"/>
                <a:ea typeface="MS Mincho"/>
              </a:rPr>
              <a:t> </a:t>
            </a:r>
            <a:r>
              <a:rPr lang="en-US" sz="2800" b="1" dirty="0" err="1">
                <a:solidFill>
                  <a:srgbClr val="0070C0"/>
                </a:solidFill>
                <a:latin typeface="Times New Roman" panose="02020603050405020304" pitchFamily="18" charset="0"/>
                <a:ea typeface="MS Mincho"/>
              </a:rPr>
              <a:t>số</a:t>
            </a:r>
            <a:r>
              <a:rPr lang="en-US" sz="2800" b="1" dirty="0">
                <a:solidFill>
                  <a:srgbClr val="0070C0"/>
                </a:solidFill>
                <a:latin typeface="Times New Roman" panose="02020603050405020304" pitchFamily="18" charset="0"/>
                <a:ea typeface="MS Mincho"/>
              </a:rPr>
              <a:t> 4</a:t>
            </a:r>
            <a:endParaRPr lang="en-US" sz="2800" dirty="0">
              <a:effectLst/>
              <a:latin typeface="Times New Roman" panose="02020603050405020304" pitchFamily="18" charset="0"/>
              <a:ea typeface="Times New Roman" panose="02020603050405020304" pitchFamily="18"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4039344723"/>
              </p:ext>
            </p:extLst>
          </p:nvPr>
        </p:nvGraphicFramePr>
        <p:xfrm>
          <a:off x="660399" y="2531247"/>
          <a:ext cx="10858500" cy="3745992"/>
        </p:xfrm>
        <a:graphic>
          <a:graphicData uri="http://schemas.openxmlformats.org/drawingml/2006/table">
            <a:tbl>
              <a:tblPr firstRow="1" firstCol="1" bandRow="1"/>
              <a:tblGrid>
                <a:gridCol w="890545">
                  <a:extLst>
                    <a:ext uri="{9D8B030D-6E8A-4147-A177-3AD203B41FA5}">
                      <a16:colId xmlns:a16="http://schemas.microsoft.com/office/drawing/2014/main" val="4010722759"/>
                    </a:ext>
                  </a:extLst>
                </a:gridCol>
                <a:gridCol w="953179">
                  <a:extLst>
                    <a:ext uri="{9D8B030D-6E8A-4147-A177-3AD203B41FA5}">
                      <a16:colId xmlns:a16="http://schemas.microsoft.com/office/drawing/2014/main" val="3759712522"/>
                    </a:ext>
                  </a:extLst>
                </a:gridCol>
                <a:gridCol w="1997463">
                  <a:extLst>
                    <a:ext uri="{9D8B030D-6E8A-4147-A177-3AD203B41FA5}">
                      <a16:colId xmlns:a16="http://schemas.microsoft.com/office/drawing/2014/main" val="1927467013"/>
                    </a:ext>
                  </a:extLst>
                </a:gridCol>
                <a:gridCol w="2660247">
                  <a:extLst>
                    <a:ext uri="{9D8B030D-6E8A-4147-A177-3AD203B41FA5}">
                      <a16:colId xmlns:a16="http://schemas.microsoft.com/office/drawing/2014/main" val="1900371340"/>
                    </a:ext>
                  </a:extLst>
                </a:gridCol>
                <a:gridCol w="4357066">
                  <a:extLst>
                    <a:ext uri="{9D8B030D-6E8A-4147-A177-3AD203B41FA5}">
                      <a16:colId xmlns:a16="http://schemas.microsoft.com/office/drawing/2014/main" val="931798687"/>
                    </a:ext>
                  </a:extLst>
                </a:gridCol>
              </a:tblGrid>
              <a:tr h="0">
                <a:tc>
                  <a:txBody>
                    <a:bodyPr/>
                    <a:lstStyle/>
                    <a:p>
                      <a:pPr algn="ctr">
                        <a:lnSpc>
                          <a:spcPct val="115000"/>
                        </a:lnSpc>
                        <a:spcAft>
                          <a:spcPts val="0"/>
                        </a:spcAft>
                      </a:pPr>
                      <a:r>
                        <a:rPr lang="en-US" sz="32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 học</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15000"/>
                        </a:lnSpc>
                        <a:spcAft>
                          <a:spcPts val="0"/>
                        </a:spcAft>
                      </a:pPr>
                      <a:r>
                        <a:rPr lang="en-US" sz="32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 kiểu bài viết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15000"/>
                        </a:lnSpc>
                        <a:spcAft>
                          <a:spcPts val="0"/>
                        </a:spcAft>
                      </a:pPr>
                      <a:r>
                        <a:rPr lang="en-US" sz="32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Mục đích</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15000"/>
                        </a:lnSpc>
                        <a:spcAft>
                          <a:spcPts val="0"/>
                        </a:spcAft>
                      </a:pPr>
                      <a:r>
                        <a:rPr lang="en-US" sz="32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 cầu đối với mỗi kiểu bài</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n-US" sz="32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15000"/>
                        </a:lnSpc>
                        <a:spcAft>
                          <a:spcPts val="0"/>
                        </a:spcAft>
                      </a:pPr>
                      <a:r>
                        <a:rPr lang="en-US" sz="32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 bước cơ bản để thực hiện bài viết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231483820"/>
                  </a:ext>
                </a:extLst>
              </a:tr>
              <a:tr h="0">
                <a:tc>
                  <a:txBody>
                    <a:bodyPr/>
                    <a:lstStyle/>
                    <a:p>
                      <a:pPr algn="ctr">
                        <a:lnSpc>
                          <a:spcPct val="115000"/>
                        </a:lnSpc>
                        <a:spcAft>
                          <a:spcPts val="0"/>
                        </a:spcAft>
                      </a:pPr>
                      <a:r>
                        <a:rPr lang="en-US" sz="32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6</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32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617612"/>
                  </a:ext>
                </a:extLst>
              </a:tr>
              <a:tr h="0">
                <a:tc>
                  <a:txBody>
                    <a:bodyPr/>
                    <a:lstStyle/>
                    <a:p>
                      <a:pPr algn="ctr">
                        <a:lnSpc>
                          <a:spcPct val="115000"/>
                        </a:lnSpc>
                        <a:spcAft>
                          <a:spcPts val="0"/>
                        </a:spcAft>
                      </a:pP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2281350"/>
                  </a:ext>
                </a:extLst>
              </a:tr>
              <a:tr h="0">
                <a:tc>
                  <a:txBody>
                    <a:bodyPr/>
                    <a:lstStyle/>
                    <a:p>
                      <a:pPr algn="ctr">
                        <a:lnSpc>
                          <a:spcPct val="115000"/>
                        </a:lnSpc>
                        <a:spcAft>
                          <a:spcPts val="0"/>
                        </a:spcAft>
                      </a:pP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just">
                        <a:lnSpc>
                          <a:spcPct val="115000"/>
                        </a:lnSpc>
                        <a:spcAft>
                          <a:spcPts val="0"/>
                        </a:spcAft>
                      </a:pP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4791962"/>
                  </a:ext>
                </a:extLst>
              </a:tr>
            </a:tbl>
          </a:graphicData>
        </a:graphic>
      </p:graphicFrame>
    </p:spTree>
    <p:extLst>
      <p:ext uri="{BB962C8B-B14F-4D97-AF65-F5344CB8AC3E}">
        <p14:creationId xmlns:p14="http://schemas.microsoft.com/office/powerpoint/2010/main" val="16655332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701" y="112133"/>
            <a:ext cx="7122271" cy="587853"/>
          </a:xfrm>
          <a:prstGeom prst="rect">
            <a:avLst/>
          </a:prstGeom>
        </p:spPr>
        <p:txBody>
          <a:bodyPr wrap="none">
            <a:spAutoFit/>
          </a:bodyPr>
          <a:lstStyle/>
          <a:p>
            <a:pPr>
              <a:lnSpc>
                <a:spcPct val="115000"/>
              </a:lnSpc>
              <a:spcAft>
                <a:spcPts val="0"/>
              </a:spcAft>
            </a:pPr>
            <a:r>
              <a:rPr lang="en-US" sz="2800" b="1" dirty="0">
                <a:solidFill>
                  <a:srgbClr val="0070C0"/>
                </a:solidFill>
                <a:latin typeface="Times New Roman" panose="02020603050405020304" pitchFamily="18" charset="0"/>
                <a:ea typeface="Times New Roman" panose="02020603050405020304" pitchFamily="18" charset="0"/>
              </a:rPr>
              <a:t>II. CÁC KIỂU BÀI VIẾT ĐÃ THỰC HÀNH </a:t>
            </a:r>
            <a:endParaRPr lang="en-US" sz="2800" dirty="0">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973458352"/>
              </p:ext>
            </p:extLst>
          </p:nvPr>
        </p:nvGraphicFramePr>
        <p:xfrm>
          <a:off x="389744" y="699986"/>
          <a:ext cx="11407515" cy="5902580"/>
        </p:xfrm>
        <a:graphic>
          <a:graphicData uri="http://schemas.openxmlformats.org/drawingml/2006/table">
            <a:tbl>
              <a:tblPr firstRow="1" firstCol="1" bandRow="1"/>
              <a:tblGrid>
                <a:gridCol w="900825">
                  <a:extLst>
                    <a:ext uri="{9D8B030D-6E8A-4147-A177-3AD203B41FA5}">
                      <a16:colId xmlns:a16="http://schemas.microsoft.com/office/drawing/2014/main" val="2738931587"/>
                    </a:ext>
                  </a:extLst>
                </a:gridCol>
                <a:gridCol w="1133862">
                  <a:extLst>
                    <a:ext uri="{9D8B030D-6E8A-4147-A177-3AD203B41FA5}">
                      <a16:colId xmlns:a16="http://schemas.microsoft.com/office/drawing/2014/main" val="3476050929"/>
                    </a:ext>
                  </a:extLst>
                </a:gridCol>
                <a:gridCol w="1433075">
                  <a:extLst>
                    <a:ext uri="{9D8B030D-6E8A-4147-A177-3AD203B41FA5}">
                      <a16:colId xmlns:a16="http://schemas.microsoft.com/office/drawing/2014/main" val="2683091554"/>
                    </a:ext>
                  </a:extLst>
                </a:gridCol>
                <a:gridCol w="5433088">
                  <a:extLst>
                    <a:ext uri="{9D8B030D-6E8A-4147-A177-3AD203B41FA5}">
                      <a16:colId xmlns:a16="http://schemas.microsoft.com/office/drawing/2014/main" val="3749988218"/>
                    </a:ext>
                  </a:extLst>
                </a:gridCol>
                <a:gridCol w="2506665">
                  <a:extLst>
                    <a:ext uri="{9D8B030D-6E8A-4147-A177-3AD203B41FA5}">
                      <a16:colId xmlns:a16="http://schemas.microsoft.com/office/drawing/2014/main" val="2947246806"/>
                    </a:ext>
                  </a:extLst>
                </a:gridCol>
              </a:tblGrid>
              <a:tr h="97932">
                <a:tc>
                  <a:txBody>
                    <a:bodyPr/>
                    <a:lstStyle/>
                    <a:p>
                      <a:pPr algn="ctr">
                        <a:lnSpc>
                          <a:spcPct val="115000"/>
                        </a:lnSpc>
                        <a:spcAft>
                          <a:spcPts val="0"/>
                        </a:spcAft>
                      </a:pPr>
                      <a:r>
                        <a:rPr lang="pt-BR" sz="2000" b="1">
                          <a:effectLst/>
                          <a:latin typeface="Times New Roman" panose="02020603050405020304" pitchFamily="18" charset="0"/>
                          <a:ea typeface="Calibri" panose="020F0502020204030204" pitchFamily="34" charset="0"/>
                          <a:cs typeface="Times New Roman" panose="02020603050405020304" pitchFamily="18" charset="0"/>
                        </a:rPr>
                        <a:t>Bài</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pt-BR" sz="2000" b="1">
                          <a:effectLst/>
                          <a:latin typeface="Times New Roman" panose="02020603050405020304" pitchFamily="18" charset="0"/>
                          <a:ea typeface="Calibri" panose="020F0502020204030204" pitchFamily="34" charset="0"/>
                          <a:cs typeface="Times New Roman" panose="02020603050405020304" pitchFamily="18" charset="0"/>
                        </a:rPr>
                        <a:t>học</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23517" marR="235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15000"/>
                        </a:lnSpc>
                        <a:spcAft>
                          <a:spcPts val="0"/>
                        </a:spcAft>
                      </a:pPr>
                      <a:r>
                        <a:rPr lang="en-US" sz="20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 kiểu bài viết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23517" marR="235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15000"/>
                        </a:lnSpc>
                        <a:spcAft>
                          <a:spcPts val="0"/>
                        </a:spcAft>
                      </a:pPr>
                      <a:r>
                        <a:rPr lang="en-US" sz="20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Mục đích</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23517" marR="235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15000"/>
                        </a:lnSpc>
                        <a:spcAft>
                          <a:spcPts val="0"/>
                        </a:spcAft>
                      </a:pPr>
                      <a:r>
                        <a:rPr lang="en-US" sz="20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 cầu đối với mỗi kiểu bài</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n-US" sz="20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23517" marR="235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15000"/>
                        </a:lnSpc>
                        <a:spcAft>
                          <a:spcPts val="0"/>
                        </a:spcAft>
                      </a:pPr>
                      <a:r>
                        <a:rPr lang="en-US" sz="20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 bước cơ bản để thực hiện bài viết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23517" marR="235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60707202"/>
                  </a:ext>
                </a:extLst>
              </a:tr>
              <a:tr h="882040">
                <a:tc>
                  <a:txBody>
                    <a:bodyPr/>
                    <a:lstStyle/>
                    <a:p>
                      <a:pPr algn="ctr">
                        <a:lnSpc>
                          <a:spcPct val="115000"/>
                        </a:lnSpc>
                        <a:spcAft>
                          <a:spcPts val="0"/>
                        </a:spcAft>
                      </a:pPr>
                      <a:r>
                        <a:rPr lang="pt-BR" sz="2000" b="1">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17" marR="235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Viết biên bản về một cuộc họp, cuộc thảo luận hay một vụ việc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17" marR="235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trúc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biên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Nắm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biên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90170" algn="l"/>
                          <a:tab pos="180340" algn="l"/>
                        </a:tabLst>
                      </a:pPr>
                      <a:r>
                        <a:rPr lang="en-US" sz="20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0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Biết</a:t>
                      </a:r>
                      <a:r>
                        <a:rPr lang="en-US" sz="20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0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viết</a:t>
                      </a:r>
                      <a:r>
                        <a:rPr lang="en-US" sz="20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0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một</a:t>
                      </a:r>
                      <a:r>
                        <a:rPr lang="en-US" sz="20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0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biên</a:t>
                      </a:r>
                      <a:r>
                        <a:rPr lang="en-US" sz="20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0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bản</a:t>
                      </a:r>
                      <a:r>
                        <a:rPr lang="en-US" sz="20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0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đúng</a:t>
                      </a:r>
                      <a:r>
                        <a:rPr lang="en-US" sz="20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0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quy</a:t>
                      </a:r>
                      <a:r>
                        <a:rPr lang="en-US" sz="20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0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cách</a:t>
                      </a:r>
                      <a:r>
                        <a:rPr lang="en-US" sz="20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517" marR="235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20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20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biên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Aft>
                          <a:spcPts val="120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Aft>
                          <a:spcPts val="120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kiện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15000"/>
                        </a:lnSpc>
                        <a:spcAft>
                          <a:spcPts val="120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thúc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15000"/>
                        </a:lnSpc>
                        <a:spcAft>
                          <a:spcPts val="120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20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kiện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Aft>
                          <a:spcPts val="120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chép</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đủ</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Aft>
                          <a:spcPts val="120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chép</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17" marR="235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đích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họp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biên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biên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ghi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biên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biên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Chỉnh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biên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họp</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23517" marR="235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1758699"/>
                  </a:ext>
                </a:extLst>
              </a:tr>
            </a:tbl>
          </a:graphicData>
        </a:graphic>
      </p:graphicFrame>
    </p:spTree>
    <p:extLst>
      <p:ext uri="{BB962C8B-B14F-4D97-AF65-F5344CB8AC3E}">
        <p14:creationId xmlns:p14="http://schemas.microsoft.com/office/powerpoint/2010/main" val="20300901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701" y="112133"/>
            <a:ext cx="7122271"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II. CÁC KIỂU BÀI VIẾT ĐÃ THỰC HÀNH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3260033749"/>
              </p:ext>
            </p:extLst>
          </p:nvPr>
        </p:nvGraphicFramePr>
        <p:xfrm>
          <a:off x="374754" y="829424"/>
          <a:ext cx="11452486" cy="5888736"/>
        </p:xfrm>
        <a:graphic>
          <a:graphicData uri="http://schemas.openxmlformats.org/drawingml/2006/table">
            <a:tbl>
              <a:tblPr firstRow="1" firstCol="1" bandRow="1"/>
              <a:tblGrid>
                <a:gridCol w="1084024">
                  <a:extLst>
                    <a:ext uri="{9D8B030D-6E8A-4147-A177-3AD203B41FA5}">
                      <a16:colId xmlns:a16="http://schemas.microsoft.com/office/drawing/2014/main" val="2738931587"/>
                    </a:ext>
                  </a:extLst>
                </a:gridCol>
                <a:gridCol w="1555396">
                  <a:extLst>
                    <a:ext uri="{9D8B030D-6E8A-4147-A177-3AD203B41FA5}">
                      <a16:colId xmlns:a16="http://schemas.microsoft.com/office/drawing/2014/main" val="3476050929"/>
                    </a:ext>
                  </a:extLst>
                </a:gridCol>
                <a:gridCol w="1833979">
                  <a:extLst>
                    <a:ext uri="{9D8B030D-6E8A-4147-A177-3AD203B41FA5}">
                      <a16:colId xmlns:a16="http://schemas.microsoft.com/office/drawing/2014/main" val="2683091554"/>
                    </a:ext>
                  </a:extLst>
                </a:gridCol>
                <a:gridCol w="3845859">
                  <a:extLst>
                    <a:ext uri="{9D8B030D-6E8A-4147-A177-3AD203B41FA5}">
                      <a16:colId xmlns:a16="http://schemas.microsoft.com/office/drawing/2014/main" val="3749988218"/>
                    </a:ext>
                  </a:extLst>
                </a:gridCol>
                <a:gridCol w="3133228">
                  <a:extLst>
                    <a:ext uri="{9D8B030D-6E8A-4147-A177-3AD203B41FA5}">
                      <a16:colId xmlns:a16="http://schemas.microsoft.com/office/drawing/2014/main" val="2947246806"/>
                    </a:ext>
                  </a:extLst>
                </a:gridCol>
              </a:tblGrid>
              <a:tr h="97932">
                <a:tc>
                  <a:txBody>
                    <a:bodyPr/>
                    <a:lstStyle/>
                    <a:p>
                      <a:pPr algn="ctr">
                        <a:lnSpc>
                          <a:spcPct val="115000"/>
                        </a:lnSpc>
                        <a:spcAft>
                          <a:spcPts val="0"/>
                        </a:spcAft>
                      </a:pPr>
                      <a:r>
                        <a:rPr lang="pt-BR" sz="2400" b="1" dirty="0">
                          <a:effectLst/>
                          <a:latin typeface="Times New Roman" panose="02020603050405020304" pitchFamily="18" charset="0"/>
                          <a:ea typeface="Calibri" panose="020F0502020204030204" pitchFamily="34" charset="0"/>
                          <a:cs typeface="Times New Roman" panose="02020603050405020304" pitchFamily="18" charset="0"/>
                        </a:rPr>
                        <a:t>Bài</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pt-BR" sz="2400" b="1" dirty="0">
                          <a:effectLst/>
                          <a:latin typeface="Times New Roman" panose="02020603050405020304" pitchFamily="18" charset="0"/>
                          <a:ea typeface="Calibri" panose="020F0502020204030204" pitchFamily="34" charset="0"/>
                          <a:cs typeface="Times New Roman" panose="02020603050405020304" pitchFamily="18" charset="0"/>
                        </a:rPr>
                        <a:t>học</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517" marR="235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15000"/>
                        </a:lnSpc>
                        <a:spcAft>
                          <a:spcPts val="0"/>
                        </a:spcAft>
                      </a:pP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kiểu</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viết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517" marR="235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15000"/>
                        </a:lnSpc>
                        <a:spcAft>
                          <a:spcPts val="0"/>
                        </a:spcAft>
                      </a:pP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Mục</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đích</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517" marR="235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15000"/>
                        </a:lnSpc>
                        <a:spcAft>
                          <a:spcPts val="0"/>
                        </a:spcAft>
                      </a:pPr>
                      <a:r>
                        <a:rPr lang="en-US" sz="24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 cầu đối với mỗi kiểu bài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n-US" sz="24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23517" marR="235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15000"/>
                        </a:lnSpc>
                        <a:spcAft>
                          <a:spcPts val="0"/>
                        </a:spcAft>
                      </a:pPr>
                      <a:r>
                        <a:rPr lang="en-US" sz="24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 bước cơ bản để thực hiện bài viết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23517" marR="235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60707202"/>
                  </a:ext>
                </a:extLst>
              </a:tr>
              <a:tr h="544356">
                <a:tc>
                  <a:txBody>
                    <a:bodyPr/>
                    <a:lstStyle/>
                    <a:p>
                      <a:pPr algn="ctr">
                        <a:lnSpc>
                          <a:spcPct val="115000"/>
                        </a:lnSpc>
                        <a:spcAft>
                          <a:spcPts val="0"/>
                        </a:spcAft>
                      </a:pPr>
                      <a:r>
                        <a:rPr lang="pt-BR" sz="2400" b="1" dirty="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17" marR="235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17" marR="235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2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vi-VN"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êu lên những suy nghĩ và rung động của em về bài thơ đó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a:t>
                      </a:r>
                      <a:r>
                        <a:rPr lang="vi-VN"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 tiết nội dung hoặc nghệ thuật của bài thơ  mà em có ấn tượng và yêu thích</a:t>
                      </a:r>
                      <a:r>
                        <a:rPr lang="vi-VN" sz="240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17" marR="235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200"/>
                        </a:spcAft>
                      </a:pPr>
                      <a:r>
                        <a:rPr lang="vi-VN"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Đảm bảo yêu cầu về hình thức của đoạn văn.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200"/>
                        </a:spcAft>
                      </a:pPr>
                      <a:r>
                        <a:rPr lang="vi-VN"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Trình bày cảm xúc về một bài thơ.</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200"/>
                        </a:spcAft>
                      </a:pPr>
                      <a:r>
                        <a:rPr lang="vi-VN"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Sử dụng ngôi thứ nhất để chia sẻ cảm xúc.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200"/>
                        </a:spcAft>
                      </a:pPr>
                      <a:r>
                        <a:rPr lang="vi-VN"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Các câu trong đoạn văn cần được liên kết với nhau chặt chẽ để tạo sự mạch lạc cho đoạn văn</a:t>
                      </a:r>
                      <a:r>
                        <a:rPr lang="vi-VN" sz="240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17" marR="235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Xác</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định</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cảm</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xúc</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mà</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bài</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thơ</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mang</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lại</a:t>
                      </a:r>
                      <a:r>
                        <a:rPr lang="en-US" sz="2400" dirty="0">
                          <a:effectLst/>
                          <a:latin typeface="Times New Roman" panose="02020603050405020304" pitchFamily="18" charset="0"/>
                          <a:ea typeface="MS Mincho"/>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Xác</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định</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chủ</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đề</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của</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bài</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thơ</a:t>
                      </a:r>
                      <a:r>
                        <a:rPr lang="en-US" sz="2400" dirty="0">
                          <a:effectLst/>
                          <a:latin typeface="Times New Roman" panose="02020603050405020304" pitchFamily="18" charset="0"/>
                          <a:ea typeface="MS Mincho"/>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Tìm</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và</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xác</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định</a:t>
                      </a:r>
                      <a:r>
                        <a:rPr lang="en-US" sz="2400" dirty="0">
                          <a:effectLst/>
                          <a:latin typeface="Times New Roman" panose="02020603050405020304" pitchFamily="18" charset="0"/>
                          <a:ea typeface="MS Mincho"/>
                          <a:cs typeface="Times New Roman" panose="02020603050405020304" pitchFamily="18" charset="0"/>
                        </a:rPr>
                        <a:t> ý </a:t>
                      </a:r>
                      <a:r>
                        <a:rPr lang="en-US" sz="2400" dirty="0" err="1">
                          <a:effectLst/>
                          <a:latin typeface="Times New Roman" panose="02020603050405020304" pitchFamily="18" charset="0"/>
                          <a:ea typeface="MS Mincho"/>
                          <a:cs typeface="Times New Roman" panose="02020603050405020304" pitchFamily="18" charset="0"/>
                        </a:rPr>
                        <a:t>nghĩa</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của</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những</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từ</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ngữ</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hình</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ảnh</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độc</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đáo</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biện</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pháp</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tu</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từ</a:t>
                      </a:r>
                      <a:r>
                        <a:rPr lang="en-US" sz="2400" dirty="0">
                          <a:effectLst/>
                          <a:latin typeface="Times New Roman" panose="02020603050405020304" pitchFamily="18" charset="0"/>
                          <a:ea typeface="MS Mincho"/>
                          <a:cs typeface="Times New Roman" panose="02020603050405020304" pitchFamily="18" charset="0"/>
                        </a:rPr>
                        <a:t>…</a:t>
                      </a:r>
                      <a:r>
                        <a:rPr lang="en-US" sz="2400" dirty="0" err="1">
                          <a:effectLst/>
                          <a:latin typeface="Times New Roman" panose="02020603050405020304" pitchFamily="18" charset="0"/>
                          <a:ea typeface="MS Mincho"/>
                          <a:cs typeface="Times New Roman" panose="02020603050405020304" pitchFamily="18" charset="0"/>
                        </a:rPr>
                        <a:t>có</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trong</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bài</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thơ</a:t>
                      </a:r>
                      <a:r>
                        <a:rPr lang="en-US" sz="2400" dirty="0">
                          <a:effectLst/>
                          <a:latin typeface="Times New Roman" panose="02020603050405020304" pitchFamily="18" charset="0"/>
                          <a:ea typeface="MS Mincho"/>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lnSpc>
                          <a:spcPct val="115000"/>
                        </a:lnSpc>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23517" marR="235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1667592"/>
                  </a:ext>
                </a:extLst>
              </a:tr>
            </a:tbl>
          </a:graphicData>
        </a:graphic>
      </p:graphicFrame>
    </p:spTree>
    <p:extLst>
      <p:ext uri="{BB962C8B-B14F-4D97-AF65-F5344CB8AC3E}">
        <p14:creationId xmlns:p14="http://schemas.microsoft.com/office/powerpoint/2010/main" val="13150036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701" y="112133"/>
            <a:ext cx="7122271"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II. CÁC KIỂU BÀI VIẾT ĐÃ THỰC HÀNH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2707199540"/>
              </p:ext>
            </p:extLst>
          </p:nvPr>
        </p:nvGraphicFramePr>
        <p:xfrm>
          <a:off x="419725" y="699986"/>
          <a:ext cx="11392523" cy="5809996"/>
        </p:xfrm>
        <a:graphic>
          <a:graphicData uri="http://schemas.openxmlformats.org/drawingml/2006/table">
            <a:tbl>
              <a:tblPr firstRow="1" firstCol="1" bandRow="1"/>
              <a:tblGrid>
                <a:gridCol w="1078348">
                  <a:extLst>
                    <a:ext uri="{9D8B030D-6E8A-4147-A177-3AD203B41FA5}">
                      <a16:colId xmlns:a16="http://schemas.microsoft.com/office/drawing/2014/main" val="1194976717"/>
                    </a:ext>
                  </a:extLst>
                </a:gridCol>
                <a:gridCol w="1823518">
                  <a:extLst>
                    <a:ext uri="{9D8B030D-6E8A-4147-A177-3AD203B41FA5}">
                      <a16:colId xmlns:a16="http://schemas.microsoft.com/office/drawing/2014/main" val="362853106"/>
                    </a:ext>
                  </a:extLst>
                </a:gridCol>
                <a:gridCol w="2257009">
                  <a:extLst>
                    <a:ext uri="{9D8B030D-6E8A-4147-A177-3AD203B41FA5}">
                      <a16:colId xmlns:a16="http://schemas.microsoft.com/office/drawing/2014/main" val="4012292106"/>
                    </a:ext>
                  </a:extLst>
                </a:gridCol>
                <a:gridCol w="3116824">
                  <a:extLst>
                    <a:ext uri="{9D8B030D-6E8A-4147-A177-3AD203B41FA5}">
                      <a16:colId xmlns:a16="http://schemas.microsoft.com/office/drawing/2014/main" val="1642104189"/>
                    </a:ext>
                  </a:extLst>
                </a:gridCol>
                <a:gridCol w="3116824">
                  <a:extLst>
                    <a:ext uri="{9D8B030D-6E8A-4147-A177-3AD203B41FA5}">
                      <a16:colId xmlns:a16="http://schemas.microsoft.com/office/drawing/2014/main" val="1657234219"/>
                    </a:ext>
                  </a:extLst>
                </a:gridCol>
              </a:tblGrid>
              <a:tr h="234381">
                <a:tc>
                  <a:txBody>
                    <a:bodyPr/>
                    <a:lstStyle/>
                    <a:p>
                      <a:pPr algn="ctr">
                        <a:lnSpc>
                          <a:spcPct val="115000"/>
                        </a:lnSpc>
                        <a:spcAft>
                          <a:spcPts val="0"/>
                        </a:spcAft>
                      </a:pPr>
                      <a:r>
                        <a:rPr lang="pt-BR" sz="2800" b="1">
                          <a:effectLst/>
                          <a:latin typeface="Times New Roman" panose="02020603050405020304" pitchFamily="18" charset="0"/>
                          <a:ea typeface="Calibri" panose="020F0502020204030204" pitchFamily="34" charset="0"/>
                          <a:cs typeface="Times New Roman" panose="02020603050405020304" pitchFamily="18" charset="0"/>
                        </a:rPr>
                        <a:t>Bài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pt-BR" sz="2800" b="1">
                          <a:effectLst/>
                          <a:latin typeface="Times New Roman" panose="02020603050405020304" pitchFamily="18" charset="0"/>
                          <a:ea typeface="Calibri" panose="020F0502020204030204" pitchFamily="34" charset="0"/>
                          <a:cs typeface="Times New Roman" panose="02020603050405020304" pitchFamily="18" charset="0"/>
                        </a:rPr>
                        <a:t>học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3517" marR="235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15000"/>
                        </a:lnSpc>
                        <a:spcAft>
                          <a:spcPts val="0"/>
                        </a:spcAft>
                      </a:pPr>
                      <a:r>
                        <a:rPr lang="en-US"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 kiểu bài viết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3517" marR="235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15000"/>
                        </a:lnSpc>
                        <a:spcAft>
                          <a:spcPts val="0"/>
                        </a:spcAft>
                      </a:pPr>
                      <a:r>
                        <a:rPr lang="en-US"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Mục đích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3517" marR="235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15000"/>
                        </a:lnSpc>
                        <a:spcAft>
                          <a:spcPts val="0"/>
                        </a:spcAft>
                      </a:pPr>
                      <a:r>
                        <a:rPr lang="en-US"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 cầu đối với mỗi kiểu bài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n-US"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3517" marR="235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15000"/>
                        </a:lnSpc>
                        <a:spcAft>
                          <a:spcPts val="0"/>
                        </a:spcAft>
                      </a:pPr>
                      <a:r>
                        <a:rPr lang="en-US"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 bước cơ bản để thực hiện bài viết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3517" marR="235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2613189290"/>
                  </a:ext>
                </a:extLst>
              </a:tr>
              <a:tr h="703144">
                <a:tc>
                  <a:txBody>
                    <a:bodyPr/>
                    <a:lstStyle/>
                    <a:p>
                      <a:pPr algn="ctr">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17" marR="235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Viết bài văn trình bày ý kiến về một hiện tượng trong đời sống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17" marR="235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Thuyết phục người khác bằng lập luận theo ý kiến của mình </a:t>
                      </a:r>
                      <a:r>
                        <a:rPr lang="en-US" sz="2800">
                          <a:effectLst/>
                          <a:latin typeface="Times New Roman" panose="02020603050405020304" pitchFamily="18" charset="0"/>
                          <a:ea typeface="Calibri" panose="020F0502020204030204" pitchFamily="34" charset="0"/>
                          <a:cs typeface="Times New Roman" panose="02020603050405020304" pitchFamily="18" charset="0"/>
                        </a:rPr>
                        <a:t>về một hiện tượng trong đời sống</a:t>
                      </a:r>
                    </a:p>
                  </a:txBody>
                  <a:tcPr marL="23517" marR="235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 Nêu được hiện tượng  cần bàn luận.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 Thể hiện được ý kiến của người viết.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 Dùng lí lẽ và bằng chứng để thuyết phục người đọc.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a:effectLst/>
                          <a:latin typeface="Times New Roman" panose="02020603050405020304" pitchFamily="18" charset="0"/>
                          <a:ea typeface="Calibri" panose="020F0502020204030204" pitchFamily="34" charset="0"/>
                          <a:cs typeface="Times New Roman" panose="02020603050405020304" pitchFamily="18" charset="0"/>
                        </a:rPr>
                        <a:t>Bố cục bài viết rõ ràng</a:t>
                      </a:r>
                    </a:p>
                  </a:txBody>
                  <a:tcPr marL="23517" marR="235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spcAft>
                          <a:spcPts val="0"/>
                        </a:spcAft>
                        <a:buFont typeface="Times New Roman" panose="02020603050405020304" pitchFamily="18" charset="0"/>
                        <a:buChar char="-"/>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Lựa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chọn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lnSpc>
                          <a:spcPct val="115000"/>
                        </a:lnSpc>
                        <a:spcAft>
                          <a:spcPts val="0"/>
                        </a:spcAft>
                        <a:buFont typeface="Times New Roman" panose="02020603050405020304" pitchFamily="18" charset="0"/>
                        <a:buChar char="-"/>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lnSpc>
                          <a:spcPct val="115000"/>
                        </a:lnSpc>
                        <a:spcAft>
                          <a:spcPts val="0"/>
                        </a:spcAft>
                        <a:buFont typeface="Times New Roman" panose="02020603050405020304" pitchFamily="18" charset="0"/>
                        <a:buChar char="-"/>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khía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cạnh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bạc</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rút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tượng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517" marR="235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94479"/>
                  </a:ext>
                </a:extLst>
              </a:tr>
            </a:tbl>
          </a:graphicData>
        </a:graphic>
      </p:graphicFrame>
    </p:spTree>
    <p:extLst>
      <p:ext uri="{BB962C8B-B14F-4D97-AF65-F5344CB8AC3E}">
        <p14:creationId xmlns:p14="http://schemas.microsoft.com/office/powerpoint/2010/main" val="24099499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Object 3"/>
          <p:cNvGraphicFramePr>
            <a:graphicFrameLocks noChangeAspect="1"/>
          </p:cNvGraphicFramePr>
          <p:nvPr>
            <p:extLst/>
          </p:nvPr>
        </p:nvGraphicFramePr>
        <p:xfrm>
          <a:off x="-838200" y="65623"/>
          <a:ext cx="12192000" cy="6129826"/>
        </p:xfrm>
        <a:graphic>
          <a:graphicData uri="http://schemas.openxmlformats.org/presentationml/2006/ole">
            <mc:AlternateContent xmlns:mc="http://schemas.openxmlformats.org/markup-compatibility/2006">
              <mc:Choice xmlns:v="urn:schemas-microsoft-com:vml" Requires="v">
                <p:oleObj spid="_x0000_s1029" name="Slide" r:id="rId3" imgW="4575175" imgH="3432175" progId="PowerPoint.Slide.8">
                  <p:embed/>
                </p:oleObj>
              </mc:Choice>
              <mc:Fallback>
                <p:oleObj name="Slide" r:id="rId3" imgW="4575175" imgH="3432175" progId="PowerPoint.Slide.8">
                  <p:embed/>
                  <p:pic>
                    <p:nvPicPr>
                      <p:cNvPr id="4" name="Object 3"/>
                      <p:cNvPicPr/>
                      <p:nvPr/>
                    </p:nvPicPr>
                    <p:blipFill>
                      <a:blip r:embed="rId4"/>
                      <a:stretch>
                        <a:fillRect/>
                      </a:stretch>
                    </p:blipFill>
                    <p:spPr>
                      <a:xfrm>
                        <a:off x="-838200" y="65623"/>
                        <a:ext cx="12192000" cy="6129826"/>
                      </a:xfrm>
                      <a:prstGeom prst="rect">
                        <a:avLst/>
                      </a:prstGeom>
                    </p:spPr>
                  </p:pic>
                </p:oleObj>
              </mc:Fallback>
            </mc:AlternateContent>
          </a:graphicData>
        </a:graphic>
      </p:graphicFrame>
      <p:sp>
        <p:nvSpPr>
          <p:cNvPr id="5" name="Rectangle 4"/>
          <p:cNvSpPr/>
          <p:nvPr/>
        </p:nvSpPr>
        <p:spPr>
          <a:xfrm>
            <a:off x="1203158" y="5305926"/>
            <a:ext cx="4031451" cy="87103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6" name="TextBox 5"/>
          <p:cNvSpPr txBox="1"/>
          <p:nvPr/>
        </p:nvSpPr>
        <p:spPr>
          <a:xfrm>
            <a:off x="5486400" y="5493709"/>
            <a:ext cx="206943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1"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Đáp</a:t>
            </a:r>
            <a:r>
              <a:rPr kumimoji="0" lang="en-US" sz="24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1"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án</a:t>
            </a:r>
            <a:r>
              <a:rPr kumimoji="0" lang="en-US" sz="24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Pr>
              <a:t> D</a:t>
            </a:r>
            <a:endPar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86688811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
            <a:ext cx="12192000" cy="836740"/>
            <a:chOff x="1440808" y="2419674"/>
            <a:chExt cx="9865006" cy="1448933"/>
          </a:xfrm>
        </p:grpSpPr>
        <p:sp>
          <p:nvSpPr>
            <p:cNvPr id="47" name="Freeform 6">
              <a:extLst>
                <a:ext uri="{FF2B5EF4-FFF2-40B4-BE49-F238E27FC236}">
                  <a16:creationId xmlns:a16="http://schemas.microsoft.com/office/drawing/2014/main" id="{0135C79C-F846-49D1-A09F-F16683F7E395}"/>
                </a:ext>
              </a:extLst>
            </p:cNvPr>
            <p:cNvSpPr>
              <a:spLocks/>
            </p:cNvSpPr>
            <p:nvPr userDrawn="1"/>
          </p:nvSpPr>
          <p:spPr bwMode="auto">
            <a:xfrm>
              <a:off x="1440808" y="2419674"/>
              <a:ext cx="9865006" cy="1406526"/>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1 w 7680"/>
                <a:gd name="T13" fmla="*/ 380 h 440"/>
                <a:gd name="T14" fmla="*/ 261 w 7680"/>
                <a:gd name="T15" fmla="*/ 440 h 440"/>
                <a:gd name="T16" fmla="*/ 541 w 7680"/>
                <a:gd name="T17" fmla="*/ 440 h 440"/>
                <a:gd name="T18" fmla="*/ 601 w 7680"/>
                <a:gd name="T19" fmla="*/ 380 h 440"/>
                <a:gd name="T20" fmla="*/ 601 w 7680"/>
                <a:gd name="T21" fmla="*/ 106 h 440"/>
                <a:gd name="T22" fmla="*/ 601 w 7680"/>
                <a:gd name="T23" fmla="*/ 106 h 440"/>
                <a:gd name="T24" fmla="*/ 601 w 7680"/>
                <a:gd name="T25" fmla="*/ 100 h 440"/>
                <a:gd name="T26" fmla="*/ 661 w 7680"/>
                <a:gd name="T27" fmla="*/ 40 h 440"/>
                <a:gd name="T28" fmla="*/ 676 w 7680"/>
                <a:gd name="T29" fmla="*/ 40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1" y="380"/>
                    <a:pt x="201" y="380"/>
                    <a:pt x="201" y="380"/>
                  </a:cubicBezTo>
                  <a:cubicBezTo>
                    <a:pt x="201" y="414"/>
                    <a:pt x="227" y="440"/>
                    <a:pt x="261" y="440"/>
                  </a:cubicBezTo>
                  <a:cubicBezTo>
                    <a:pt x="541" y="440"/>
                    <a:pt x="541" y="440"/>
                    <a:pt x="541" y="440"/>
                  </a:cubicBezTo>
                  <a:cubicBezTo>
                    <a:pt x="574" y="440"/>
                    <a:pt x="601" y="414"/>
                    <a:pt x="601" y="380"/>
                  </a:cubicBezTo>
                  <a:cubicBezTo>
                    <a:pt x="601" y="106"/>
                    <a:pt x="601" y="106"/>
                    <a:pt x="601" y="106"/>
                  </a:cubicBezTo>
                  <a:cubicBezTo>
                    <a:pt x="601" y="106"/>
                    <a:pt x="601" y="106"/>
                    <a:pt x="601" y="106"/>
                  </a:cubicBezTo>
                  <a:cubicBezTo>
                    <a:pt x="601" y="100"/>
                    <a:pt x="601" y="100"/>
                    <a:pt x="601" y="100"/>
                  </a:cubicBezTo>
                  <a:cubicBezTo>
                    <a:pt x="601" y="67"/>
                    <a:pt x="627" y="40"/>
                    <a:pt x="661" y="40"/>
                  </a:cubicBezTo>
                  <a:cubicBezTo>
                    <a:pt x="676" y="40"/>
                    <a:pt x="676" y="40"/>
                    <a:pt x="676" y="40"/>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48" name="Freeform 7">
              <a:extLst>
                <a:ext uri="{FF2B5EF4-FFF2-40B4-BE49-F238E27FC236}">
                  <a16:creationId xmlns:a16="http://schemas.microsoft.com/office/drawing/2014/main" id="{9BDD5B99-52D6-45D4-853E-00656DEDF9E0}"/>
                </a:ext>
              </a:extLst>
            </p:cNvPr>
            <p:cNvSpPr>
              <a:spLocks/>
            </p:cNvSpPr>
            <p:nvPr userDrawn="1"/>
          </p:nvSpPr>
          <p:spPr bwMode="auto">
            <a:xfrm>
              <a:off x="2255079" y="2654168"/>
              <a:ext cx="488049" cy="1214439"/>
            </a:xfrm>
            <a:custGeom>
              <a:avLst/>
              <a:gdLst>
                <a:gd name="T0" fmla="*/ 380 w 380"/>
                <a:gd name="T1" fmla="*/ 320 h 380"/>
                <a:gd name="T2" fmla="*/ 320 w 380"/>
                <a:gd name="T3" fmla="*/ 380 h 380"/>
                <a:gd name="T4" fmla="*/ 60 w 380"/>
                <a:gd name="T5" fmla="*/ 380 h 380"/>
                <a:gd name="T6" fmla="*/ 0 w 380"/>
                <a:gd name="T7" fmla="*/ 320 h 380"/>
                <a:gd name="T8" fmla="*/ 0 w 380"/>
                <a:gd name="T9" fmla="*/ 60 h 380"/>
                <a:gd name="T10" fmla="*/ 60 w 380"/>
                <a:gd name="T11" fmla="*/ 0 h 380"/>
                <a:gd name="T12" fmla="*/ 320 w 380"/>
                <a:gd name="T13" fmla="*/ 0 h 380"/>
                <a:gd name="T14" fmla="*/ 380 w 380"/>
                <a:gd name="T15" fmla="*/ 60 h 380"/>
                <a:gd name="T16" fmla="*/ 380 w 380"/>
                <a:gd name="T17" fmla="*/ 32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380">
                  <a:moveTo>
                    <a:pt x="380" y="320"/>
                  </a:moveTo>
                  <a:cubicBezTo>
                    <a:pt x="380" y="353"/>
                    <a:pt x="353" y="380"/>
                    <a:pt x="320" y="380"/>
                  </a:cubicBezTo>
                  <a:cubicBezTo>
                    <a:pt x="60" y="380"/>
                    <a:pt x="60" y="380"/>
                    <a:pt x="60" y="380"/>
                  </a:cubicBezTo>
                  <a:cubicBezTo>
                    <a:pt x="27" y="380"/>
                    <a:pt x="0" y="353"/>
                    <a:pt x="0" y="320"/>
                  </a:cubicBezTo>
                  <a:cubicBezTo>
                    <a:pt x="0" y="60"/>
                    <a:pt x="0" y="60"/>
                    <a:pt x="0" y="60"/>
                  </a:cubicBezTo>
                  <a:cubicBezTo>
                    <a:pt x="0" y="27"/>
                    <a:pt x="27" y="0"/>
                    <a:pt x="60" y="0"/>
                  </a:cubicBezTo>
                  <a:cubicBezTo>
                    <a:pt x="320" y="0"/>
                    <a:pt x="320" y="0"/>
                    <a:pt x="320" y="0"/>
                  </a:cubicBezTo>
                  <a:cubicBezTo>
                    <a:pt x="353" y="0"/>
                    <a:pt x="380" y="27"/>
                    <a:pt x="380" y="60"/>
                  </a:cubicBezTo>
                  <a:cubicBezTo>
                    <a:pt x="380" y="320"/>
                    <a:pt x="380" y="320"/>
                    <a:pt x="380" y="320"/>
                  </a:cubicBezTo>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49" name="Freeform 9">
              <a:extLst>
                <a:ext uri="{FF2B5EF4-FFF2-40B4-BE49-F238E27FC236}">
                  <a16:creationId xmlns:a16="http://schemas.microsoft.com/office/drawing/2014/main" id="{7BD48BF9-7087-4F50-83CD-A10FC7A2DDA4}"/>
                </a:ext>
              </a:extLst>
            </p:cNvPr>
            <p:cNvSpPr>
              <a:spLocks/>
            </p:cNvSpPr>
            <p:nvPr userDrawn="1"/>
          </p:nvSpPr>
          <p:spPr bwMode="auto">
            <a:xfrm>
              <a:off x="2772667" y="2654168"/>
              <a:ext cx="8533147" cy="1214439"/>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1" name="Freeform 13">
              <a:extLst>
                <a:ext uri="{FF2B5EF4-FFF2-40B4-BE49-F238E27FC236}">
                  <a16:creationId xmlns:a16="http://schemas.microsoft.com/office/drawing/2014/main" id="{BEA5C45B-1C10-4989-BDFF-5AFC77A39A29}"/>
                </a:ext>
              </a:extLst>
            </p:cNvPr>
            <p:cNvSpPr>
              <a:spLocks/>
            </p:cNvSpPr>
            <p:nvPr userDrawn="1"/>
          </p:nvSpPr>
          <p:spPr bwMode="auto">
            <a:xfrm>
              <a:off x="1808129" y="2895924"/>
              <a:ext cx="295398" cy="227013"/>
            </a:xfrm>
            <a:custGeom>
              <a:avLst/>
              <a:gdLst>
                <a:gd name="T0" fmla="*/ 135 w 230"/>
                <a:gd name="T1" fmla="*/ 64 h 71"/>
                <a:gd name="T2" fmla="*/ 120 w 230"/>
                <a:gd name="T3" fmla="*/ 71 h 71"/>
                <a:gd name="T4" fmla="*/ 2 w 230"/>
                <a:gd name="T5" fmla="*/ 62 h 71"/>
                <a:gd name="T6" fmla="*/ 11 w 230"/>
                <a:gd name="T7" fmla="*/ 54 h 71"/>
                <a:gd name="T8" fmla="*/ 105 w 230"/>
                <a:gd name="T9" fmla="*/ 2 h 71"/>
                <a:gd name="T10" fmla="*/ 115 w 230"/>
                <a:gd name="T11" fmla="*/ 0 h 71"/>
                <a:gd name="T12" fmla="*/ 227 w 230"/>
                <a:gd name="T13" fmla="*/ 9 h 71"/>
                <a:gd name="T14" fmla="*/ 228 w 230"/>
                <a:gd name="T15" fmla="*/ 12 h 71"/>
                <a:gd name="T16" fmla="*/ 135 w 23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71">
                  <a:moveTo>
                    <a:pt x="135" y="64"/>
                  </a:moveTo>
                  <a:cubicBezTo>
                    <a:pt x="128" y="68"/>
                    <a:pt x="121" y="71"/>
                    <a:pt x="120" y="71"/>
                  </a:cubicBezTo>
                  <a:cubicBezTo>
                    <a:pt x="2" y="62"/>
                    <a:pt x="2" y="62"/>
                    <a:pt x="2" y="62"/>
                  </a:cubicBezTo>
                  <a:cubicBezTo>
                    <a:pt x="0" y="61"/>
                    <a:pt x="4" y="58"/>
                    <a:pt x="11" y="54"/>
                  </a:cubicBezTo>
                  <a:cubicBezTo>
                    <a:pt x="105" y="2"/>
                    <a:pt x="105" y="2"/>
                    <a:pt x="105" y="2"/>
                  </a:cubicBezTo>
                  <a:cubicBezTo>
                    <a:pt x="108" y="0"/>
                    <a:pt x="111" y="0"/>
                    <a:pt x="115" y="0"/>
                  </a:cubicBezTo>
                  <a:cubicBezTo>
                    <a:pt x="119" y="0"/>
                    <a:pt x="227" y="9"/>
                    <a:pt x="227" y="9"/>
                  </a:cubicBezTo>
                  <a:cubicBezTo>
                    <a:pt x="229" y="9"/>
                    <a:pt x="230" y="10"/>
                    <a:pt x="228" y="12"/>
                  </a:cubicBezTo>
                  <a:lnTo>
                    <a:pt x="135"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grpSp>
      <p:sp>
        <p:nvSpPr>
          <p:cNvPr id="52" name="Freeform 14">
            <a:extLst>
              <a:ext uri="{FF2B5EF4-FFF2-40B4-BE49-F238E27FC236}">
                <a16:creationId xmlns:a16="http://schemas.microsoft.com/office/drawing/2014/main" id="{5CFB6CC0-3339-4CD3-A1E7-B46E2851C7DD}"/>
              </a:ext>
            </a:extLst>
          </p:cNvPr>
          <p:cNvSpPr>
            <a:spLocks noEditPoints="1"/>
          </p:cNvSpPr>
          <p:nvPr userDrawn="1"/>
        </p:nvSpPr>
        <p:spPr bwMode="auto">
          <a:xfrm>
            <a:off x="1862071" y="3124069"/>
            <a:ext cx="74492" cy="233363"/>
          </a:xfrm>
          <a:custGeom>
            <a:avLst/>
            <a:gdLst>
              <a:gd name="T0" fmla="*/ 44 w 58"/>
              <a:gd name="T1" fmla="*/ 73 h 73"/>
              <a:gd name="T2" fmla="*/ 42 w 58"/>
              <a:gd name="T3" fmla="*/ 72 h 73"/>
              <a:gd name="T4" fmla="*/ 22 w 58"/>
              <a:gd name="T5" fmla="*/ 61 h 73"/>
              <a:gd name="T6" fmla="*/ 5 w 58"/>
              <a:gd name="T7" fmla="*/ 69 h 73"/>
              <a:gd name="T8" fmla="*/ 2 w 58"/>
              <a:gd name="T9" fmla="*/ 69 h 73"/>
              <a:gd name="T10" fmla="*/ 0 w 58"/>
              <a:gd name="T11" fmla="*/ 66 h 73"/>
              <a:gd name="T12" fmla="*/ 0 w 58"/>
              <a:gd name="T13" fmla="*/ 16 h 73"/>
              <a:gd name="T14" fmla="*/ 14 w 58"/>
              <a:gd name="T15" fmla="*/ 0 h 73"/>
              <a:gd name="T16" fmla="*/ 15 w 58"/>
              <a:gd name="T17" fmla="*/ 0 h 73"/>
              <a:gd name="T18" fmla="*/ 55 w 58"/>
              <a:gd name="T19" fmla="*/ 2 h 73"/>
              <a:gd name="T20" fmla="*/ 58 w 58"/>
              <a:gd name="T21" fmla="*/ 6 h 73"/>
              <a:gd name="T22" fmla="*/ 56 w 58"/>
              <a:gd name="T23" fmla="*/ 9 h 73"/>
              <a:gd name="T24" fmla="*/ 47 w 58"/>
              <a:gd name="T25" fmla="*/ 19 h 73"/>
              <a:gd name="T26" fmla="*/ 47 w 58"/>
              <a:gd name="T27" fmla="*/ 69 h 73"/>
              <a:gd name="T28" fmla="*/ 45 w 58"/>
              <a:gd name="T29" fmla="*/ 72 h 73"/>
              <a:gd name="T30" fmla="*/ 44 w 58"/>
              <a:gd name="T31" fmla="*/ 73 h 73"/>
              <a:gd name="T32" fmla="*/ 22 w 58"/>
              <a:gd name="T33" fmla="*/ 53 h 73"/>
              <a:gd name="T34" fmla="*/ 24 w 58"/>
              <a:gd name="T35" fmla="*/ 54 h 73"/>
              <a:gd name="T36" fmla="*/ 40 w 58"/>
              <a:gd name="T37" fmla="*/ 63 h 73"/>
              <a:gd name="T38" fmla="*/ 40 w 58"/>
              <a:gd name="T39" fmla="*/ 19 h 73"/>
              <a:gd name="T40" fmla="*/ 44 w 58"/>
              <a:gd name="T41" fmla="*/ 9 h 73"/>
              <a:gd name="T42" fmla="*/ 15 w 58"/>
              <a:gd name="T43" fmla="*/ 7 h 73"/>
              <a:gd name="T44" fmla="*/ 7 w 58"/>
              <a:gd name="T45" fmla="*/ 16 h 73"/>
              <a:gd name="T46" fmla="*/ 7 w 58"/>
              <a:gd name="T47" fmla="*/ 61 h 73"/>
              <a:gd name="T48" fmla="*/ 21 w 58"/>
              <a:gd name="T49" fmla="*/ 54 h 73"/>
              <a:gd name="T50" fmla="*/ 22 w 58"/>
              <a:gd name="T51" fmla="*/ 5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73">
                <a:moveTo>
                  <a:pt x="44" y="73"/>
                </a:moveTo>
                <a:cubicBezTo>
                  <a:pt x="43" y="73"/>
                  <a:pt x="43" y="72"/>
                  <a:pt x="42" y="72"/>
                </a:cubicBezTo>
                <a:cubicBezTo>
                  <a:pt x="22" y="61"/>
                  <a:pt x="22" y="61"/>
                  <a:pt x="22" y="61"/>
                </a:cubicBezTo>
                <a:cubicBezTo>
                  <a:pt x="5" y="69"/>
                  <a:pt x="5" y="69"/>
                  <a:pt x="5" y="69"/>
                </a:cubicBezTo>
                <a:cubicBezTo>
                  <a:pt x="4" y="70"/>
                  <a:pt x="3" y="70"/>
                  <a:pt x="2" y="69"/>
                </a:cubicBezTo>
                <a:cubicBezTo>
                  <a:pt x="1" y="69"/>
                  <a:pt x="0" y="67"/>
                  <a:pt x="0" y="66"/>
                </a:cubicBezTo>
                <a:cubicBezTo>
                  <a:pt x="0" y="16"/>
                  <a:pt x="0" y="16"/>
                  <a:pt x="0" y="16"/>
                </a:cubicBezTo>
                <a:cubicBezTo>
                  <a:pt x="0" y="6"/>
                  <a:pt x="9" y="1"/>
                  <a:pt x="14" y="0"/>
                </a:cubicBezTo>
                <a:cubicBezTo>
                  <a:pt x="15" y="0"/>
                  <a:pt x="15" y="0"/>
                  <a:pt x="15" y="0"/>
                </a:cubicBezTo>
                <a:cubicBezTo>
                  <a:pt x="55" y="2"/>
                  <a:pt x="55" y="2"/>
                  <a:pt x="55" y="2"/>
                </a:cubicBezTo>
                <a:cubicBezTo>
                  <a:pt x="57" y="3"/>
                  <a:pt x="58" y="4"/>
                  <a:pt x="58" y="6"/>
                </a:cubicBezTo>
                <a:cubicBezTo>
                  <a:pt x="58" y="7"/>
                  <a:pt x="57" y="9"/>
                  <a:pt x="56" y="9"/>
                </a:cubicBezTo>
                <a:cubicBezTo>
                  <a:pt x="55" y="9"/>
                  <a:pt x="47" y="12"/>
                  <a:pt x="47" y="19"/>
                </a:cubicBezTo>
                <a:cubicBezTo>
                  <a:pt x="47" y="69"/>
                  <a:pt x="47" y="69"/>
                  <a:pt x="47" y="69"/>
                </a:cubicBezTo>
                <a:cubicBezTo>
                  <a:pt x="47" y="70"/>
                  <a:pt x="47" y="71"/>
                  <a:pt x="45" y="72"/>
                </a:cubicBezTo>
                <a:cubicBezTo>
                  <a:pt x="45" y="72"/>
                  <a:pt x="44" y="73"/>
                  <a:pt x="44" y="73"/>
                </a:cubicBezTo>
                <a:close/>
                <a:moveTo>
                  <a:pt x="22" y="53"/>
                </a:moveTo>
                <a:cubicBezTo>
                  <a:pt x="23" y="53"/>
                  <a:pt x="23" y="53"/>
                  <a:pt x="24" y="54"/>
                </a:cubicBezTo>
                <a:cubicBezTo>
                  <a:pt x="40" y="63"/>
                  <a:pt x="40" y="63"/>
                  <a:pt x="40" y="63"/>
                </a:cubicBezTo>
                <a:cubicBezTo>
                  <a:pt x="40" y="19"/>
                  <a:pt x="40" y="19"/>
                  <a:pt x="40" y="19"/>
                </a:cubicBezTo>
                <a:cubicBezTo>
                  <a:pt x="40" y="14"/>
                  <a:pt x="42" y="11"/>
                  <a:pt x="44" y="9"/>
                </a:cubicBezTo>
                <a:cubicBezTo>
                  <a:pt x="15" y="7"/>
                  <a:pt x="15" y="7"/>
                  <a:pt x="15" y="7"/>
                </a:cubicBezTo>
                <a:cubicBezTo>
                  <a:pt x="13" y="7"/>
                  <a:pt x="7" y="9"/>
                  <a:pt x="7" y="16"/>
                </a:cubicBezTo>
                <a:cubicBezTo>
                  <a:pt x="7" y="61"/>
                  <a:pt x="7" y="61"/>
                  <a:pt x="7" y="61"/>
                </a:cubicBezTo>
                <a:cubicBezTo>
                  <a:pt x="21" y="54"/>
                  <a:pt x="21" y="54"/>
                  <a:pt x="21" y="54"/>
                </a:cubicBezTo>
                <a:cubicBezTo>
                  <a:pt x="21" y="53"/>
                  <a:pt x="22" y="53"/>
                  <a:pt x="2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3" name="Freeform 15">
            <a:extLst>
              <a:ext uri="{FF2B5EF4-FFF2-40B4-BE49-F238E27FC236}">
                <a16:creationId xmlns:a16="http://schemas.microsoft.com/office/drawing/2014/main" id="{12798DFC-C3AF-48C5-AE92-EEAD60BE7E84}"/>
              </a:ext>
            </a:extLst>
          </p:cNvPr>
          <p:cNvSpPr>
            <a:spLocks/>
          </p:cNvSpPr>
          <p:nvPr userDrawn="1"/>
        </p:nvSpPr>
        <p:spPr bwMode="auto">
          <a:xfrm>
            <a:off x="1802992" y="3066919"/>
            <a:ext cx="52658" cy="155575"/>
          </a:xfrm>
          <a:custGeom>
            <a:avLst/>
            <a:gdLst>
              <a:gd name="T0" fmla="*/ 41 w 41"/>
              <a:gd name="T1" fmla="*/ 42 h 49"/>
              <a:gd name="T2" fmla="*/ 16 w 41"/>
              <a:gd name="T3" fmla="*/ 40 h 49"/>
              <a:gd name="T4" fmla="*/ 7 w 41"/>
              <a:gd name="T5" fmla="*/ 24 h 49"/>
              <a:gd name="T6" fmla="*/ 17 w 41"/>
              <a:gd name="T7" fmla="*/ 7 h 49"/>
              <a:gd name="T8" fmla="*/ 20 w 41"/>
              <a:gd name="T9" fmla="*/ 3 h 49"/>
              <a:gd name="T10" fmla="*/ 16 w 41"/>
              <a:gd name="T11" fmla="*/ 0 h 49"/>
              <a:gd name="T12" fmla="*/ 0 w 41"/>
              <a:gd name="T13" fmla="*/ 24 h 49"/>
              <a:gd name="T14" fmla="*/ 15 w 41"/>
              <a:gd name="T15" fmla="*/ 47 h 49"/>
              <a:gd name="T16" fmla="*/ 41 w 41"/>
              <a:gd name="T17" fmla="*/ 49 h 49"/>
              <a:gd name="T18" fmla="*/ 41 w 41"/>
              <a:gd name="T19"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9">
                <a:moveTo>
                  <a:pt x="41" y="42"/>
                </a:moveTo>
                <a:cubicBezTo>
                  <a:pt x="28" y="41"/>
                  <a:pt x="18" y="40"/>
                  <a:pt x="16" y="40"/>
                </a:cubicBezTo>
                <a:cubicBezTo>
                  <a:pt x="10" y="39"/>
                  <a:pt x="7" y="31"/>
                  <a:pt x="7" y="24"/>
                </a:cubicBezTo>
                <a:cubicBezTo>
                  <a:pt x="7" y="17"/>
                  <a:pt x="10" y="8"/>
                  <a:pt x="17" y="7"/>
                </a:cubicBezTo>
                <a:cubicBezTo>
                  <a:pt x="19" y="7"/>
                  <a:pt x="20" y="5"/>
                  <a:pt x="20" y="3"/>
                </a:cubicBezTo>
                <a:cubicBezTo>
                  <a:pt x="19" y="1"/>
                  <a:pt x="17" y="0"/>
                  <a:pt x="16" y="0"/>
                </a:cubicBezTo>
                <a:cubicBezTo>
                  <a:pt x="5" y="2"/>
                  <a:pt x="0" y="14"/>
                  <a:pt x="0" y="24"/>
                </a:cubicBezTo>
                <a:cubicBezTo>
                  <a:pt x="0" y="35"/>
                  <a:pt x="5" y="45"/>
                  <a:pt x="15" y="47"/>
                </a:cubicBezTo>
                <a:cubicBezTo>
                  <a:pt x="18" y="47"/>
                  <a:pt x="28" y="48"/>
                  <a:pt x="41" y="49"/>
                </a:cubicBezTo>
                <a:lnTo>
                  <a:pt x="41"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6" name="Freeform 18">
            <a:extLst>
              <a:ext uri="{FF2B5EF4-FFF2-40B4-BE49-F238E27FC236}">
                <a16:creationId xmlns:a16="http://schemas.microsoft.com/office/drawing/2014/main" id="{28C05EC9-4EB4-4FD0-BE14-271985378A79}"/>
              </a:ext>
            </a:extLst>
          </p:cNvPr>
          <p:cNvSpPr>
            <a:spLocks/>
          </p:cNvSpPr>
          <p:nvPr userDrawn="1"/>
        </p:nvSpPr>
        <p:spPr bwMode="auto">
          <a:xfrm>
            <a:off x="1842806" y="3568569"/>
            <a:ext cx="56511" cy="136525"/>
          </a:xfrm>
          <a:custGeom>
            <a:avLst/>
            <a:gdLst>
              <a:gd name="T0" fmla="*/ 42 w 44"/>
              <a:gd name="T1" fmla="*/ 13 h 43"/>
              <a:gd name="T2" fmla="*/ 33 w 44"/>
              <a:gd name="T3" fmla="*/ 13 h 43"/>
              <a:gd name="T4" fmla="*/ 30 w 44"/>
              <a:gd name="T5" fmla="*/ 10 h 43"/>
              <a:gd name="T6" fmla="*/ 26 w 44"/>
              <a:gd name="T7" fmla="*/ 8 h 43"/>
              <a:gd name="T8" fmla="*/ 22 w 44"/>
              <a:gd name="T9" fmla="*/ 7 h 43"/>
              <a:gd name="T10" fmla="*/ 12 w 44"/>
              <a:gd name="T11" fmla="*/ 11 h 43"/>
              <a:gd name="T12" fmla="*/ 10 w 44"/>
              <a:gd name="T13" fmla="*/ 14 h 43"/>
              <a:gd name="T14" fmla="*/ 8 w 44"/>
              <a:gd name="T15" fmla="*/ 17 h 43"/>
              <a:gd name="T16" fmla="*/ 7 w 44"/>
              <a:gd name="T17" fmla="*/ 21 h 43"/>
              <a:gd name="T18" fmla="*/ 8 w 44"/>
              <a:gd name="T19" fmla="*/ 26 h 43"/>
              <a:gd name="T20" fmla="*/ 11 w 44"/>
              <a:gd name="T21" fmla="*/ 31 h 43"/>
              <a:gd name="T22" fmla="*/ 16 w 44"/>
              <a:gd name="T23" fmla="*/ 34 h 43"/>
              <a:gd name="T24" fmla="*/ 22 w 44"/>
              <a:gd name="T25" fmla="*/ 35 h 43"/>
              <a:gd name="T26" fmla="*/ 29 w 44"/>
              <a:gd name="T27" fmla="*/ 33 h 43"/>
              <a:gd name="T28" fmla="*/ 34 w 44"/>
              <a:gd name="T29" fmla="*/ 28 h 43"/>
              <a:gd name="T30" fmla="*/ 17 w 44"/>
              <a:gd name="T31" fmla="*/ 28 h 43"/>
              <a:gd name="T32" fmla="*/ 17 w 44"/>
              <a:gd name="T33" fmla="*/ 21 h 43"/>
              <a:gd name="T34" fmla="*/ 44 w 44"/>
              <a:gd name="T35" fmla="*/ 21 h 43"/>
              <a:gd name="T36" fmla="*/ 44 w 44"/>
              <a:gd name="T37" fmla="*/ 22 h 43"/>
              <a:gd name="T38" fmla="*/ 41 w 44"/>
              <a:gd name="T39" fmla="*/ 32 h 43"/>
              <a:gd name="T40" fmla="*/ 33 w 44"/>
              <a:gd name="T41" fmla="*/ 40 h 43"/>
              <a:gd name="T42" fmla="*/ 22 w 44"/>
              <a:gd name="T43" fmla="*/ 43 h 43"/>
              <a:gd name="T44" fmla="*/ 13 w 44"/>
              <a:gd name="T45" fmla="*/ 41 h 43"/>
              <a:gd name="T46" fmla="*/ 6 w 44"/>
              <a:gd name="T47" fmla="*/ 37 h 43"/>
              <a:gd name="T48" fmla="*/ 1 w 44"/>
              <a:gd name="T49" fmla="*/ 30 h 43"/>
              <a:gd name="T50" fmla="*/ 0 w 44"/>
              <a:gd name="T51" fmla="*/ 21 h 43"/>
              <a:gd name="T52" fmla="*/ 1 w 44"/>
              <a:gd name="T53" fmla="*/ 13 h 43"/>
              <a:gd name="T54" fmla="*/ 6 w 44"/>
              <a:gd name="T55" fmla="*/ 6 h 43"/>
              <a:gd name="T56" fmla="*/ 13 w 44"/>
              <a:gd name="T57" fmla="*/ 1 h 43"/>
              <a:gd name="T58" fmla="*/ 22 w 44"/>
              <a:gd name="T59" fmla="*/ 0 h 43"/>
              <a:gd name="T60" fmla="*/ 30 w 44"/>
              <a:gd name="T61" fmla="*/ 1 h 43"/>
              <a:gd name="T62" fmla="*/ 37 w 44"/>
              <a:gd name="T63" fmla="*/ 6 h 43"/>
              <a:gd name="T64" fmla="*/ 42 w 44"/>
              <a:gd name="T65"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3">
                <a:moveTo>
                  <a:pt x="42" y="13"/>
                </a:moveTo>
                <a:cubicBezTo>
                  <a:pt x="33" y="13"/>
                  <a:pt x="33" y="13"/>
                  <a:pt x="33" y="13"/>
                </a:cubicBezTo>
                <a:cubicBezTo>
                  <a:pt x="32" y="11"/>
                  <a:pt x="31" y="10"/>
                  <a:pt x="30" y="10"/>
                </a:cubicBezTo>
                <a:cubicBezTo>
                  <a:pt x="28" y="9"/>
                  <a:pt x="27" y="8"/>
                  <a:pt x="26" y="8"/>
                </a:cubicBezTo>
                <a:cubicBezTo>
                  <a:pt x="24" y="7"/>
                  <a:pt x="23" y="7"/>
                  <a:pt x="22" y="7"/>
                </a:cubicBezTo>
                <a:cubicBezTo>
                  <a:pt x="18" y="7"/>
                  <a:pt x="15" y="8"/>
                  <a:pt x="12" y="11"/>
                </a:cubicBezTo>
                <a:cubicBezTo>
                  <a:pt x="11" y="11"/>
                  <a:pt x="10" y="12"/>
                  <a:pt x="10" y="14"/>
                </a:cubicBezTo>
                <a:cubicBezTo>
                  <a:pt x="9" y="15"/>
                  <a:pt x="8" y="16"/>
                  <a:pt x="8" y="17"/>
                </a:cubicBezTo>
                <a:cubicBezTo>
                  <a:pt x="8" y="19"/>
                  <a:pt x="7" y="20"/>
                  <a:pt x="7" y="21"/>
                </a:cubicBezTo>
                <a:cubicBezTo>
                  <a:pt x="7" y="23"/>
                  <a:pt x="8" y="25"/>
                  <a:pt x="8" y="26"/>
                </a:cubicBezTo>
                <a:cubicBezTo>
                  <a:pt x="9" y="28"/>
                  <a:pt x="10" y="29"/>
                  <a:pt x="11" y="31"/>
                </a:cubicBezTo>
                <a:cubicBezTo>
                  <a:pt x="13" y="32"/>
                  <a:pt x="14" y="33"/>
                  <a:pt x="16" y="34"/>
                </a:cubicBezTo>
                <a:cubicBezTo>
                  <a:pt x="18" y="35"/>
                  <a:pt x="20" y="35"/>
                  <a:pt x="22" y="35"/>
                </a:cubicBezTo>
                <a:cubicBezTo>
                  <a:pt x="24" y="35"/>
                  <a:pt x="27" y="35"/>
                  <a:pt x="29" y="33"/>
                </a:cubicBezTo>
                <a:cubicBezTo>
                  <a:pt x="31" y="32"/>
                  <a:pt x="33" y="30"/>
                  <a:pt x="34" y="28"/>
                </a:cubicBezTo>
                <a:cubicBezTo>
                  <a:pt x="17" y="28"/>
                  <a:pt x="17" y="28"/>
                  <a:pt x="17" y="28"/>
                </a:cubicBezTo>
                <a:cubicBezTo>
                  <a:pt x="17" y="21"/>
                  <a:pt x="17" y="21"/>
                  <a:pt x="17" y="21"/>
                </a:cubicBezTo>
                <a:cubicBezTo>
                  <a:pt x="44" y="21"/>
                  <a:pt x="44" y="21"/>
                  <a:pt x="44" y="21"/>
                </a:cubicBezTo>
                <a:cubicBezTo>
                  <a:pt x="44" y="22"/>
                  <a:pt x="44" y="22"/>
                  <a:pt x="44" y="22"/>
                </a:cubicBezTo>
                <a:cubicBezTo>
                  <a:pt x="44" y="26"/>
                  <a:pt x="43" y="29"/>
                  <a:pt x="41" y="32"/>
                </a:cubicBezTo>
                <a:cubicBezTo>
                  <a:pt x="39" y="36"/>
                  <a:pt x="36" y="38"/>
                  <a:pt x="33" y="40"/>
                </a:cubicBezTo>
                <a:cubicBezTo>
                  <a:pt x="29" y="42"/>
                  <a:pt x="26" y="43"/>
                  <a:pt x="22" y="43"/>
                </a:cubicBezTo>
                <a:cubicBezTo>
                  <a:pt x="19" y="43"/>
                  <a:pt x="16" y="42"/>
                  <a:pt x="13" y="41"/>
                </a:cubicBezTo>
                <a:cubicBezTo>
                  <a:pt x="11" y="40"/>
                  <a:pt x="8" y="39"/>
                  <a:pt x="6" y="37"/>
                </a:cubicBezTo>
                <a:cubicBezTo>
                  <a:pt x="4" y="35"/>
                  <a:pt x="3" y="32"/>
                  <a:pt x="1" y="30"/>
                </a:cubicBezTo>
                <a:cubicBezTo>
                  <a:pt x="0" y="27"/>
                  <a:pt x="0" y="24"/>
                  <a:pt x="0" y="21"/>
                </a:cubicBezTo>
                <a:cubicBezTo>
                  <a:pt x="0" y="18"/>
                  <a:pt x="0" y="16"/>
                  <a:pt x="1" y="13"/>
                </a:cubicBezTo>
                <a:cubicBezTo>
                  <a:pt x="3" y="10"/>
                  <a:pt x="4" y="8"/>
                  <a:pt x="6" y="6"/>
                </a:cubicBezTo>
                <a:cubicBezTo>
                  <a:pt x="8" y="4"/>
                  <a:pt x="11" y="2"/>
                  <a:pt x="13" y="1"/>
                </a:cubicBezTo>
                <a:cubicBezTo>
                  <a:pt x="16" y="0"/>
                  <a:pt x="19" y="0"/>
                  <a:pt x="22" y="0"/>
                </a:cubicBezTo>
                <a:cubicBezTo>
                  <a:pt x="25" y="0"/>
                  <a:pt x="27" y="0"/>
                  <a:pt x="30" y="1"/>
                </a:cubicBezTo>
                <a:cubicBezTo>
                  <a:pt x="33" y="2"/>
                  <a:pt x="35" y="4"/>
                  <a:pt x="37" y="6"/>
                </a:cubicBezTo>
                <a:cubicBezTo>
                  <a:pt x="39" y="8"/>
                  <a:pt x="41" y="10"/>
                  <a:pt x="4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7" name="Freeform 19">
            <a:extLst>
              <a:ext uri="{FF2B5EF4-FFF2-40B4-BE49-F238E27FC236}">
                <a16:creationId xmlns:a16="http://schemas.microsoft.com/office/drawing/2014/main" id="{789AA566-934A-484C-93F4-04CED103580C}"/>
              </a:ext>
            </a:extLst>
          </p:cNvPr>
          <p:cNvSpPr>
            <a:spLocks noEditPoints="1"/>
          </p:cNvSpPr>
          <p:nvPr userDrawn="1"/>
        </p:nvSpPr>
        <p:spPr bwMode="auto">
          <a:xfrm>
            <a:off x="1904454" y="3543169"/>
            <a:ext cx="44952" cy="161925"/>
          </a:xfrm>
          <a:custGeom>
            <a:avLst/>
            <a:gdLst>
              <a:gd name="T0" fmla="*/ 0 w 35"/>
              <a:gd name="T1" fmla="*/ 8 h 51"/>
              <a:gd name="T2" fmla="*/ 8 w 35"/>
              <a:gd name="T3" fmla="*/ 8 h 51"/>
              <a:gd name="T4" fmla="*/ 8 w 35"/>
              <a:gd name="T5" fmla="*/ 34 h 51"/>
              <a:gd name="T6" fmla="*/ 8 w 35"/>
              <a:gd name="T7" fmla="*/ 37 h 51"/>
              <a:gd name="T8" fmla="*/ 9 w 35"/>
              <a:gd name="T9" fmla="*/ 40 h 51"/>
              <a:gd name="T10" fmla="*/ 11 w 35"/>
              <a:gd name="T11" fmla="*/ 42 h 51"/>
              <a:gd name="T12" fmla="*/ 14 w 35"/>
              <a:gd name="T13" fmla="*/ 43 h 51"/>
              <a:gd name="T14" fmla="*/ 17 w 35"/>
              <a:gd name="T15" fmla="*/ 43 h 51"/>
              <a:gd name="T16" fmla="*/ 20 w 35"/>
              <a:gd name="T17" fmla="*/ 40 h 51"/>
              <a:gd name="T18" fmla="*/ 20 w 35"/>
              <a:gd name="T19" fmla="*/ 38 h 51"/>
              <a:gd name="T20" fmla="*/ 21 w 35"/>
              <a:gd name="T21" fmla="*/ 34 h 51"/>
              <a:gd name="T22" fmla="*/ 21 w 35"/>
              <a:gd name="T23" fmla="*/ 8 h 51"/>
              <a:gd name="T24" fmla="*/ 28 w 35"/>
              <a:gd name="T25" fmla="*/ 8 h 51"/>
              <a:gd name="T26" fmla="*/ 28 w 35"/>
              <a:gd name="T27" fmla="*/ 16 h 51"/>
              <a:gd name="T28" fmla="*/ 31 w 35"/>
              <a:gd name="T29" fmla="*/ 14 h 51"/>
              <a:gd name="T30" fmla="*/ 31 w 35"/>
              <a:gd name="T31" fmla="*/ 8 h 51"/>
              <a:gd name="T32" fmla="*/ 35 w 35"/>
              <a:gd name="T33" fmla="*/ 8 h 51"/>
              <a:gd name="T34" fmla="*/ 33 w 35"/>
              <a:gd name="T35" fmla="*/ 16 h 51"/>
              <a:gd name="T36" fmla="*/ 28 w 35"/>
              <a:gd name="T37" fmla="*/ 19 h 51"/>
              <a:gd name="T38" fmla="*/ 28 w 35"/>
              <a:gd name="T39" fmla="*/ 34 h 51"/>
              <a:gd name="T40" fmla="*/ 28 w 35"/>
              <a:gd name="T41" fmla="*/ 41 h 51"/>
              <a:gd name="T42" fmla="*/ 25 w 35"/>
              <a:gd name="T43" fmla="*/ 45 h 51"/>
              <a:gd name="T44" fmla="*/ 20 w 35"/>
              <a:gd name="T45" fmla="*/ 49 h 51"/>
              <a:gd name="T46" fmla="*/ 14 w 35"/>
              <a:gd name="T47" fmla="*/ 51 h 51"/>
              <a:gd name="T48" fmla="*/ 9 w 35"/>
              <a:gd name="T49" fmla="*/ 49 h 51"/>
              <a:gd name="T50" fmla="*/ 4 w 35"/>
              <a:gd name="T51" fmla="*/ 46 h 51"/>
              <a:gd name="T52" fmla="*/ 2 w 35"/>
              <a:gd name="T53" fmla="*/ 42 h 51"/>
              <a:gd name="T54" fmla="*/ 1 w 35"/>
              <a:gd name="T55" fmla="*/ 39 h 51"/>
              <a:gd name="T56" fmla="*/ 0 w 35"/>
              <a:gd name="T57" fmla="*/ 34 h 51"/>
              <a:gd name="T58" fmla="*/ 0 w 35"/>
              <a:gd name="T59" fmla="*/ 8 h 51"/>
              <a:gd name="T60" fmla="*/ 10 w 35"/>
              <a:gd name="T61" fmla="*/ 5 h 51"/>
              <a:gd name="T62" fmla="*/ 8 w 35"/>
              <a:gd name="T63" fmla="*/ 1 h 51"/>
              <a:gd name="T64" fmla="*/ 12 w 35"/>
              <a:gd name="T65" fmla="*/ 0 h 51"/>
              <a:gd name="T66" fmla="*/ 14 w 35"/>
              <a:gd name="T67" fmla="*/ 0 h 51"/>
              <a:gd name="T68" fmla="*/ 16 w 35"/>
              <a:gd name="T69" fmla="*/ 1 h 51"/>
              <a:gd name="T70" fmla="*/ 19 w 35"/>
              <a:gd name="T71" fmla="*/ 0 h 51"/>
              <a:gd name="T72" fmla="*/ 21 w 35"/>
              <a:gd name="T73" fmla="*/ 3 h 51"/>
              <a:gd name="T74" fmla="*/ 20 w 35"/>
              <a:gd name="T75" fmla="*/ 4 h 51"/>
              <a:gd name="T76" fmla="*/ 19 w 35"/>
              <a:gd name="T77" fmla="*/ 5 h 51"/>
              <a:gd name="T78" fmla="*/ 17 w 35"/>
              <a:gd name="T79" fmla="*/ 5 h 51"/>
              <a:gd name="T80" fmla="*/ 16 w 35"/>
              <a:gd name="T81" fmla="*/ 5 h 51"/>
              <a:gd name="T82" fmla="*/ 14 w 35"/>
              <a:gd name="T83" fmla="*/ 4 h 51"/>
              <a:gd name="T84" fmla="*/ 12 w 35"/>
              <a:gd name="T85" fmla="*/ 4 h 51"/>
              <a:gd name="T86" fmla="*/ 10 w 35"/>
              <a:gd name="T87"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 h="51">
                <a:moveTo>
                  <a:pt x="0" y="8"/>
                </a:moveTo>
                <a:cubicBezTo>
                  <a:pt x="8" y="8"/>
                  <a:pt x="8" y="8"/>
                  <a:pt x="8" y="8"/>
                </a:cubicBezTo>
                <a:cubicBezTo>
                  <a:pt x="8" y="34"/>
                  <a:pt x="8" y="34"/>
                  <a:pt x="8" y="34"/>
                </a:cubicBezTo>
                <a:cubicBezTo>
                  <a:pt x="8" y="35"/>
                  <a:pt x="8" y="37"/>
                  <a:pt x="8" y="37"/>
                </a:cubicBezTo>
                <a:cubicBezTo>
                  <a:pt x="8" y="38"/>
                  <a:pt x="8" y="39"/>
                  <a:pt x="9" y="40"/>
                </a:cubicBezTo>
                <a:cubicBezTo>
                  <a:pt x="9" y="41"/>
                  <a:pt x="10" y="42"/>
                  <a:pt x="11" y="42"/>
                </a:cubicBezTo>
                <a:cubicBezTo>
                  <a:pt x="12" y="43"/>
                  <a:pt x="13" y="43"/>
                  <a:pt x="14" y="43"/>
                </a:cubicBezTo>
                <a:cubicBezTo>
                  <a:pt x="15" y="43"/>
                  <a:pt x="16" y="43"/>
                  <a:pt x="17" y="43"/>
                </a:cubicBezTo>
                <a:cubicBezTo>
                  <a:pt x="18" y="42"/>
                  <a:pt x="19" y="41"/>
                  <a:pt x="20" y="40"/>
                </a:cubicBezTo>
                <a:cubicBezTo>
                  <a:pt x="20" y="40"/>
                  <a:pt x="20" y="39"/>
                  <a:pt x="20" y="38"/>
                </a:cubicBezTo>
                <a:cubicBezTo>
                  <a:pt x="21" y="37"/>
                  <a:pt x="21" y="36"/>
                  <a:pt x="21" y="34"/>
                </a:cubicBezTo>
                <a:cubicBezTo>
                  <a:pt x="21" y="8"/>
                  <a:pt x="21" y="8"/>
                  <a:pt x="21" y="8"/>
                </a:cubicBezTo>
                <a:cubicBezTo>
                  <a:pt x="28" y="8"/>
                  <a:pt x="28" y="8"/>
                  <a:pt x="28" y="8"/>
                </a:cubicBezTo>
                <a:cubicBezTo>
                  <a:pt x="28" y="16"/>
                  <a:pt x="28" y="16"/>
                  <a:pt x="28" y="16"/>
                </a:cubicBezTo>
                <a:cubicBezTo>
                  <a:pt x="29" y="16"/>
                  <a:pt x="30" y="15"/>
                  <a:pt x="31" y="14"/>
                </a:cubicBezTo>
                <a:cubicBezTo>
                  <a:pt x="31" y="13"/>
                  <a:pt x="31" y="11"/>
                  <a:pt x="31" y="8"/>
                </a:cubicBezTo>
                <a:cubicBezTo>
                  <a:pt x="35" y="8"/>
                  <a:pt x="35" y="8"/>
                  <a:pt x="35" y="8"/>
                </a:cubicBezTo>
                <a:cubicBezTo>
                  <a:pt x="35" y="12"/>
                  <a:pt x="35" y="14"/>
                  <a:pt x="33" y="16"/>
                </a:cubicBezTo>
                <a:cubicBezTo>
                  <a:pt x="32" y="18"/>
                  <a:pt x="30" y="19"/>
                  <a:pt x="28" y="19"/>
                </a:cubicBezTo>
                <a:cubicBezTo>
                  <a:pt x="28" y="34"/>
                  <a:pt x="28" y="34"/>
                  <a:pt x="28" y="34"/>
                </a:cubicBezTo>
                <a:cubicBezTo>
                  <a:pt x="28" y="37"/>
                  <a:pt x="28" y="39"/>
                  <a:pt x="28" y="41"/>
                </a:cubicBezTo>
                <a:cubicBezTo>
                  <a:pt x="27" y="42"/>
                  <a:pt x="27" y="44"/>
                  <a:pt x="25" y="45"/>
                </a:cubicBezTo>
                <a:cubicBezTo>
                  <a:pt x="24" y="47"/>
                  <a:pt x="22" y="48"/>
                  <a:pt x="20" y="49"/>
                </a:cubicBezTo>
                <a:cubicBezTo>
                  <a:pt x="18" y="50"/>
                  <a:pt x="16" y="51"/>
                  <a:pt x="14" y="51"/>
                </a:cubicBezTo>
                <a:cubicBezTo>
                  <a:pt x="12" y="51"/>
                  <a:pt x="11" y="50"/>
                  <a:pt x="9" y="49"/>
                </a:cubicBezTo>
                <a:cubicBezTo>
                  <a:pt x="7" y="48"/>
                  <a:pt x="5" y="47"/>
                  <a:pt x="4" y="46"/>
                </a:cubicBezTo>
                <a:cubicBezTo>
                  <a:pt x="3" y="45"/>
                  <a:pt x="2" y="44"/>
                  <a:pt x="2" y="42"/>
                </a:cubicBezTo>
                <a:cubicBezTo>
                  <a:pt x="1" y="41"/>
                  <a:pt x="1" y="40"/>
                  <a:pt x="1" y="39"/>
                </a:cubicBezTo>
                <a:cubicBezTo>
                  <a:pt x="0" y="37"/>
                  <a:pt x="0" y="36"/>
                  <a:pt x="0" y="34"/>
                </a:cubicBezTo>
                <a:lnTo>
                  <a:pt x="0" y="8"/>
                </a:lnTo>
                <a:close/>
                <a:moveTo>
                  <a:pt x="10" y="5"/>
                </a:moveTo>
                <a:cubicBezTo>
                  <a:pt x="8" y="1"/>
                  <a:pt x="8" y="1"/>
                  <a:pt x="8" y="1"/>
                </a:cubicBezTo>
                <a:cubicBezTo>
                  <a:pt x="9" y="0"/>
                  <a:pt x="10" y="0"/>
                  <a:pt x="12" y="0"/>
                </a:cubicBezTo>
                <a:cubicBezTo>
                  <a:pt x="12" y="0"/>
                  <a:pt x="13" y="0"/>
                  <a:pt x="14" y="0"/>
                </a:cubicBezTo>
                <a:cubicBezTo>
                  <a:pt x="15" y="1"/>
                  <a:pt x="16" y="1"/>
                  <a:pt x="16" y="1"/>
                </a:cubicBezTo>
                <a:cubicBezTo>
                  <a:pt x="17" y="1"/>
                  <a:pt x="18" y="0"/>
                  <a:pt x="19" y="0"/>
                </a:cubicBezTo>
                <a:cubicBezTo>
                  <a:pt x="21" y="3"/>
                  <a:pt x="21" y="3"/>
                  <a:pt x="21" y="3"/>
                </a:cubicBezTo>
                <a:cubicBezTo>
                  <a:pt x="21" y="4"/>
                  <a:pt x="20" y="4"/>
                  <a:pt x="20" y="4"/>
                </a:cubicBezTo>
                <a:cubicBezTo>
                  <a:pt x="20" y="4"/>
                  <a:pt x="19" y="5"/>
                  <a:pt x="19" y="5"/>
                </a:cubicBezTo>
                <a:cubicBezTo>
                  <a:pt x="18" y="5"/>
                  <a:pt x="18" y="5"/>
                  <a:pt x="17" y="5"/>
                </a:cubicBezTo>
                <a:cubicBezTo>
                  <a:pt x="17" y="5"/>
                  <a:pt x="16" y="5"/>
                  <a:pt x="16" y="5"/>
                </a:cubicBezTo>
                <a:cubicBezTo>
                  <a:pt x="15" y="5"/>
                  <a:pt x="14" y="4"/>
                  <a:pt x="14" y="4"/>
                </a:cubicBezTo>
                <a:cubicBezTo>
                  <a:pt x="13" y="4"/>
                  <a:pt x="13" y="4"/>
                  <a:pt x="12" y="4"/>
                </a:cubicBezTo>
                <a:cubicBezTo>
                  <a:pt x="11" y="4"/>
                  <a:pt x="10" y="4"/>
                  <a:pt x="1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8" name="Freeform 20">
            <a:extLst>
              <a:ext uri="{FF2B5EF4-FFF2-40B4-BE49-F238E27FC236}">
                <a16:creationId xmlns:a16="http://schemas.microsoft.com/office/drawing/2014/main" id="{C44C9178-B99F-4BEE-AD9D-D6DB16EF79BF}"/>
              </a:ext>
            </a:extLst>
          </p:cNvPr>
          <p:cNvSpPr>
            <a:spLocks/>
          </p:cNvSpPr>
          <p:nvPr userDrawn="1"/>
        </p:nvSpPr>
        <p:spPr bwMode="auto">
          <a:xfrm>
            <a:off x="1968671" y="3568569"/>
            <a:ext cx="48805" cy="133350"/>
          </a:xfrm>
          <a:custGeom>
            <a:avLst/>
            <a:gdLst>
              <a:gd name="T0" fmla="*/ 32 w 76"/>
              <a:gd name="T1" fmla="*/ 84 h 84"/>
              <a:gd name="T2" fmla="*/ 0 w 76"/>
              <a:gd name="T3" fmla="*/ 0 h 84"/>
              <a:gd name="T4" fmla="*/ 16 w 76"/>
              <a:gd name="T5" fmla="*/ 0 h 84"/>
              <a:gd name="T6" fmla="*/ 38 w 76"/>
              <a:gd name="T7" fmla="*/ 64 h 84"/>
              <a:gd name="T8" fmla="*/ 60 w 76"/>
              <a:gd name="T9" fmla="*/ 0 h 84"/>
              <a:gd name="T10" fmla="*/ 76 w 76"/>
              <a:gd name="T11" fmla="*/ 0 h 84"/>
              <a:gd name="T12" fmla="*/ 44 w 76"/>
              <a:gd name="T13" fmla="*/ 84 h 84"/>
              <a:gd name="T14" fmla="*/ 32 w 76"/>
              <a:gd name="T15" fmla="*/ 84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32" y="84"/>
                </a:moveTo>
                <a:lnTo>
                  <a:pt x="0" y="0"/>
                </a:lnTo>
                <a:lnTo>
                  <a:pt x="16" y="0"/>
                </a:lnTo>
                <a:lnTo>
                  <a:pt x="38" y="64"/>
                </a:lnTo>
                <a:lnTo>
                  <a:pt x="60" y="0"/>
                </a:lnTo>
                <a:lnTo>
                  <a:pt x="76" y="0"/>
                </a:lnTo>
                <a:lnTo>
                  <a:pt x="44" y="84"/>
                </a:lnTo>
                <a:lnTo>
                  <a:pt x="32"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pic>
        <p:nvPicPr>
          <p:cNvPr id="5" name="Picture 4"/>
          <p:cNvPicPr>
            <a:picLocks noChangeAspect="1"/>
          </p:cNvPicPr>
          <p:nvPr/>
        </p:nvPicPr>
        <p:blipFill>
          <a:blip r:embed="rId2"/>
          <a:stretch>
            <a:fillRect/>
          </a:stretch>
        </p:blipFill>
        <p:spPr>
          <a:xfrm flipH="1">
            <a:off x="1076191" y="135418"/>
            <a:ext cx="470395" cy="660758"/>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15480" y="289797"/>
            <a:ext cx="631587" cy="406020"/>
          </a:xfrm>
          <a:prstGeom prst="rect">
            <a:avLst/>
          </a:prstGeom>
        </p:spPr>
      </p:pic>
      <p:grpSp>
        <p:nvGrpSpPr>
          <p:cNvPr id="35" name="Group 34"/>
          <p:cNvGrpSpPr/>
          <p:nvPr/>
        </p:nvGrpSpPr>
        <p:grpSpPr>
          <a:xfrm>
            <a:off x="4009853" y="1061139"/>
            <a:ext cx="8012257" cy="5664125"/>
            <a:chOff x="9526586" y="5020964"/>
            <a:chExt cx="13487401" cy="7588768"/>
          </a:xfrm>
        </p:grpSpPr>
        <p:sp>
          <p:nvSpPr>
            <p:cNvPr id="36" name="Rectangle 10"/>
            <p:cNvSpPr>
              <a:spLocks noChangeArrowheads="1"/>
            </p:cNvSpPr>
            <p:nvPr/>
          </p:nvSpPr>
          <p:spPr bwMode="auto">
            <a:xfrm rot="5400000">
              <a:off x="16071148" y="5876038"/>
              <a:ext cx="189131" cy="13278255"/>
            </a:xfrm>
            <a:prstGeom prst="rect">
              <a:avLst/>
            </a:prstGeom>
            <a:gradFill>
              <a:gsLst>
                <a:gs pos="0">
                  <a:srgbClr val="00B0F0"/>
                </a:gs>
                <a:gs pos="100000">
                  <a:sysClr val="window" lastClr="FFFFFF"/>
                </a:gs>
              </a:gsLst>
              <a:lin ang="5400000" scaled="0"/>
            </a:gradFill>
            <a:ln w="25400" cap="flat" cmpd="sng" algn="ctr">
              <a:noFill/>
              <a:prstDash val="solid"/>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7" name="Freeform 9"/>
            <p:cNvSpPr>
              <a:spLocks/>
            </p:cNvSpPr>
            <p:nvPr/>
          </p:nvSpPr>
          <p:spPr bwMode="auto">
            <a:xfrm rot="5400000">
              <a:off x="21540853" y="11136598"/>
              <a:ext cx="2737980" cy="208288"/>
            </a:xfrm>
            <a:custGeom>
              <a:avLst/>
              <a:gdLst>
                <a:gd name="T0" fmla="*/ 1662 w 1662"/>
                <a:gd name="T1" fmla="*/ 118 h 118"/>
                <a:gd name="T2" fmla="*/ 0 w 1662"/>
                <a:gd name="T3" fmla="*/ 118 h 118"/>
                <a:gd name="T4" fmla="*/ 0 w 1662"/>
                <a:gd name="T5" fmla="*/ 0 h 118"/>
                <a:gd name="T6" fmla="*/ 1551 w 1662"/>
                <a:gd name="T7" fmla="*/ 0 h 118"/>
                <a:gd name="T8" fmla="*/ 1662 w 1662"/>
                <a:gd name="T9" fmla="*/ 118 h 118"/>
              </a:gdLst>
              <a:ahLst/>
              <a:cxnLst>
                <a:cxn ang="0">
                  <a:pos x="T0" y="T1"/>
                </a:cxn>
                <a:cxn ang="0">
                  <a:pos x="T2" y="T3"/>
                </a:cxn>
                <a:cxn ang="0">
                  <a:pos x="T4" y="T5"/>
                </a:cxn>
                <a:cxn ang="0">
                  <a:pos x="T6" y="T7"/>
                </a:cxn>
                <a:cxn ang="0">
                  <a:pos x="T8" y="T9"/>
                </a:cxn>
              </a:cxnLst>
              <a:rect l="0" t="0" r="r" b="b"/>
              <a:pathLst>
                <a:path w="1662" h="118">
                  <a:moveTo>
                    <a:pt x="1662" y="118"/>
                  </a:moveTo>
                  <a:lnTo>
                    <a:pt x="0" y="118"/>
                  </a:lnTo>
                  <a:lnTo>
                    <a:pt x="0" y="0"/>
                  </a:lnTo>
                  <a:lnTo>
                    <a:pt x="1551" y="0"/>
                  </a:lnTo>
                  <a:lnTo>
                    <a:pt x="1662" y="118"/>
                  </a:lnTo>
                  <a:close/>
                </a:path>
              </a:pathLst>
            </a:cu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8" name="Freeform 9"/>
            <p:cNvSpPr>
              <a:spLocks/>
            </p:cNvSpPr>
            <p:nvPr/>
          </p:nvSpPr>
          <p:spPr bwMode="auto">
            <a:xfrm rot="16200000" flipV="1">
              <a:off x="21540853" y="6285810"/>
              <a:ext cx="2737980" cy="208288"/>
            </a:xfrm>
            <a:custGeom>
              <a:avLst/>
              <a:gdLst>
                <a:gd name="T0" fmla="*/ 1662 w 1662"/>
                <a:gd name="T1" fmla="*/ 118 h 118"/>
                <a:gd name="T2" fmla="*/ 0 w 1662"/>
                <a:gd name="T3" fmla="*/ 118 h 118"/>
                <a:gd name="T4" fmla="*/ 0 w 1662"/>
                <a:gd name="T5" fmla="*/ 0 h 118"/>
                <a:gd name="T6" fmla="*/ 1551 w 1662"/>
                <a:gd name="T7" fmla="*/ 0 h 118"/>
                <a:gd name="T8" fmla="*/ 1662 w 1662"/>
                <a:gd name="T9" fmla="*/ 118 h 118"/>
              </a:gdLst>
              <a:ahLst/>
              <a:cxnLst>
                <a:cxn ang="0">
                  <a:pos x="T0" y="T1"/>
                </a:cxn>
                <a:cxn ang="0">
                  <a:pos x="T2" y="T3"/>
                </a:cxn>
                <a:cxn ang="0">
                  <a:pos x="T4" y="T5"/>
                </a:cxn>
                <a:cxn ang="0">
                  <a:pos x="T6" y="T7"/>
                </a:cxn>
                <a:cxn ang="0">
                  <a:pos x="T8" y="T9"/>
                </a:cxn>
              </a:cxnLst>
              <a:rect l="0" t="0" r="r" b="b"/>
              <a:pathLst>
                <a:path w="1662" h="118">
                  <a:moveTo>
                    <a:pt x="1662" y="118"/>
                  </a:moveTo>
                  <a:lnTo>
                    <a:pt x="0" y="118"/>
                  </a:lnTo>
                  <a:lnTo>
                    <a:pt x="0" y="0"/>
                  </a:lnTo>
                  <a:lnTo>
                    <a:pt x="1551" y="0"/>
                  </a:lnTo>
                  <a:lnTo>
                    <a:pt x="1662" y="118"/>
                  </a:lnTo>
                  <a:close/>
                </a:path>
              </a:pathLst>
            </a:cu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9" name="Rectangle 10"/>
            <p:cNvSpPr>
              <a:spLocks noChangeArrowheads="1"/>
            </p:cNvSpPr>
            <p:nvPr/>
          </p:nvSpPr>
          <p:spPr bwMode="auto">
            <a:xfrm rot="16200000" flipV="1">
              <a:off x="18440281" y="850795"/>
              <a:ext cx="194393" cy="8534731"/>
            </a:xfrm>
            <a:prstGeom prst="rect">
              <a:avLst/>
            </a:prstGeom>
            <a:gradFill>
              <a:gsLst>
                <a:gs pos="0">
                  <a:srgbClr val="00B0F0"/>
                </a:gs>
                <a:gs pos="100000">
                  <a:sysClr val="window" lastClr="FFFFFF"/>
                </a:gs>
              </a:gsLst>
              <a:lin ang="5400000" scaled="0"/>
            </a:gradFill>
            <a:ln w="25400" cap="flat" cmpd="sng" algn="ctr">
              <a:noFill/>
              <a:prstDash val="solid"/>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40" name="Rectangle 39"/>
            <p:cNvSpPr/>
            <p:nvPr/>
          </p:nvSpPr>
          <p:spPr>
            <a:xfrm>
              <a:off x="22804841" y="7643378"/>
              <a:ext cx="209146" cy="2935697"/>
            </a:xfrm>
            <a:prstGeom prst="rect">
              <a:avLst/>
            </a:pr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grpSp>
      <p:pic>
        <p:nvPicPr>
          <p:cNvPr id="9" name="Picture 8"/>
          <p:cNvPicPr>
            <a:picLocks noChangeAspect="1"/>
          </p:cNvPicPr>
          <p:nvPr/>
        </p:nvPicPr>
        <p:blipFill>
          <a:blip r:embed="rId5"/>
          <a:stretch>
            <a:fillRect/>
          </a:stretch>
        </p:blipFill>
        <p:spPr>
          <a:xfrm>
            <a:off x="3848922" y="873583"/>
            <a:ext cx="4468755" cy="566977"/>
          </a:xfrm>
          <a:prstGeom prst="rect">
            <a:avLst/>
          </a:prstGeom>
          <a:effectLst>
            <a:reflection blurRad="6350" stA="52000" endA="300" endPos="35000" dir="5400000" sy="-100000" algn="bl" rotWithShape="0"/>
          </a:effectLst>
        </p:spPr>
      </p:pic>
      <p:sp>
        <p:nvSpPr>
          <p:cNvPr id="8" name="Rectangle 7"/>
          <p:cNvSpPr/>
          <p:nvPr/>
        </p:nvSpPr>
        <p:spPr>
          <a:xfrm>
            <a:off x="2955447" y="174863"/>
            <a:ext cx="6177461" cy="613245"/>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t-BR" sz="3200" b="1" i="0" u="none" strike="noStrike" kern="1200" cap="none" spc="0" normalizeH="0" baseline="0" noProof="0" dirty="0" smtClean="0">
                <a:ln>
                  <a:noFill/>
                </a:ln>
                <a:solidFill>
                  <a:srgbClr val="C00000"/>
                </a:solidFill>
                <a:effectLst/>
                <a:uLnTx/>
                <a:uFillTx/>
                <a:latin typeface="Times New Roman" panose="02020603050405020304" pitchFamily="18" charset="0"/>
                <a:ea typeface="Times New Roman" panose="02020603050405020304" pitchFamily="18" charset="0"/>
                <a:cs typeface="+mn-cs"/>
              </a:rPr>
              <a:t>ÔN TẬP GIỮA TUẦN HỌC KÌ II</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4010589" y="935968"/>
            <a:ext cx="417082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ÔN TẬP, HỆ THỐNG KIẾN THỨC</a:t>
            </a:r>
            <a:endParaRPr kumimoji="0" lang="en-US" sz="20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6" name="Rectangle 5"/>
          <p:cNvSpPr/>
          <p:nvPr/>
        </p:nvSpPr>
        <p:spPr>
          <a:xfrm>
            <a:off x="315480" y="1435444"/>
            <a:ext cx="8890447" cy="587853"/>
          </a:xfrm>
          <a:prstGeom prst="rect">
            <a:avLst/>
          </a:prstGeom>
        </p:spPr>
        <p:txBody>
          <a:bodyPr wrap="none">
            <a:spAutoFit/>
          </a:bodyPr>
          <a:lstStyle/>
          <a:p>
            <a:pPr>
              <a:lnSpc>
                <a:spcPct val="115000"/>
              </a:lnSpc>
              <a:spcAft>
                <a:spcPts val="0"/>
              </a:spcAft>
            </a:pPr>
            <a:r>
              <a:rPr lang="en-US" sz="2800" b="1" dirty="0">
                <a:solidFill>
                  <a:srgbClr val="0070C0"/>
                </a:solidFill>
                <a:latin typeface="Times New Roman" panose="02020603050405020304" pitchFamily="18" charset="0"/>
                <a:ea typeface="Times New Roman" panose="02020603050405020304" pitchFamily="18" charset="0"/>
              </a:rPr>
              <a:t>III. NHỮNG NỘI DUNG THỰC HÀNH NÓI VÀ NGHE</a:t>
            </a:r>
            <a:endParaRPr lang="en-US" sz="2800" dirty="0">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315480" y="1963370"/>
            <a:ext cx="8114657" cy="548099"/>
          </a:xfrm>
          <a:prstGeom prst="rect">
            <a:avLst/>
          </a:prstGeom>
        </p:spPr>
        <p:txBody>
          <a:bodyPr wrap="none">
            <a:spAutoFit/>
          </a:bodyPr>
          <a:lstStyle/>
          <a:p>
            <a:pPr>
              <a:lnSpc>
                <a:spcPct val="115000"/>
              </a:lnSpc>
              <a:spcAft>
                <a:spcPts val="0"/>
              </a:spcAft>
            </a:pPr>
            <a:r>
              <a:rPr lang="en-US" sz="2800" b="1" dirty="0">
                <a:latin typeface="Times New Roman" panose="02020603050405020304" pitchFamily="18" charset="0"/>
                <a:ea typeface="Times New Roman" panose="02020603050405020304" pitchFamily="18" charset="0"/>
              </a:rPr>
              <a:t>1. </a:t>
            </a:r>
            <a:r>
              <a:rPr lang="en-US" sz="2800" b="1" dirty="0" err="1">
                <a:latin typeface="Times New Roman" panose="02020603050405020304" pitchFamily="18" charset="0"/>
                <a:ea typeface="Times New Roman" panose="02020603050405020304" pitchFamily="18" charset="0"/>
              </a:rPr>
              <a:t>Tóm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tắt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được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nội</a:t>
            </a:r>
            <a:r>
              <a:rPr lang="en-US" sz="2800" b="1" dirty="0">
                <a:latin typeface="Times New Roman" panose="02020603050405020304" pitchFamily="18" charset="0"/>
                <a:ea typeface="Times New Roman" panose="02020603050405020304" pitchFamily="18" charset="0"/>
              </a:rPr>
              <a:t> dung </a:t>
            </a:r>
            <a:r>
              <a:rPr lang="en-US" sz="2800" b="1" dirty="0" err="1">
                <a:latin typeface="Times New Roman" panose="02020603050405020304" pitchFamily="18" charset="0"/>
                <a:ea typeface="Times New Roman" panose="02020603050405020304" pitchFamily="18" charset="0"/>
              </a:rPr>
              <a:t>trình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bày</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của</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người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khác</a:t>
            </a:r>
            <a:r>
              <a:rPr lang="en-US" sz="2800" b="1" dirty="0">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15" name="Freeform 14"/>
          <p:cNvSpPr/>
          <p:nvPr/>
        </p:nvSpPr>
        <p:spPr>
          <a:xfrm rot="16200000">
            <a:off x="2565193" y="2414856"/>
            <a:ext cx="3353048" cy="3944455"/>
          </a:xfrm>
          <a:custGeom>
            <a:avLst/>
            <a:gdLst>
              <a:gd name="connsiteX0" fmla="*/ 0 w 3992562"/>
              <a:gd name="connsiteY0" fmla="*/ 199628 h 4791074"/>
              <a:gd name="connsiteX1" fmla="*/ 199628 w 3992562"/>
              <a:gd name="connsiteY1" fmla="*/ 0 h 4791074"/>
              <a:gd name="connsiteX2" fmla="*/ 3792934 w 3992562"/>
              <a:gd name="connsiteY2" fmla="*/ 0 h 4791074"/>
              <a:gd name="connsiteX3" fmla="*/ 3992562 w 3992562"/>
              <a:gd name="connsiteY3" fmla="*/ 199628 h 4791074"/>
              <a:gd name="connsiteX4" fmla="*/ 3992562 w 3992562"/>
              <a:gd name="connsiteY4" fmla="*/ 4591446 h 4791074"/>
              <a:gd name="connsiteX5" fmla="*/ 3792934 w 3992562"/>
              <a:gd name="connsiteY5" fmla="*/ 4791074 h 4791074"/>
              <a:gd name="connsiteX6" fmla="*/ 199628 w 3992562"/>
              <a:gd name="connsiteY6" fmla="*/ 4791074 h 4791074"/>
              <a:gd name="connsiteX7" fmla="*/ 0 w 3992562"/>
              <a:gd name="connsiteY7" fmla="*/ 4591446 h 4791074"/>
              <a:gd name="connsiteX8" fmla="*/ 0 w 3992562"/>
              <a:gd name="connsiteY8" fmla="*/ 199628 h 479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2562" h="4791074">
                <a:moveTo>
                  <a:pt x="3826205" y="1"/>
                </a:moveTo>
                <a:cubicBezTo>
                  <a:pt x="3918082" y="1"/>
                  <a:pt x="3992562" y="107252"/>
                  <a:pt x="3992562" y="239554"/>
                </a:cubicBezTo>
                <a:lnTo>
                  <a:pt x="3992562" y="4551520"/>
                </a:lnTo>
                <a:cubicBezTo>
                  <a:pt x="3992562" y="4683822"/>
                  <a:pt x="3918082" y="4791073"/>
                  <a:pt x="3826205" y="4791073"/>
                </a:cubicBezTo>
                <a:lnTo>
                  <a:pt x="166357" y="4791073"/>
                </a:lnTo>
                <a:cubicBezTo>
                  <a:pt x="74480" y="4791073"/>
                  <a:pt x="0" y="4683822"/>
                  <a:pt x="0" y="4551520"/>
                </a:cubicBezTo>
                <a:lnTo>
                  <a:pt x="0" y="239554"/>
                </a:lnTo>
                <a:cubicBezTo>
                  <a:pt x="0" y="107252"/>
                  <a:pt x="74480" y="1"/>
                  <a:pt x="166357" y="1"/>
                </a:cubicBezTo>
                <a:lnTo>
                  <a:pt x="3826205" y="1"/>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62392" tIns="154307" rIns="200026" bIns="3194048" numCol="1" spcCol="1270" anchor="t" anchorCtr="0">
            <a:noAutofit/>
          </a:bodyPr>
          <a:lstStyle/>
          <a:p>
            <a:pPr lvl="0" algn="r" defTabSz="2000250">
              <a:lnSpc>
                <a:spcPct val="90000"/>
              </a:lnSpc>
              <a:spcBef>
                <a:spcPct val="0"/>
              </a:spcBef>
              <a:spcAft>
                <a:spcPct val="35000"/>
              </a:spcAft>
            </a:pPr>
            <a:endParaRPr lang="en-US" sz="4500" kern="1200" dirty="0"/>
          </a:p>
        </p:txBody>
      </p:sp>
      <p:sp>
        <p:nvSpPr>
          <p:cNvPr id="16" name="Freeform 15"/>
          <p:cNvSpPr/>
          <p:nvPr/>
        </p:nvSpPr>
        <p:spPr>
          <a:xfrm>
            <a:off x="2578552" y="2710561"/>
            <a:ext cx="3369710" cy="3353048"/>
          </a:xfrm>
          <a:custGeom>
            <a:avLst/>
            <a:gdLst>
              <a:gd name="connsiteX0" fmla="*/ 0 w 2974459"/>
              <a:gd name="connsiteY0" fmla="*/ 0 h 4791074"/>
              <a:gd name="connsiteX1" fmla="*/ 2974459 w 2974459"/>
              <a:gd name="connsiteY1" fmla="*/ 0 h 4791074"/>
              <a:gd name="connsiteX2" fmla="*/ 2974459 w 2974459"/>
              <a:gd name="connsiteY2" fmla="*/ 4791074 h 4791074"/>
              <a:gd name="connsiteX3" fmla="*/ 0 w 2974459"/>
              <a:gd name="connsiteY3" fmla="*/ 4791074 h 4791074"/>
              <a:gd name="connsiteX4" fmla="*/ 0 w 2974459"/>
              <a:gd name="connsiteY4" fmla="*/ 0 h 4791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4459" h="4791074">
                <a:moveTo>
                  <a:pt x="0" y="0"/>
                </a:moveTo>
                <a:lnTo>
                  <a:pt x="2974459" y="0"/>
                </a:lnTo>
                <a:lnTo>
                  <a:pt x="2974459" y="4791074"/>
                </a:lnTo>
                <a:lnTo>
                  <a:pt x="0" y="4791074"/>
                </a:lnTo>
                <a:lnTo>
                  <a:pt x="0" y="0"/>
                </a:lnTo>
                <a:close/>
              </a:path>
            </a:pathLst>
          </a:custGeom>
          <a:noFill/>
          <a:ln>
            <a:noFill/>
          </a:ln>
          <a:sp3d/>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0" tIns="123444" rIns="0" bIns="0" numCol="1" spcCol="1270" anchor="t" anchorCtr="0">
            <a:noAutofit/>
          </a:bodyPr>
          <a:lstStyle/>
          <a:p>
            <a:pPr lvl="0" algn="l" defTabSz="1600200">
              <a:lnSpc>
                <a:spcPct val="90000"/>
              </a:lnSpc>
              <a:spcBef>
                <a:spcPct val="0"/>
              </a:spcBef>
              <a:spcAft>
                <a:spcPct val="35000"/>
              </a:spcAft>
            </a:pPr>
            <a:r>
              <a:rPr lang="en-US" sz="3200" kern="1200" dirty="0" err="1" smtClean="0">
                <a:latin typeface="Times New Roman" panose="02020603050405020304" pitchFamily="18" charset="0"/>
                <a:cs typeface="Times New Roman" panose="02020603050405020304" pitchFamily="18" charset="0"/>
              </a:rPr>
              <a:t>Phác</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thảo</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những</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nội</a:t>
            </a:r>
            <a:r>
              <a:rPr lang="en-US" sz="3200" kern="1200" dirty="0" smtClean="0">
                <a:latin typeface="Times New Roman" panose="02020603050405020304" pitchFamily="18" charset="0"/>
                <a:cs typeface="Times New Roman" panose="02020603050405020304" pitchFamily="18" charset="0"/>
              </a:rPr>
              <a:t> dung </a:t>
            </a:r>
            <a:r>
              <a:rPr lang="en-US" sz="3200" kern="1200" dirty="0" err="1" smtClean="0">
                <a:latin typeface="Times New Roman" panose="02020603050405020304" pitchFamily="18" charset="0"/>
                <a:cs typeface="Times New Roman" panose="02020603050405020304" pitchFamily="18" charset="0"/>
              </a:rPr>
              <a:t>định</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nói</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dưới</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dạng</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những</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gạch</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đầu</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dòng</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Tiếp</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theo</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trình</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bày</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ngắn</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gọn</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những</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nội</a:t>
            </a:r>
            <a:r>
              <a:rPr lang="en-US" sz="3200" kern="1200" dirty="0" smtClean="0">
                <a:latin typeface="Times New Roman" panose="02020603050405020304" pitchFamily="18" charset="0"/>
                <a:cs typeface="Times New Roman" panose="02020603050405020304" pitchFamily="18" charset="0"/>
              </a:rPr>
              <a:t> dung </a:t>
            </a:r>
            <a:r>
              <a:rPr lang="en-US" sz="3200" kern="1200" dirty="0" err="1" smtClean="0">
                <a:latin typeface="Times New Roman" panose="02020603050405020304" pitchFamily="18" charset="0"/>
                <a:cs typeface="Times New Roman" panose="02020603050405020304" pitchFamily="18" charset="0"/>
              </a:rPr>
              <a:t>đó</a:t>
            </a:r>
            <a:r>
              <a:rPr lang="en-US" sz="3200" kern="1200" dirty="0" smtClean="0">
                <a:latin typeface="Times New Roman" panose="02020603050405020304" pitchFamily="18" charset="0"/>
                <a:cs typeface="Times New Roman" panose="02020603050405020304" pitchFamily="18" charset="0"/>
              </a:rPr>
              <a:t>.</a:t>
            </a:r>
            <a:endParaRPr lang="en-US" sz="3200" kern="1200" dirty="0">
              <a:latin typeface="Times New Roman" panose="02020603050405020304" pitchFamily="18" charset="0"/>
              <a:cs typeface="Times New Roman" panose="02020603050405020304" pitchFamily="18" charset="0"/>
            </a:endParaRPr>
          </a:p>
        </p:txBody>
      </p:sp>
      <p:sp>
        <p:nvSpPr>
          <p:cNvPr id="17" name="Freeform 16"/>
          <p:cNvSpPr/>
          <p:nvPr/>
        </p:nvSpPr>
        <p:spPr>
          <a:xfrm rot="16200000">
            <a:off x="6261059" y="2832518"/>
            <a:ext cx="3353048" cy="3109131"/>
          </a:xfrm>
          <a:custGeom>
            <a:avLst/>
            <a:gdLst>
              <a:gd name="connsiteX0" fmla="*/ 0 w 3992562"/>
              <a:gd name="connsiteY0" fmla="*/ 199628 h 4791074"/>
              <a:gd name="connsiteX1" fmla="*/ 199628 w 3992562"/>
              <a:gd name="connsiteY1" fmla="*/ 0 h 4791074"/>
              <a:gd name="connsiteX2" fmla="*/ 3792934 w 3992562"/>
              <a:gd name="connsiteY2" fmla="*/ 0 h 4791074"/>
              <a:gd name="connsiteX3" fmla="*/ 3992562 w 3992562"/>
              <a:gd name="connsiteY3" fmla="*/ 199628 h 4791074"/>
              <a:gd name="connsiteX4" fmla="*/ 3992562 w 3992562"/>
              <a:gd name="connsiteY4" fmla="*/ 4591446 h 4791074"/>
              <a:gd name="connsiteX5" fmla="*/ 3792934 w 3992562"/>
              <a:gd name="connsiteY5" fmla="*/ 4791074 h 4791074"/>
              <a:gd name="connsiteX6" fmla="*/ 199628 w 3992562"/>
              <a:gd name="connsiteY6" fmla="*/ 4791074 h 4791074"/>
              <a:gd name="connsiteX7" fmla="*/ 0 w 3992562"/>
              <a:gd name="connsiteY7" fmla="*/ 4591446 h 4791074"/>
              <a:gd name="connsiteX8" fmla="*/ 0 w 3992562"/>
              <a:gd name="connsiteY8" fmla="*/ 199628 h 479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2562" h="4791074">
                <a:moveTo>
                  <a:pt x="3826205" y="1"/>
                </a:moveTo>
                <a:cubicBezTo>
                  <a:pt x="3918082" y="1"/>
                  <a:pt x="3992562" y="107252"/>
                  <a:pt x="3992562" y="239554"/>
                </a:cubicBezTo>
                <a:lnTo>
                  <a:pt x="3992562" y="4551520"/>
                </a:lnTo>
                <a:cubicBezTo>
                  <a:pt x="3992562" y="4683822"/>
                  <a:pt x="3918082" y="4791073"/>
                  <a:pt x="3826205" y="4791073"/>
                </a:cubicBezTo>
                <a:lnTo>
                  <a:pt x="166357" y="4791073"/>
                </a:lnTo>
                <a:cubicBezTo>
                  <a:pt x="74480" y="4791073"/>
                  <a:pt x="0" y="4683822"/>
                  <a:pt x="0" y="4551520"/>
                </a:cubicBezTo>
                <a:lnTo>
                  <a:pt x="0" y="239554"/>
                </a:lnTo>
                <a:cubicBezTo>
                  <a:pt x="0" y="107252"/>
                  <a:pt x="74480" y="1"/>
                  <a:pt x="166357" y="1"/>
                </a:cubicBezTo>
                <a:lnTo>
                  <a:pt x="3826205" y="1"/>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spcFirstLastPara="0" vert="horz" wrap="square" lIns="862393" tIns="154306" rIns="200025" bIns="3194049" numCol="1" spcCol="1270" anchor="t" anchorCtr="0">
            <a:noAutofit/>
          </a:bodyPr>
          <a:lstStyle/>
          <a:p>
            <a:pPr lvl="0" algn="r" defTabSz="2000250">
              <a:lnSpc>
                <a:spcPct val="90000"/>
              </a:lnSpc>
              <a:spcBef>
                <a:spcPct val="0"/>
              </a:spcBef>
              <a:spcAft>
                <a:spcPct val="35000"/>
              </a:spcAft>
            </a:pPr>
            <a:endParaRPr lang="en-US" sz="4500" kern="1200" dirty="0"/>
          </a:p>
        </p:txBody>
      </p:sp>
      <p:sp>
        <p:nvSpPr>
          <p:cNvPr id="18" name="Flowchart: Extract 17"/>
          <p:cNvSpPr/>
          <p:nvPr/>
        </p:nvSpPr>
        <p:spPr>
          <a:xfrm rot="5400000">
            <a:off x="6160836" y="5222173"/>
            <a:ext cx="492670" cy="724596"/>
          </a:xfrm>
          <a:prstGeom prst="flowChartExtra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Freeform 18"/>
          <p:cNvSpPr/>
          <p:nvPr/>
        </p:nvSpPr>
        <p:spPr>
          <a:xfrm>
            <a:off x="6676241" y="2710561"/>
            <a:ext cx="2315693" cy="3353048"/>
          </a:xfrm>
          <a:custGeom>
            <a:avLst/>
            <a:gdLst>
              <a:gd name="connsiteX0" fmla="*/ 0 w 2974459"/>
              <a:gd name="connsiteY0" fmla="*/ 0 h 4791074"/>
              <a:gd name="connsiteX1" fmla="*/ 2974459 w 2974459"/>
              <a:gd name="connsiteY1" fmla="*/ 0 h 4791074"/>
              <a:gd name="connsiteX2" fmla="*/ 2974459 w 2974459"/>
              <a:gd name="connsiteY2" fmla="*/ 4791074 h 4791074"/>
              <a:gd name="connsiteX3" fmla="*/ 0 w 2974459"/>
              <a:gd name="connsiteY3" fmla="*/ 4791074 h 4791074"/>
              <a:gd name="connsiteX4" fmla="*/ 0 w 2974459"/>
              <a:gd name="connsiteY4" fmla="*/ 0 h 4791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4459" h="4791074">
                <a:moveTo>
                  <a:pt x="0" y="0"/>
                </a:moveTo>
                <a:lnTo>
                  <a:pt x="2974459" y="0"/>
                </a:lnTo>
                <a:lnTo>
                  <a:pt x="2974459" y="4791074"/>
                </a:lnTo>
                <a:lnTo>
                  <a:pt x="0" y="4791074"/>
                </a:lnTo>
                <a:lnTo>
                  <a:pt x="0" y="0"/>
                </a:lnTo>
                <a:close/>
              </a:path>
            </a:pathLst>
          </a:custGeom>
          <a:noFill/>
          <a:ln>
            <a:noFill/>
          </a:ln>
          <a:sp3d/>
        </p:spPr>
        <p:style>
          <a:lnRef idx="2">
            <a:scrgbClr r="0" g="0" b="0"/>
          </a:lnRef>
          <a:fillRef idx="1">
            <a:scrgbClr r="0" g="0" b="0"/>
          </a:fillRef>
          <a:effectRef idx="0">
            <a:schemeClr val="accent3">
              <a:hueOff val="2710599"/>
              <a:satOff val="100000"/>
              <a:lumOff val="-14706"/>
              <a:alphaOff val="0"/>
            </a:schemeClr>
          </a:effectRef>
          <a:fontRef idx="minor">
            <a:schemeClr val="lt1"/>
          </a:fontRef>
        </p:style>
        <p:txBody>
          <a:bodyPr spcFirstLastPara="0" vert="horz" wrap="square" lIns="0" tIns="123444" rIns="0" bIns="0" numCol="1" spcCol="1270" anchor="t" anchorCtr="0">
            <a:noAutofit/>
          </a:bodyPr>
          <a:lstStyle/>
          <a:p>
            <a:pPr lvl="0" algn="l" defTabSz="1600200">
              <a:lnSpc>
                <a:spcPct val="90000"/>
              </a:lnSpc>
              <a:spcBef>
                <a:spcPct val="0"/>
              </a:spcBef>
              <a:spcAft>
                <a:spcPct val="35000"/>
              </a:spcAft>
            </a:pPr>
            <a:r>
              <a:rPr lang="en-US" sz="3200" kern="1200" dirty="0" err="1" smtClean="0">
                <a:latin typeface="Times New Roman" panose="02020603050405020304" pitchFamily="18" charset="0"/>
                <a:cs typeface="Times New Roman" panose="02020603050405020304" pitchFamily="18" charset="0"/>
              </a:rPr>
              <a:t>Lắng</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nghe</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và</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ghi</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tóm</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tắt</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nội</a:t>
            </a:r>
            <a:r>
              <a:rPr lang="en-US" sz="3200" kern="1200" dirty="0" smtClean="0">
                <a:latin typeface="Times New Roman" panose="02020603050405020304" pitchFamily="18" charset="0"/>
                <a:cs typeface="Times New Roman" panose="02020603050405020304" pitchFamily="18" charset="0"/>
              </a:rPr>
              <a:t> dung </a:t>
            </a:r>
            <a:r>
              <a:rPr lang="en-US" sz="3200" kern="1200" dirty="0" err="1" smtClean="0">
                <a:latin typeface="Times New Roman" panose="02020603050405020304" pitchFamily="18" charset="0"/>
                <a:cs typeface="Times New Roman" panose="02020603050405020304" pitchFamily="18" charset="0"/>
              </a:rPr>
              <a:t>trình</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bày</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đọc</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lại</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và</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chỉnh</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sửa</a:t>
            </a:r>
            <a:endParaRPr lang="en-US" sz="3200" kern="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7269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
            <a:ext cx="12192000" cy="836740"/>
            <a:chOff x="1440808" y="2419674"/>
            <a:chExt cx="9865006" cy="1448933"/>
          </a:xfrm>
        </p:grpSpPr>
        <p:sp>
          <p:nvSpPr>
            <p:cNvPr id="47" name="Freeform 6">
              <a:extLst>
                <a:ext uri="{FF2B5EF4-FFF2-40B4-BE49-F238E27FC236}">
                  <a16:creationId xmlns:a16="http://schemas.microsoft.com/office/drawing/2014/main" id="{0135C79C-F846-49D1-A09F-F16683F7E395}"/>
                </a:ext>
              </a:extLst>
            </p:cNvPr>
            <p:cNvSpPr>
              <a:spLocks/>
            </p:cNvSpPr>
            <p:nvPr userDrawn="1"/>
          </p:nvSpPr>
          <p:spPr bwMode="auto">
            <a:xfrm>
              <a:off x="1440808" y="2419674"/>
              <a:ext cx="9865006" cy="1406526"/>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1 w 7680"/>
                <a:gd name="T13" fmla="*/ 380 h 440"/>
                <a:gd name="T14" fmla="*/ 261 w 7680"/>
                <a:gd name="T15" fmla="*/ 440 h 440"/>
                <a:gd name="T16" fmla="*/ 541 w 7680"/>
                <a:gd name="T17" fmla="*/ 440 h 440"/>
                <a:gd name="T18" fmla="*/ 601 w 7680"/>
                <a:gd name="T19" fmla="*/ 380 h 440"/>
                <a:gd name="T20" fmla="*/ 601 w 7680"/>
                <a:gd name="T21" fmla="*/ 106 h 440"/>
                <a:gd name="T22" fmla="*/ 601 w 7680"/>
                <a:gd name="T23" fmla="*/ 106 h 440"/>
                <a:gd name="T24" fmla="*/ 601 w 7680"/>
                <a:gd name="T25" fmla="*/ 100 h 440"/>
                <a:gd name="T26" fmla="*/ 661 w 7680"/>
                <a:gd name="T27" fmla="*/ 40 h 440"/>
                <a:gd name="T28" fmla="*/ 676 w 7680"/>
                <a:gd name="T29" fmla="*/ 40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1" y="380"/>
                    <a:pt x="201" y="380"/>
                    <a:pt x="201" y="380"/>
                  </a:cubicBezTo>
                  <a:cubicBezTo>
                    <a:pt x="201" y="414"/>
                    <a:pt x="227" y="440"/>
                    <a:pt x="261" y="440"/>
                  </a:cubicBezTo>
                  <a:cubicBezTo>
                    <a:pt x="541" y="440"/>
                    <a:pt x="541" y="440"/>
                    <a:pt x="541" y="440"/>
                  </a:cubicBezTo>
                  <a:cubicBezTo>
                    <a:pt x="574" y="440"/>
                    <a:pt x="601" y="414"/>
                    <a:pt x="601" y="380"/>
                  </a:cubicBezTo>
                  <a:cubicBezTo>
                    <a:pt x="601" y="106"/>
                    <a:pt x="601" y="106"/>
                    <a:pt x="601" y="106"/>
                  </a:cubicBezTo>
                  <a:cubicBezTo>
                    <a:pt x="601" y="106"/>
                    <a:pt x="601" y="106"/>
                    <a:pt x="601" y="106"/>
                  </a:cubicBezTo>
                  <a:cubicBezTo>
                    <a:pt x="601" y="100"/>
                    <a:pt x="601" y="100"/>
                    <a:pt x="601" y="100"/>
                  </a:cubicBezTo>
                  <a:cubicBezTo>
                    <a:pt x="601" y="67"/>
                    <a:pt x="627" y="40"/>
                    <a:pt x="661" y="40"/>
                  </a:cubicBezTo>
                  <a:cubicBezTo>
                    <a:pt x="676" y="40"/>
                    <a:pt x="676" y="40"/>
                    <a:pt x="676" y="40"/>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48" name="Freeform 7">
              <a:extLst>
                <a:ext uri="{FF2B5EF4-FFF2-40B4-BE49-F238E27FC236}">
                  <a16:creationId xmlns:a16="http://schemas.microsoft.com/office/drawing/2014/main" id="{9BDD5B99-52D6-45D4-853E-00656DEDF9E0}"/>
                </a:ext>
              </a:extLst>
            </p:cNvPr>
            <p:cNvSpPr>
              <a:spLocks/>
            </p:cNvSpPr>
            <p:nvPr userDrawn="1"/>
          </p:nvSpPr>
          <p:spPr bwMode="auto">
            <a:xfrm>
              <a:off x="2255079" y="2654168"/>
              <a:ext cx="488049" cy="1214439"/>
            </a:xfrm>
            <a:custGeom>
              <a:avLst/>
              <a:gdLst>
                <a:gd name="T0" fmla="*/ 380 w 380"/>
                <a:gd name="T1" fmla="*/ 320 h 380"/>
                <a:gd name="T2" fmla="*/ 320 w 380"/>
                <a:gd name="T3" fmla="*/ 380 h 380"/>
                <a:gd name="T4" fmla="*/ 60 w 380"/>
                <a:gd name="T5" fmla="*/ 380 h 380"/>
                <a:gd name="T6" fmla="*/ 0 w 380"/>
                <a:gd name="T7" fmla="*/ 320 h 380"/>
                <a:gd name="T8" fmla="*/ 0 w 380"/>
                <a:gd name="T9" fmla="*/ 60 h 380"/>
                <a:gd name="T10" fmla="*/ 60 w 380"/>
                <a:gd name="T11" fmla="*/ 0 h 380"/>
                <a:gd name="T12" fmla="*/ 320 w 380"/>
                <a:gd name="T13" fmla="*/ 0 h 380"/>
                <a:gd name="T14" fmla="*/ 380 w 380"/>
                <a:gd name="T15" fmla="*/ 60 h 380"/>
                <a:gd name="T16" fmla="*/ 380 w 380"/>
                <a:gd name="T17" fmla="*/ 32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380">
                  <a:moveTo>
                    <a:pt x="380" y="320"/>
                  </a:moveTo>
                  <a:cubicBezTo>
                    <a:pt x="380" y="353"/>
                    <a:pt x="353" y="380"/>
                    <a:pt x="320" y="380"/>
                  </a:cubicBezTo>
                  <a:cubicBezTo>
                    <a:pt x="60" y="380"/>
                    <a:pt x="60" y="380"/>
                    <a:pt x="60" y="380"/>
                  </a:cubicBezTo>
                  <a:cubicBezTo>
                    <a:pt x="27" y="380"/>
                    <a:pt x="0" y="353"/>
                    <a:pt x="0" y="320"/>
                  </a:cubicBezTo>
                  <a:cubicBezTo>
                    <a:pt x="0" y="60"/>
                    <a:pt x="0" y="60"/>
                    <a:pt x="0" y="60"/>
                  </a:cubicBezTo>
                  <a:cubicBezTo>
                    <a:pt x="0" y="27"/>
                    <a:pt x="27" y="0"/>
                    <a:pt x="60" y="0"/>
                  </a:cubicBezTo>
                  <a:cubicBezTo>
                    <a:pt x="320" y="0"/>
                    <a:pt x="320" y="0"/>
                    <a:pt x="320" y="0"/>
                  </a:cubicBezTo>
                  <a:cubicBezTo>
                    <a:pt x="353" y="0"/>
                    <a:pt x="380" y="27"/>
                    <a:pt x="380" y="60"/>
                  </a:cubicBezTo>
                  <a:cubicBezTo>
                    <a:pt x="380" y="320"/>
                    <a:pt x="380" y="320"/>
                    <a:pt x="380" y="320"/>
                  </a:cubicBezTo>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49" name="Freeform 9">
              <a:extLst>
                <a:ext uri="{FF2B5EF4-FFF2-40B4-BE49-F238E27FC236}">
                  <a16:creationId xmlns:a16="http://schemas.microsoft.com/office/drawing/2014/main" id="{7BD48BF9-7087-4F50-83CD-A10FC7A2DDA4}"/>
                </a:ext>
              </a:extLst>
            </p:cNvPr>
            <p:cNvSpPr>
              <a:spLocks/>
            </p:cNvSpPr>
            <p:nvPr userDrawn="1"/>
          </p:nvSpPr>
          <p:spPr bwMode="auto">
            <a:xfrm>
              <a:off x="2772667" y="2654168"/>
              <a:ext cx="8533147" cy="1214439"/>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1" name="Freeform 13">
              <a:extLst>
                <a:ext uri="{FF2B5EF4-FFF2-40B4-BE49-F238E27FC236}">
                  <a16:creationId xmlns:a16="http://schemas.microsoft.com/office/drawing/2014/main" id="{BEA5C45B-1C10-4989-BDFF-5AFC77A39A29}"/>
                </a:ext>
              </a:extLst>
            </p:cNvPr>
            <p:cNvSpPr>
              <a:spLocks/>
            </p:cNvSpPr>
            <p:nvPr userDrawn="1"/>
          </p:nvSpPr>
          <p:spPr bwMode="auto">
            <a:xfrm>
              <a:off x="1808129" y="2895924"/>
              <a:ext cx="295398" cy="227013"/>
            </a:xfrm>
            <a:custGeom>
              <a:avLst/>
              <a:gdLst>
                <a:gd name="T0" fmla="*/ 135 w 230"/>
                <a:gd name="T1" fmla="*/ 64 h 71"/>
                <a:gd name="T2" fmla="*/ 120 w 230"/>
                <a:gd name="T3" fmla="*/ 71 h 71"/>
                <a:gd name="T4" fmla="*/ 2 w 230"/>
                <a:gd name="T5" fmla="*/ 62 h 71"/>
                <a:gd name="T6" fmla="*/ 11 w 230"/>
                <a:gd name="T7" fmla="*/ 54 h 71"/>
                <a:gd name="T8" fmla="*/ 105 w 230"/>
                <a:gd name="T9" fmla="*/ 2 h 71"/>
                <a:gd name="T10" fmla="*/ 115 w 230"/>
                <a:gd name="T11" fmla="*/ 0 h 71"/>
                <a:gd name="T12" fmla="*/ 227 w 230"/>
                <a:gd name="T13" fmla="*/ 9 h 71"/>
                <a:gd name="T14" fmla="*/ 228 w 230"/>
                <a:gd name="T15" fmla="*/ 12 h 71"/>
                <a:gd name="T16" fmla="*/ 135 w 23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71">
                  <a:moveTo>
                    <a:pt x="135" y="64"/>
                  </a:moveTo>
                  <a:cubicBezTo>
                    <a:pt x="128" y="68"/>
                    <a:pt x="121" y="71"/>
                    <a:pt x="120" y="71"/>
                  </a:cubicBezTo>
                  <a:cubicBezTo>
                    <a:pt x="2" y="62"/>
                    <a:pt x="2" y="62"/>
                    <a:pt x="2" y="62"/>
                  </a:cubicBezTo>
                  <a:cubicBezTo>
                    <a:pt x="0" y="61"/>
                    <a:pt x="4" y="58"/>
                    <a:pt x="11" y="54"/>
                  </a:cubicBezTo>
                  <a:cubicBezTo>
                    <a:pt x="105" y="2"/>
                    <a:pt x="105" y="2"/>
                    <a:pt x="105" y="2"/>
                  </a:cubicBezTo>
                  <a:cubicBezTo>
                    <a:pt x="108" y="0"/>
                    <a:pt x="111" y="0"/>
                    <a:pt x="115" y="0"/>
                  </a:cubicBezTo>
                  <a:cubicBezTo>
                    <a:pt x="119" y="0"/>
                    <a:pt x="227" y="9"/>
                    <a:pt x="227" y="9"/>
                  </a:cubicBezTo>
                  <a:cubicBezTo>
                    <a:pt x="229" y="9"/>
                    <a:pt x="230" y="10"/>
                    <a:pt x="228" y="12"/>
                  </a:cubicBezTo>
                  <a:lnTo>
                    <a:pt x="135"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grpSp>
      <p:sp>
        <p:nvSpPr>
          <p:cNvPr id="52" name="Freeform 14">
            <a:extLst>
              <a:ext uri="{FF2B5EF4-FFF2-40B4-BE49-F238E27FC236}">
                <a16:creationId xmlns:a16="http://schemas.microsoft.com/office/drawing/2014/main" id="{5CFB6CC0-3339-4CD3-A1E7-B46E2851C7DD}"/>
              </a:ext>
            </a:extLst>
          </p:cNvPr>
          <p:cNvSpPr>
            <a:spLocks noEditPoints="1"/>
          </p:cNvSpPr>
          <p:nvPr userDrawn="1"/>
        </p:nvSpPr>
        <p:spPr bwMode="auto">
          <a:xfrm>
            <a:off x="1862071" y="3124069"/>
            <a:ext cx="74492" cy="233363"/>
          </a:xfrm>
          <a:custGeom>
            <a:avLst/>
            <a:gdLst>
              <a:gd name="T0" fmla="*/ 44 w 58"/>
              <a:gd name="T1" fmla="*/ 73 h 73"/>
              <a:gd name="T2" fmla="*/ 42 w 58"/>
              <a:gd name="T3" fmla="*/ 72 h 73"/>
              <a:gd name="T4" fmla="*/ 22 w 58"/>
              <a:gd name="T5" fmla="*/ 61 h 73"/>
              <a:gd name="T6" fmla="*/ 5 w 58"/>
              <a:gd name="T7" fmla="*/ 69 h 73"/>
              <a:gd name="T8" fmla="*/ 2 w 58"/>
              <a:gd name="T9" fmla="*/ 69 h 73"/>
              <a:gd name="T10" fmla="*/ 0 w 58"/>
              <a:gd name="T11" fmla="*/ 66 h 73"/>
              <a:gd name="T12" fmla="*/ 0 w 58"/>
              <a:gd name="T13" fmla="*/ 16 h 73"/>
              <a:gd name="T14" fmla="*/ 14 w 58"/>
              <a:gd name="T15" fmla="*/ 0 h 73"/>
              <a:gd name="T16" fmla="*/ 15 w 58"/>
              <a:gd name="T17" fmla="*/ 0 h 73"/>
              <a:gd name="T18" fmla="*/ 55 w 58"/>
              <a:gd name="T19" fmla="*/ 2 h 73"/>
              <a:gd name="T20" fmla="*/ 58 w 58"/>
              <a:gd name="T21" fmla="*/ 6 h 73"/>
              <a:gd name="T22" fmla="*/ 56 w 58"/>
              <a:gd name="T23" fmla="*/ 9 h 73"/>
              <a:gd name="T24" fmla="*/ 47 w 58"/>
              <a:gd name="T25" fmla="*/ 19 h 73"/>
              <a:gd name="T26" fmla="*/ 47 w 58"/>
              <a:gd name="T27" fmla="*/ 69 h 73"/>
              <a:gd name="T28" fmla="*/ 45 w 58"/>
              <a:gd name="T29" fmla="*/ 72 h 73"/>
              <a:gd name="T30" fmla="*/ 44 w 58"/>
              <a:gd name="T31" fmla="*/ 73 h 73"/>
              <a:gd name="T32" fmla="*/ 22 w 58"/>
              <a:gd name="T33" fmla="*/ 53 h 73"/>
              <a:gd name="T34" fmla="*/ 24 w 58"/>
              <a:gd name="T35" fmla="*/ 54 h 73"/>
              <a:gd name="T36" fmla="*/ 40 w 58"/>
              <a:gd name="T37" fmla="*/ 63 h 73"/>
              <a:gd name="T38" fmla="*/ 40 w 58"/>
              <a:gd name="T39" fmla="*/ 19 h 73"/>
              <a:gd name="T40" fmla="*/ 44 w 58"/>
              <a:gd name="T41" fmla="*/ 9 h 73"/>
              <a:gd name="T42" fmla="*/ 15 w 58"/>
              <a:gd name="T43" fmla="*/ 7 h 73"/>
              <a:gd name="T44" fmla="*/ 7 w 58"/>
              <a:gd name="T45" fmla="*/ 16 h 73"/>
              <a:gd name="T46" fmla="*/ 7 w 58"/>
              <a:gd name="T47" fmla="*/ 61 h 73"/>
              <a:gd name="T48" fmla="*/ 21 w 58"/>
              <a:gd name="T49" fmla="*/ 54 h 73"/>
              <a:gd name="T50" fmla="*/ 22 w 58"/>
              <a:gd name="T51" fmla="*/ 5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73">
                <a:moveTo>
                  <a:pt x="44" y="73"/>
                </a:moveTo>
                <a:cubicBezTo>
                  <a:pt x="43" y="73"/>
                  <a:pt x="43" y="72"/>
                  <a:pt x="42" y="72"/>
                </a:cubicBezTo>
                <a:cubicBezTo>
                  <a:pt x="22" y="61"/>
                  <a:pt x="22" y="61"/>
                  <a:pt x="22" y="61"/>
                </a:cubicBezTo>
                <a:cubicBezTo>
                  <a:pt x="5" y="69"/>
                  <a:pt x="5" y="69"/>
                  <a:pt x="5" y="69"/>
                </a:cubicBezTo>
                <a:cubicBezTo>
                  <a:pt x="4" y="70"/>
                  <a:pt x="3" y="70"/>
                  <a:pt x="2" y="69"/>
                </a:cubicBezTo>
                <a:cubicBezTo>
                  <a:pt x="1" y="69"/>
                  <a:pt x="0" y="67"/>
                  <a:pt x="0" y="66"/>
                </a:cubicBezTo>
                <a:cubicBezTo>
                  <a:pt x="0" y="16"/>
                  <a:pt x="0" y="16"/>
                  <a:pt x="0" y="16"/>
                </a:cubicBezTo>
                <a:cubicBezTo>
                  <a:pt x="0" y="6"/>
                  <a:pt x="9" y="1"/>
                  <a:pt x="14" y="0"/>
                </a:cubicBezTo>
                <a:cubicBezTo>
                  <a:pt x="15" y="0"/>
                  <a:pt x="15" y="0"/>
                  <a:pt x="15" y="0"/>
                </a:cubicBezTo>
                <a:cubicBezTo>
                  <a:pt x="55" y="2"/>
                  <a:pt x="55" y="2"/>
                  <a:pt x="55" y="2"/>
                </a:cubicBezTo>
                <a:cubicBezTo>
                  <a:pt x="57" y="3"/>
                  <a:pt x="58" y="4"/>
                  <a:pt x="58" y="6"/>
                </a:cubicBezTo>
                <a:cubicBezTo>
                  <a:pt x="58" y="7"/>
                  <a:pt x="57" y="9"/>
                  <a:pt x="56" y="9"/>
                </a:cubicBezTo>
                <a:cubicBezTo>
                  <a:pt x="55" y="9"/>
                  <a:pt x="47" y="12"/>
                  <a:pt x="47" y="19"/>
                </a:cubicBezTo>
                <a:cubicBezTo>
                  <a:pt x="47" y="69"/>
                  <a:pt x="47" y="69"/>
                  <a:pt x="47" y="69"/>
                </a:cubicBezTo>
                <a:cubicBezTo>
                  <a:pt x="47" y="70"/>
                  <a:pt x="47" y="71"/>
                  <a:pt x="45" y="72"/>
                </a:cubicBezTo>
                <a:cubicBezTo>
                  <a:pt x="45" y="72"/>
                  <a:pt x="44" y="73"/>
                  <a:pt x="44" y="73"/>
                </a:cubicBezTo>
                <a:close/>
                <a:moveTo>
                  <a:pt x="22" y="53"/>
                </a:moveTo>
                <a:cubicBezTo>
                  <a:pt x="23" y="53"/>
                  <a:pt x="23" y="53"/>
                  <a:pt x="24" y="54"/>
                </a:cubicBezTo>
                <a:cubicBezTo>
                  <a:pt x="40" y="63"/>
                  <a:pt x="40" y="63"/>
                  <a:pt x="40" y="63"/>
                </a:cubicBezTo>
                <a:cubicBezTo>
                  <a:pt x="40" y="19"/>
                  <a:pt x="40" y="19"/>
                  <a:pt x="40" y="19"/>
                </a:cubicBezTo>
                <a:cubicBezTo>
                  <a:pt x="40" y="14"/>
                  <a:pt x="42" y="11"/>
                  <a:pt x="44" y="9"/>
                </a:cubicBezTo>
                <a:cubicBezTo>
                  <a:pt x="15" y="7"/>
                  <a:pt x="15" y="7"/>
                  <a:pt x="15" y="7"/>
                </a:cubicBezTo>
                <a:cubicBezTo>
                  <a:pt x="13" y="7"/>
                  <a:pt x="7" y="9"/>
                  <a:pt x="7" y="16"/>
                </a:cubicBezTo>
                <a:cubicBezTo>
                  <a:pt x="7" y="61"/>
                  <a:pt x="7" y="61"/>
                  <a:pt x="7" y="61"/>
                </a:cubicBezTo>
                <a:cubicBezTo>
                  <a:pt x="21" y="54"/>
                  <a:pt x="21" y="54"/>
                  <a:pt x="21" y="54"/>
                </a:cubicBezTo>
                <a:cubicBezTo>
                  <a:pt x="21" y="53"/>
                  <a:pt x="22" y="53"/>
                  <a:pt x="2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3" name="Freeform 15">
            <a:extLst>
              <a:ext uri="{FF2B5EF4-FFF2-40B4-BE49-F238E27FC236}">
                <a16:creationId xmlns:a16="http://schemas.microsoft.com/office/drawing/2014/main" id="{12798DFC-C3AF-48C5-AE92-EEAD60BE7E84}"/>
              </a:ext>
            </a:extLst>
          </p:cNvPr>
          <p:cNvSpPr>
            <a:spLocks/>
          </p:cNvSpPr>
          <p:nvPr userDrawn="1"/>
        </p:nvSpPr>
        <p:spPr bwMode="auto">
          <a:xfrm>
            <a:off x="1802992" y="3066919"/>
            <a:ext cx="52658" cy="155575"/>
          </a:xfrm>
          <a:custGeom>
            <a:avLst/>
            <a:gdLst>
              <a:gd name="T0" fmla="*/ 41 w 41"/>
              <a:gd name="T1" fmla="*/ 42 h 49"/>
              <a:gd name="T2" fmla="*/ 16 w 41"/>
              <a:gd name="T3" fmla="*/ 40 h 49"/>
              <a:gd name="T4" fmla="*/ 7 w 41"/>
              <a:gd name="T5" fmla="*/ 24 h 49"/>
              <a:gd name="T6" fmla="*/ 17 w 41"/>
              <a:gd name="T7" fmla="*/ 7 h 49"/>
              <a:gd name="T8" fmla="*/ 20 w 41"/>
              <a:gd name="T9" fmla="*/ 3 h 49"/>
              <a:gd name="T10" fmla="*/ 16 w 41"/>
              <a:gd name="T11" fmla="*/ 0 h 49"/>
              <a:gd name="T12" fmla="*/ 0 w 41"/>
              <a:gd name="T13" fmla="*/ 24 h 49"/>
              <a:gd name="T14" fmla="*/ 15 w 41"/>
              <a:gd name="T15" fmla="*/ 47 h 49"/>
              <a:gd name="T16" fmla="*/ 41 w 41"/>
              <a:gd name="T17" fmla="*/ 49 h 49"/>
              <a:gd name="T18" fmla="*/ 41 w 41"/>
              <a:gd name="T19"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9">
                <a:moveTo>
                  <a:pt x="41" y="42"/>
                </a:moveTo>
                <a:cubicBezTo>
                  <a:pt x="28" y="41"/>
                  <a:pt x="18" y="40"/>
                  <a:pt x="16" y="40"/>
                </a:cubicBezTo>
                <a:cubicBezTo>
                  <a:pt x="10" y="39"/>
                  <a:pt x="7" y="31"/>
                  <a:pt x="7" y="24"/>
                </a:cubicBezTo>
                <a:cubicBezTo>
                  <a:pt x="7" y="17"/>
                  <a:pt x="10" y="8"/>
                  <a:pt x="17" y="7"/>
                </a:cubicBezTo>
                <a:cubicBezTo>
                  <a:pt x="19" y="7"/>
                  <a:pt x="20" y="5"/>
                  <a:pt x="20" y="3"/>
                </a:cubicBezTo>
                <a:cubicBezTo>
                  <a:pt x="19" y="1"/>
                  <a:pt x="17" y="0"/>
                  <a:pt x="16" y="0"/>
                </a:cubicBezTo>
                <a:cubicBezTo>
                  <a:pt x="5" y="2"/>
                  <a:pt x="0" y="14"/>
                  <a:pt x="0" y="24"/>
                </a:cubicBezTo>
                <a:cubicBezTo>
                  <a:pt x="0" y="35"/>
                  <a:pt x="5" y="45"/>
                  <a:pt x="15" y="47"/>
                </a:cubicBezTo>
                <a:cubicBezTo>
                  <a:pt x="18" y="47"/>
                  <a:pt x="28" y="48"/>
                  <a:pt x="41" y="49"/>
                </a:cubicBezTo>
                <a:lnTo>
                  <a:pt x="41"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6" name="Freeform 18">
            <a:extLst>
              <a:ext uri="{FF2B5EF4-FFF2-40B4-BE49-F238E27FC236}">
                <a16:creationId xmlns:a16="http://schemas.microsoft.com/office/drawing/2014/main" id="{28C05EC9-4EB4-4FD0-BE14-271985378A79}"/>
              </a:ext>
            </a:extLst>
          </p:cNvPr>
          <p:cNvSpPr>
            <a:spLocks/>
          </p:cNvSpPr>
          <p:nvPr userDrawn="1"/>
        </p:nvSpPr>
        <p:spPr bwMode="auto">
          <a:xfrm>
            <a:off x="1842806" y="3568569"/>
            <a:ext cx="56511" cy="136525"/>
          </a:xfrm>
          <a:custGeom>
            <a:avLst/>
            <a:gdLst>
              <a:gd name="T0" fmla="*/ 42 w 44"/>
              <a:gd name="T1" fmla="*/ 13 h 43"/>
              <a:gd name="T2" fmla="*/ 33 w 44"/>
              <a:gd name="T3" fmla="*/ 13 h 43"/>
              <a:gd name="T4" fmla="*/ 30 w 44"/>
              <a:gd name="T5" fmla="*/ 10 h 43"/>
              <a:gd name="T6" fmla="*/ 26 w 44"/>
              <a:gd name="T7" fmla="*/ 8 h 43"/>
              <a:gd name="T8" fmla="*/ 22 w 44"/>
              <a:gd name="T9" fmla="*/ 7 h 43"/>
              <a:gd name="T10" fmla="*/ 12 w 44"/>
              <a:gd name="T11" fmla="*/ 11 h 43"/>
              <a:gd name="T12" fmla="*/ 10 w 44"/>
              <a:gd name="T13" fmla="*/ 14 h 43"/>
              <a:gd name="T14" fmla="*/ 8 w 44"/>
              <a:gd name="T15" fmla="*/ 17 h 43"/>
              <a:gd name="T16" fmla="*/ 7 w 44"/>
              <a:gd name="T17" fmla="*/ 21 h 43"/>
              <a:gd name="T18" fmla="*/ 8 w 44"/>
              <a:gd name="T19" fmla="*/ 26 h 43"/>
              <a:gd name="T20" fmla="*/ 11 w 44"/>
              <a:gd name="T21" fmla="*/ 31 h 43"/>
              <a:gd name="T22" fmla="*/ 16 w 44"/>
              <a:gd name="T23" fmla="*/ 34 h 43"/>
              <a:gd name="T24" fmla="*/ 22 w 44"/>
              <a:gd name="T25" fmla="*/ 35 h 43"/>
              <a:gd name="T26" fmla="*/ 29 w 44"/>
              <a:gd name="T27" fmla="*/ 33 h 43"/>
              <a:gd name="T28" fmla="*/ 34 w 44"/>
              <a:gd name="T29" fmla="*/ 28 h 43"/>
              <a:gd name="T30" fmla="*/ 17 w 44"/>
              <a:gd name="T31" fmla="*/ 28 h 43"/>
              <a:gd name="T32" fmla="*/ 17 w 44"/>
              <a:gd name="T33" fmla="*/ 21 h 43"/>
              <a:gd name="T34" fmla="*/ 44 w 44"/>
              <a:gd name="T35" fmla="*/ 21 h 43"/>
              <a:gd name="T36" fmla="*/ 44 w 44"/>
              <a:gd name="T37" fmla="*/ 22 h 43"/>
              <a:gd name="T38" fmla="*/ 41 w 44"/>
              <a:gd name="T39" fmla="*/ 32 h 43"/>
              <a:gd name="T40" fmla="*/ 33 w 44"/>
              <a:gd name="T41" fmla="*/ 40 h 43"/>
              <a:gd name="T42" fmla="*/ 22 w 44"/>
              <a:gd name="T43" fmla="*/ 43 h 43"/>
              <a:gd name="T44" fmla="*/ 13 w 44"/>
              <a:gd name="T45" fmla="*/ 41 h 43"/>
              <a:gd name="T46" fmla="*/ 6 w 44"/>
              <a:gd name="T47" fmla="*/ 37 h 43"/>
              <a:gd name="T48" fmla="*/ 1 w 44"/>
              <a:gd name="T49" fmla="*/ 30 h 43"/>
              <a:gd name="T50" fmla="*/ 0 w 44"/>
              <a:gd name="T51" fmla="*/ 21 h 43"/>
              <a:gd name="T52" fmla="*/ 1 w 44"/>
              <a:gd name="T53" fmla="*/ 13 h 43"/>
              <a:gd name="T54" fmla="*/ 6 w 44"/>
              <a:gd name="T55" fmla="*/ 6 h 43"/>
              <a:gd name="T56" fmla="*/ 13 w 44"/>
              <a:gd name="T57" fmla="*/ 1 h 43"/>
              <a:gd name="T58" fmla="*/ 22 w 44"/>
              <a:gd name="T59" fmla="*/ 0 h 43"/>
              <a:gd name="T60" fmla="*/ 30 w 44"/>
              <a:gd name="T61" fmla="*/ 1 h 43"/>
              <a:gd name="T62" fmla="*/ 37 w 44"/>
              <a:gd name="T63" fmla="*/ 6 h 43"/>
              <a:gd name="T64" fmla="*/ 42 w 44"/>
              <a:gd name="T65"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3">
                <a:moveTo>
                  <a:pt x="42" y="13"/>
                </a:moveTo>
                <a:cubicBezTo>
                  <a:pt x="33" y="13"/>
                  <a:pt x="33" y="13"/>
                  <a:pt x="33" y="13"/>
                </a:cubicBezTo>
                <a:cubicBezTo>
                  <a:pt x="32" y="11"/>
                  <a:pt x="31" y="10"/>
                  <a:pt x="30" y="10"/>
                </a:cubicBezTo>
                <a:cubicBezTo>
                  <a:pt x="28" y="9"/>
                  <a:pt x="27" y="8"/>
                  <a:pt x="26" y="8"/>
                </a:cubicBezTo>
                <a:cubicBezTo>
                  <a:pt x="24" y="7"/>
                  <a:pt x="23" y="7"/>
                  <a:pt x="22" y="7"/>
                </a:cubicBezTo>
                <a:cubicBezTo>
                  <a:pt x="18" y="7"/>
                  <a:pt x="15" y="8"/>
                  <a:pt x="12" y="11"/>
                </a:cubicBezTo>
                <a:cubicBezTo>
                  <a:pt x="11" y="11"/>
                  <a:pt x="10" y="12"/>
                  <a:pt x="10" y="14"/>
                </a:cubicBezTo>
                <a:cubicBezTo>
                  <a:pt x="9" y="15"/>
                  <a:pt x="8" y="16"/>
                  <a:pt x="8" y="17"/>
                </a:cubicBezTo>
                <a:cubicBezTo>
                  <a:pt x="8" y="19"/>
                  <a:pt x="7" y="20"/>
                  <a:pt x="7" y="21"/>
                </a:cubicBezTo>
                <a:cubicBezTo>
                  <a:pt x="7" y="23"/>
                  <a:pt x="8" y="25"/>
                  <a:pt x="8" y="26"/>
                </a:cubicBezTo>
                <a:cubicBezTo>
                  <a:pt x="9" y="28"/>
                  <a:pt x="10" y="29"/>
                  <a:pt x="11" y="31"/>
                </a:cubicBezTo>
                <a:cubicBezTo>
                  <a:pt x="13" y="32"/>
                  <a:pt x="14" y="33"/>
                  <a:pt x="16" y="34"/>
                </a:cubicBezTo>
                <a:cubicBezTo>
                  <a:pt x="18" y="35"/>
                  <a:pt x="20" y="35"/>
                  <a:pt x="22" y="35"/>
                </a:cubicBezTo>
                <a:cubicBezTo>
                  <a:pt x="24" y="35"/>
                  <a:pt x="27" y="35"/>
                  <a:pt x="29" y="33"/>
                </a:cubicBezTo>
                <a:cubicBezTo>
                  <a:pt x="31" y="32"/>
                  <a:pt x="33" y="30"/>
                  <a:pt x="34" y="28"/>
                </a:cubicBezTo>
                <a:cubicBezTo>
                  <a:pt x="17" y="28"/>
                  <a:pt x="17" y="28"/>
                  <a:pt x="17" y="28"/>
                </a:cubicBezTo>
                <a:cubicBezTo>
                  <a:pt x="17" y="21"/>
                  <a:pt x="17" y="21"/>
                  <a:pt x="17" y="21"/>
                </a:cubicBezTo>
                <a:cubicBezTo>
                  <a:pt x="44" y="21"/>
                  <a:pt x="44" y="21"/>
                  <a:pt x="44" y="21"/>
                </a:cubicBezTo>
                <a:cubicBezTo>
                  <a:pt x="44" y="22"/>
                  <a:pt x="44" y="22"/>
                  <a:pt x="44" y="22"/>
                </a:cubicBezTo>
                <a:cubicBezTo>
                  <a:pt x="44" y="26"/>
                  <a:pt x="43" y="29"/>
                  <a:pt x="41" y="32"/>
                </a:cubicBezTo>
                <a:cubicBezTo>
                  <a:pt x="39" y="36"/>
                  <a:pt x="36" y="38"/>
                  <a:pt x="33" y="40"/>
                </a:cubicBezTo>
                <a:cubicBezTo>
                  <a:pt x="29" y="42"/>
                  <a:pt x="26" y="43"/>
                  <a:pt x="22" y="43"/>
                </a:cubicBezTo>
                <a:cubicBezTo>
                  <a:pt x="19" y="43"/>
                  <a:pt x="16" y="42"/>
                  <a:pt x="13" y="41"/>
                </a:cubicBezTo>
                <a:cubicBezTo>
                  <a:pt x="11" y="40"/>
                  <a:pt x="8" y="39"/>
                  <a:pt x="6" y="37"/>
                </a:cubicBezTo>
                <a:cubicBezTo>
                  <a:pt x="4" y="35"/>
                  <a:pt x="3" y="32"/>
                  <a:pt x="1" y="30"/>
                </a:cubicBezTo>
                <a:cubicBezTo>
                  <a:pt x="0" y="27"/>
                  <a:pt x="0" y="24"/>
                  <a:pt x="0" y="21"/>
                </a:cubicBezTo>
                <a:cubicBezTo>
                  <a:pt x="0" y="18"/>
                  <a:pt x="0" y="16"/>
                  <a:pt x="1" y="13"/>
                </a:cubicBezTo>
                <a:cubicBezTo>
                  <a:pt x="3" y="10"/>
                  <a:pt x="4" y="8"/>
                  <a:pt x="6" y="6"/>
                </a:cubicBezTo>
                <a:cubicBezTo>
                  <a:pt x="8" y="4"/>
                  <a:pt x="11" y="2"/>
                  <a:pt x="13" y="1"/>
                </a:cubicBezTo>
                <a:cubicBezTo>
                  <a:pt x="16" y="0"/>
                  <a:pt x="19" y="0"/>
                  <a:pt x="22" y="0"/>
                </a:cubicBezTo>
                <a:cubicBezTo>
                  <a:pt x="25" y="0"/>
                  <a:pt x="27" y="0"/>
                  <a:pt x="30" y="1"/>
                </a:cubicBezTo>
                <a:cubicBezTo>
                  <a:pt x="33" y="2"/>
                  <a:pt x="35" y="4"/>
                  <a:pt x="37" y="6"/>
                </a:cubicBezTo>
                <a:cubicBezTo>
                  <a:pt x="39" y="8"/>
                  <a:pt x="41" y="10"/>
                  <a:pt x="4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7" name="Freeform 19">
            <a:extLst>
              <a:ext uri="{FF2B5EF4-FFF2-40B4-BE49-F238E27FC236}">
                <a16:creationId xmlns:a16="http://schemas.microsoft.com/office/drawing/2014/main" id="{789AA566-934A-484C-93F4-04CED103580C}"/>
              </a:ext>
            </a:extLst>
          </p:cNvPr>
          <p:cNvSpPr>
            <a:spLocks noEditPoints="1"/>
          </p:cNvSpPr>
          <p:nvPr userDrawn="1"/>
        </p:nvSpPr>
        <p:spPr bwMode="auto">
          <a:xfrm>
            <a:off x="1904454" y="3543169"/>
            <a:ext cx="44952" cy="161925"/>
          </a:xfrm>
          <a:custGeom>
            <a:avLst/>
            <a:gdLst>
              <a:gd name="T0" fmla="*/ 0 w 35"/>
              <a:gd name="T1" fmla="*/ 8 h 51"/>
              <a:gd name="T2" fmla="*/ 8 w 35"/>
              <a:gd name="T3" fmla="*/ 8 h 51"/>
              <a:gd name="T4" fmla="*/ 8 w 35"/>
              <a:gd name="T5" fmla="*/ 34 h 51"/>
              <a:gd name="T6" fmla="*/ 8 w 35"/>
              <a:gd name="T7" fmla="*/ 37 h 51"/>
              <a:gd name="T8" fmla="*/ 9 w 35"/>
              <a:gd name="T9" fmla="*/ 40 h 51"/>
              <a:gd name="T10" fmla="*/ 11 w 35"/>
              <a:gd name="T11" fmla="*/ 42 h 51"/>
              <a:gd name="T12" fmla="*/ 14 w 35"/>
              <a:gd name="T13" fmla="*/ 43 h 51"/>
              <a:gd name="T14" fmla="*/ 17 w 35"/>
              <a:gd name="T15" fmla="*/ 43 h 51"/>
              <a:gd name="T16" fmla="*/ 20 w 35"/>
              <a:gd name="T17" fmla="*/ 40 h 51"/>
              <a:gd name="T18" fmla="*/ 20 w 35"/>
              <a:gd name="T19" fmla="*/ 38 h 51"/>
              <a:gd name="T20" fmla="*/ 21 w 35"/>
              <a:gd name="T21" fmla="*/ 34 h 51"/>
              <a:gd name="T22" fmla="*/ 21 w 35"/>
              <a:gd name="T23" fmla="*/ 8 h 51"/>
              <a:gd name="T24" fmla="*/ 28 w 35"/>
              <a:gd name="T25" fmla="*/ 8 h 51"/>
              <a:gd name="T26" fmla="*/ 28 w 35"/>
              <a:gd name="T27" fmla="*/ 16 h 51"/>
              <a:gd name="T28" fmla="*/ 31 w 35"/>
              <a:gd name="T29" fmla="*/ 14 h 51"/>
              <a:gd name="T30" fmla="*/ 31 w 35"/>
              <a:gd name="T31" fmla="*/ 8 h 51"/>
              <a:gd name="T32" fmla="*/ 35 w 35"/>
              <a:gd name="T33" fmla="*/ 8 h 51"/>
              <a:gd name="T34" fmla="*/ 33 w 35"/>
              <a:gd name="T35" fmla="*/ 16 h 51"/>
              <a:gd name="T36" fmla="*/ 28 w 35"/>
              <a:gd name="T37" fmla="*/ 19 h 51"/>
              <a:gd name="T38" fmla="*/ 28 w 35"/>
              <a:gd name="T39" fmla="*/ 34 h 51"/>
              <a:gd name="T40" fmla="*/ 28 w 35"/>
              <a:gd name="T41" fmla="*/ 41 h 51"/>
              <a:gd name="T42" fmla="*/ 25 w 35"/>
              <a:gd name="T43" fmla="*/ 45 h 51"/>
              <a:gd name="T44" fmla="*/ 20 w 35"/>
              <a:gd name="T45" fmla="*/ 49 h 51"/>
              <a:gd name="T46" fmla="*/ 14 w 35"/>
              <a:gd name="T47" fmla="*/ 51 h 51"/>
              <a:gd name="T48" fmla="*/ 9 w 35"/>
              <a:gd name="T49" fmla="*/ 49 h 51"/>
              <a:gd name="T50" fmla="*/ 4 w 35"/>
              <a:gd name="T51" fmla="*/ 46 h 51"/>
              <a:gd name="T52" fmla="*/ 2 w 35"/>
              <a:gd name="T53" fmla="*/ 42 h 51"/>
              <a:gd name="T54" fmla="*/ 1 w 35"/>
              <a:gd name="T55" fmla="*/ 39 h 51"/>
              <a:gd name="T56" fmla="*/ 0 w 35"/>
              <a:gd name="T57" fmla="*/ 34 h 51"/>
              <a:gd name="T58" fmla="*/ 0 w 35"/>
              <a:gd name="T59" fmla="*/ 8 h 51"/>
              <a:gd name="T60" fmla="*/ 10 w 35"/>
              <a:gd name="T61" fmla="*/ 5 h 51"/>
              <a:gd name="T62" fmla="*/ 8 w 35"/>
              <a:gd name="T63" fmla="*/ 1 h 51"/>
              <a:gd name="T64" fmla="*/ 12 w 35"/>
              <a:gd name="T65" fmla="*/ 0 h 51"/>
              <a:gd name="T66" fmla="*/ 14 w 35"/>
              <a:gd name="T67" fmla="*/ 0 h 51"/>
              <a:gd name="T68" fmla="*/ 16 w 35"/>
              <a:gd name="T69" fmla="*/ 1 h 51"/>
              <a:gd name="T70" fmla="*/ 19 w 35"/>
              <a:gd name="T71" fmla="*/ 0 h 51"/>
              <a:gd name="T72" fmla="*/ 21 w 35"/>
              <a:gd name="T73" fmla="*/ 3 h 51"/>
              <a:gd name="T74" fmla="*/ 20 w 35"/>
              <a:gd name="T75" fmla="*/ 4 h 51"/>
              <a:gd name="T76" fmla="*/ 19 w 35"/>
              <a:gd name="T77" fmla="*/ 5 h 51"/>
              <a:gd name="T78" fmla="*/ 17 w 35"/>
              <a:gd name="T79" fmla="*/ 5 h 51"/>
              <a:gd name="T80" fmla="*/ 16 w 35"/>
              <a:gd name="T81" fmla="*/ 5 h 51"/>
              <a:gd name="T82" fmla="*/ 14 w 35"/>
              <a:gd name="T83" fmla="*/ 4 h 51"/>
              <a:gd name="T84" fmla="*/ 12 w 35"/>
              <a:gd name="T85" fmla="*/ 4 h 51"/>
              <a:gd name="T86" fmla="*/ 10 w 35"/>
              <a:gd name="T87"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 h="51">
                <a:moveTo>
                  <a:pt x="0" y="8"/>
                </a:moveTo>
                <a:cubicBezTo>
                  <a:pt x="8" y="8"/>
                  <a:pt x="8" y="8"/>
                  <a:pt x="8" y="8"/>
                </a:cubicBezTo>
                <a:cubicBezTo>
                  <a:pt x="8" y="34"/>
                  <a:pt x="8" y="34"/>
                  <a:pt x="8" y="34"/>
                </a:cubicBezTo>
                <a:cubicBezTo>
                  <a:pt x="8" y="35"/>
                  <a:pt x="8" y="37"/>
                  <a:pt x="8" y="37"/>
                </a:cubicBezTo>
                <a:cubicBezTo>
                  <a:pt x="8" y="38"/>
                  <a:pt x="8" y="39"/>
                  <a:pt x="9" y="40"/>
                </a:cubicBezTo>
                <a:cubicBezTo>
                  <a:pt x="9" y="41"/>
                  <a:pt x="10" y="42"/>
                  <a:pt x="11" y="42"/>
                </a:cubicBezTo>
                <a:cubicBezTo>
                  <a:pt x="12" y="43"/>
                  <a:pt x="13" y="43"/>
                  <a:pt x="14" y="43"/>
                </a:cubicBezTo>
                <a:cubicBezTo>
                  <a:pt x="15" y="43"/>
                  <a:pt x="16" y="43"/>
                  <a:pt x="17" y="43"/>
                </a:cubicBezTo>
                <a:cubicBezTo>
                  <a:pt x="18" y="42"/>
                  <a:pt x="19" y="41"/>
                  <a:pt x="20" y="40"/>
                </a:cubicBezTo>
                <a:cubicBezTo>
                  <a:pt x="20" y="40"/>
                  <a:pt x="20" y="39"/>
                  <a:pt x="20" y="38"/>
                </a:cubicBezTo>
                <a:cubicBezTo>
                  <a:pt x="21" y="37"/>
                  <a:pt x="21" y="36"/>
                  <a:pt x="21" y="34"/>
                </a:cubicBezTo>
                <a:cubicBezTo>
                  <a:pt x="21" y="8"/>
                  <a:pt x="21" y="8"/>
                  <a:pt x="21" y="8"/>
                </a:cubicBezTo>
                <a:cubicBezTo>
                  <a:pt x="28" y="8"/>
                  <a:pt x="28" y="8"/>
                  <a:pt x="28" y="8"/>
                </a:cubicBezTo>
                <a:cubicBezTo>
                  <a:pt x="28" y="16"/>
                  <a:pt x="28" y="16"/>
                  <a:pt x="28" y="16"/>
                </a:cubicBezTo>
                <a:cubicBezTo>
                  <a:pt x="29" y="16"/>
                  <a:pt x="30" y="15"/>
                  <a:pt x="31" y="14"/>
                </a:cubicBezTo>
                <a:cubicBezTo>
                  <a:pt x="31" y="13"/>
                  <a:pt x="31" y="11"/>
                  <a:pt x="31" y="8"/>
                </a:cubicBezTo>
                <a:cubicBezTo>
                  <a:pt x="35" y="8"/>
                  <a:pt x="35" y="8"/>
                  <a:pt x="35" y="8"/>
                </a:cubicBezTo>
                <a:cubicBezTo>
                  <a:pt x="35" y="12"/>
                  <a:pt x="35" y="14"/>
                  <a:pt x="33" y="16"/>
                </a:cubicBezTo>
                <a:cubicBezTo>
                  <a:pt x="32" y="18"/>
                  <a:pt x="30" y="19"/>
                  <a:pt x="28" y="19"/>
                </a:cubicBezTo>
                <a:cubicBezTo>
                  <a:pt x="28" y="34"/>
                  <a:pt x="28" y="34"/>
                  <a:pt x="28" y="34"/>
                </a:cubicBezTo>
                <a:cubicBezTo>
                  <a:pt x="28" y="37"/>
                  <a:pt x="28" y="39"/>
                  <a:pt x="28" y="41"/>
                </a:cubicBezTo>
                <a:cubicBezTo>
                  <a:pt x="27" y="42"/>
                  <a:pt x="27" y="44"/>
                  <a:pt x="25" y="45"/>
                </a:cubicBezTo>
                <a:cubicBezTo>
                  <a:pt x="24" y="47"/>
                  <a:pt x="22" y="48"/>
                  <a:pt x="20" y="49"/>
                </a:cubicBezTo>
                <a:cubicBezTo>
                  <a:pt x="18" y="50"/>
                  <a:pt x="16" y="51"/>
                  <a:pt x="14" y="51"/>
                </a:cubicBezTo>
                <a:cubicBezTo>
                  <a:pt x="12" y="51"/>
                  <a:pt x="11" y="50"/>
                  <a:pt x="9" y="49"/>
                </a:cubicBezTo>
                <a:cubicBezTo>
                  <a:pt x="7" y="48"/>
                  <a:pt x="5" y="47"/>
                  <a:pt x="4" y="46"/>
                </a:cubicBezTo>
                <a:cubicBezTo>
                  <a:pt x="3" y="45"/>
                  <a:pt x="2" y="44"/>
                  <a:pt x="2" y="42"/>
                </a:cubicBezTo>
                <a:cubicBezTo>
                  <a:pt x="1" y="41"/>
                  <a:pt x="1" y="40"/>
                  <a:pt x="1" y="39"/>
                </a:cubicBezTo>
                <a:cubicBezTo>
                  <a:pt x="0" y="37"/>
                  <a:pt x="0" y="36"/>
                  <a:pt x="0" y="34"/>
                </a:cubicBezTo>
                <a:lnTo>
                  <a:pt x="0" y="8"/>
                </a:lnTo>
                <a:close/>
                <a:moveTo>
                  <a:pt x="10" y="5"/>
                </a:moveTo>
                <a:cubicBezTo>
                  <a:pt x="8" y="1"/>
                  <a:pt x="8" y="1"/>
                  <a:pt x="8" y="1"/>
                </a:cubicBezTo>
                <a:cubicBezTo>
                  <a:pt x="9" y="0"/>
                  <a:pt x="10" y="0"/>
                  <a:pt x="12" y="0"/>
                </a:cubicBezTo>
                <a:cubicBezTo>
                  <a:pt x="12" y="0"/>
                  <a:pt x="13" y="0"/>
                  <a:pt x="14" y="0"/>
                </a:cubicBezTo>
                <a:cubicBezTo>
                  <a:pt x="15" y="1"/>
                  <a:pt x="16" y="1"/>
                  <a:pt x="16" y="1"/>
                </a:cubicBezTo>
                <a:cubicBezTo>
                  <a:pt x="17" y="1"/>
                  <a:pt x="18" y="0"/>
                  <a:pt x="19" y="0"/>
                </a:cubicBezTo>
                <a:cubicBezTo>
                  <a:pt x="21" y="3"/>
                  <a:pt x="21" y="3"/>
                  <a:pt x="21" y="3"/>
                </a:cubicBezTo>
                <a:cubicBezTo>
                  <a:pt x="21" y="4"/>
                  <a:pt x="20" y="4"/>
                  <a:pt x="20" y="4"/>
                </a:cubicBezTo>
                <a:cubicBezTo>
                  <a:pt x="20" y="4"/>
                  <a:pt x="19" y="5"/>
                  <a:pt x="19" y="5"/>
                </a:cubicBezTo>
                <a:cubicBezTo>
                  <a:pt x="18" y="5"/>
                  <a:pt x="18" y="5"/>
                  <a:pt x="17" y="5"/>
                </a:cubicBezTo>
                <a:cubicBezTo>
                  <a:pt x="17" y="5"/>
                  <a:pt x="16" y="5"/>
                  <a:pt x="16" y="5"/>
                </a:cubicBezTo>
                <a:cubicBezTo>
                  <a:pt x="15" y="5"/>
                  <a:pt x="14" y="4"/>
                  <a:pt x="14" y="4"/>
                </a:cubicBezTo>
                <a:cubicBezTo>
                  <a:pt x="13" y="4"/>
                  <a:pt x="13" y="4"/>
                  <a:pt x="12" y="4"/>
                </a:cubicBezTo>
                <a:cubicBezTo>
                  <a:pt x="11" y="4"/>
                  <a:pt x="10" y="4"/>
                  <a:pt x="1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8" name="Freeform 20">
            <a:extLst>
              <a:ext uri="{FF2B5EF4-FFF2-40B4-BE49-F238E27FC236}">
                <a16:creationId xmlns:a16="http://schemas.microsoft.com/office/drawing/2014/main" id="{C44C9178-B99F-4BEE-AD9D-D6DB16EF79BF}"/>
              </a:ext>
            </a:extLst>
          </p:cNvPr>
          <p:cNvSpPr>
            <a:spLocks/>
          </p:cNvSpPr>
          <p:nvPr userDrawn="1"/>
        </p:nvSpPr>
        <p:spPr bwMode="auto">
          <a:xfrm>
            <a:off x="1968671" y="3568569"/>
            <a:ext cx="48805" cy="133350"/>
          </a:xfrm>
          <a:custGeom>
            <a:avLst/>
            <a:gdLst>
              <a:gd name="T0" fmla="*/ 32 w 76"/>
              <a:gd name="T1" fmla="*/ 84 h 84"/>
              <a:gd name="T2" fmla="*/ 0 w 76"/>
              <a:gd name="T3" fmla="*/ 0 h 84"/>
              <a:gd name="T4" fmla="*/ 16 w 76"/>
              <a:gd name="T5" fmla="*/ 0 h 84"/>
              <a:gd name="T6" fmla="*/ 38 w 76"/>
              <a:gd name="T7" fmla="*/ 64 h 84"/>
              <a:gd name="T8" fmla="*/ 60 w 76"/>
              <a:gd name="T9" fmla="*/ 0 h 84"/>
              <a:gd name="T10" fmla="*/ 76 w 76"/>
              <a:gd name="T11" fmla="*/ 0 h 84"/>
              <a:gd name="T12" fmla="*/ 44 w 76"/>
              <a:gd name="T13" fmla="*/ 84 h 84"/>
              <a:gd name="T14" fmla="*/ 32 w 76"/>
              <a:gd name="T15" fmla="*/ 84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32" y="84"/>
                </a:moveTo>
                <a:lnTo>
                  <a:pt x="0" y="0"/>
                </a:lnTo>
                <a:lnTo>
                  <a:pt x="16" y="0"/>
                </a:lnTo>
                <a:lnTo>
                  <a:pt x="38" y="64"/>
                </a:lnTo>
                <a:lnTo>
                  <a:pt x="60" y="0"/>
                </a:lnTo>
                <a:lnTo>
                  <a:pt x="76" y="0"/>
                </a:lnTo>
                <a:lnTo>
                  <a:pt x="44" y="84"/>
                </a:lnTo>
                <a:lnTo>
                  <a:pt x="32"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pic>
        <p:nvPicPr>
          <p:cNvPr id="5" name="Picture 4"/>
          <p:cNvPicPr>
            <a:picLocks noChangeAspect="1"/>
          </p:cNvPicPr>
          <p:nvPr/>
        </p:nvPicPr>
        <p:blipFill>
          <a:blip r:embed="rId2"/>
          <a:stretch>
            <a:fillRect/>
          </a:stretch>
        </p:blipFill>
        <p:spPr>
          <a:xfrm flipH="1">
            <a:off x="1076191" y="135418"/>
            <a:ext cx="470395" cy="660758"/>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15480" y="289797"/>
            <a:ext cx="631587" cy="406020"/>
          </a:xfrm>
          <a:prstGeom prst="rect">
            <a:avLst/>
          </a:prstGeom>
        </p:spPr>
      </p:pic>
      <p:grpSp>
        <p:nvGrpSpPr>
          <p:cNvPr id="35" name="Group 34"/>
          <p:cNvGrpSpPr/>
          <p:nvPr/>
        </p:nvGrpSpPr>
        <p:grpSpPr>
          <a:xfrm>
            <a:off x="4009853" y="1061139"/>
            <a:ext cx="8012257" cy="5664125"/>
            <a:chOff x="9526586" y="5020964"/>
            <a:chExt cx="13487401" cy="7588768"/>
          </a:xfrm>
        </p:grpSpPr>
        <p:sp>
          <p:nvSpPr>
            <p:cNvPr id="36" name="Rectangle 10"/>
            <p:cNvSpPr>
              <a:spLocks noChangeArrowheads="1"/>
            </p:cNvSpPr>
            <p:nvPr/>
          </p:nvSpPr>
          <p:spPr bwMode="auto">
            <a:xfrm rot="5400000">
              <a:off x="16071148" y="5876038"/>
              <a:ext cx="189131" cy="13278255"/>
            </a:xfrm>
            <a:prstGeom prst="rect">
              <a:avLst/>
            </a:prstGeom>
            <a:gradFill>
              <a:gsLst>
                <a:gs pos="0">
                  <a:srgbClr val="00B0F0"/>
                </a:gs>
                <a:gs pos="100000">
                  <a:sysClr val="window" lastClr="FFFFFF"/>
                </a:gs>
              </a:gsLst>
              <a:lin ang="5400000" scaled="0"/>
            </a:gradFill>
            <a:ln w="25400" cap="flat" cmpd="sng" algn="ctr">
              <a:noFill/>
              <a:prstDash val="solid"/>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7" name="Freeform 9"/>
            <p:cNvSpPr>
              <a:spLocks/>
            </p:cNvSpPr>
            <p:nvPr/>
          </p:nvSpPr>
          <p:spPr bwMode="auto">
            <a:xfrm rot="5400000">
              <a:off x="21540853" y="11136598"/>
              <a:ext cx="2737980" cy="208288"/>
            </a:xfrm>
            <a:custGeom>
              <a:avLst/>
              <a:gdLst>
                <a:gd name="T0" fmla="*/ 1662 w 1662"/>
                <a:gd name="T1" fmla="*/ 118 h 118"/>
                <a:gd name="T2" fmla="*/ 0 w 1662"/>
                <a:gd name="T3" fmla="*/ 118 h 118"/>
                <a:gd name="T4" fmla="*/ 0 w 1662"/>
                <a:gd name="T5" fmla="*/ 0 h 118"/>
                <a:gd name="T6" fmla="*/ 1551 w 1662"/>
                <a:gd name="T7" fmla="*/ 0 h 118"/>
                <a:gd name="T8" fmla="*/ 1662 w 1662"/>
                <a:gd name="T9" fmla="*/ 118 h 118"/>
              </a:gdLst>
              <a:ahLst/>
              <a:cxnLst>
                <a:cxn ang="0">
                  <a:pos x="T0" y="T1"/>
                </a:cxn>
                <a:cxn ang="0">
                  <a:pos x="T2" y="T3"/>
                </a:cxn>
                <a:cxn ang="0">
                  <a:pos x="T4" y="T5"/>
                </a:cxn>
                <a:cxn ang="0">
                  <a:pos x="T6" y="T7"/>
                </a:cxn>
                <a:cxn ang="0">
                  <a:pos x="T8" y="T9"/>
                </a:cxn>
              </a:cxnLst>
              <a:rect l="0" t="0" r="r" b="b"/>
              <a:pathLst>
                <a:path w="1662" h="118">
                  <a:moveTo>
                    <a:pt x="1662" y="118"/>
                  </a:moveTo>
                  <a:lnTo>
                    <a:pt x="0" y="118"/>
                  </a:lnTo>
                  <a:lnTo>
                    <a:pt x="0" y="0"/>
                  </a:lnTo>
                  <a:lnTo>
                    <a:pt x="1551" y="0"/>
                  </a:lnTo>
                  <a:lnTo>
                    <a:pt x="1662" y="118"/>
                  </a:lnTo>
                  <a:close/>
                </a:path>
              </a:pathLst>
            </a:cu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8" name="Freeform 9"/>
            <p:cNvSpPr>
              <a:spLocks/>
            </p:cNvSpPr>
            <p:nvPr/>
          </p:nvSpPr>
          <p:spPr bwMode="auto">
            <a:xfrm rot="16200000" flipV="1">
              <a:off x="21540853" y="6285810"/>
              <a:ext cx="2737980" cy="208288"/>
            </a:xfrm>
            <a:custGeom>
              <a:avLst/>
              <a:gdLst>
                <a:gd name="T0" fmla="*/ 1662 w 1662"/>
                <a:gd name="T1" fmla="*/ 118 h 118"/>
                <a:gd name="T2" fmla="*/ 0 w 1662"/>
                <a:gd name="T3" fmla="*/ 118 h 118"/>
                <a:gd name="T4" fmla="*/ 0 w 1662"/>
                <a:gd name="T5" fmla="*/ 0 h 118"/>
                <a:gd name="T6" fmla="*/ 1551 w 1662"/>
                <a:gd name="T7" fmla="*/ 0 h 118"/>
                <a:gd name="T8" fmla="*/ 1662 w 1662"/>
                <a:gd name="T9" fmla="*/ 118 h 118"/>
              </a:gdLst>
              <a:ahLst/>
              <a:cxnLst>
                <a:cxn ang="0">
                  <a:pos x="T0" y="T1"/>
                </a:cxn>
                <a:cxn ang="0">
                  <a:pos x="T2" y="T3"/>
                </a:cxn>
                <a:cxn ang="0">
                  <a:pos x="T4" y="T5"/>
                </a:cxn>
                <a:cxn ang="0">
                  <a:pos x="T6" y="T7"/>
                </a:cxn>
                <a:cxn ang="0">
                  <a:pos x="T8" y="T9"/>
                </a:cxn>
              </a:cxnLst>
              <a:rect l="0" t="0" r="r" b="b"/>
              <a:pathLst>
                <a:path w="1662" h="118">
                  <a:moveTo>
                    <a:pt x="1662" y="118"/>
                  </a:moveTo>
                  <a:lnTo>
                    <a:pt x="0" y="118"/>
                  </a:lnTo>
                  <a:lnTo>
                    <a:pt x="0" y="0"/>
                  </a:lnTo>
                  <a:lnTo>
                    <a:pt x="1551" y="0"/>
                  </a:lnTo>
                  <a:lnTo>
                    <a:pt x="1662" y="118"/>
                  </a:lnTo>
                  <a:close/>
                </a:path>
              </a:pathLst>
            </a:cu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9" name="Rectangle 10"/>
            <p:cNvSpPr>
              <a:spLocks noChangeArrowheads="1"/>
            </p:cNvSpPr>
            <p:nvPr/>
          </p:nvSpPr>
          <p:spPr bwMode="auto">
            <a:xfrm rot="16200000" flipV="1">
              <a:off x="18440281" y="850795"/>
              <a:ext cx="194393" cy="8534731"/>
            </a:xfrm>
            <a:prstGeom prst="rect">
              <a:avLst/>
            </a:prstGeom>
            <a:gradFill>
              <a:gsLst>
                <a:gs pos="0">
                  <a:srgbClr val="00B0F0"/>
                </a:gs>
                <a:gs pos="100000">
                  <a:sysClr val="window" lastClr="FFFFFF"/>
                </a:gs>
              </a:gsLst>
              <a:lin ang="5400000" scaled="0"/>
            </a:gradFill>
            <a:ln w="25400" cap="flat" cmpd="sng" algn="ctr">
              <a:noFill/>
              <a:prstDash val="solid"/>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40" name="Rectangle 39"/>
            <p:cNvSpPr/>
            <p:nvPr/>
          </p:nvSpPr>
          <p:spPr>
            <a:xfrm>
              <a:off x="22804841" y="7643378"/>
              <a:ext cx="209146" cy="2935697"/>
            </a:xfrm>
            <a:prstGeom prst="rect">
              <a:avLst/>
            </a:pr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grpSp>
      <p:pic>
        <p:nvPicPr>
          <p:cNvPr id="9" name="Picture 8"/>
          <p:cNvPicPr>
            <a:picLocks noChangeAspect="1"/>
          </p:cNvPicPr>
          <p:nvPr/>
        </p:nvPicPr>
        <p:blipFill>
          <a:blip r:embed="rId5"/>
          <a:stretch>
            <a:fillRect/>
          </a:stretch>
        </p:blipFill>
        <p:spPr>
          <a:xfrm>
            <a:off x="3848922" y="873583"/>
            <a:ext cx="4468755" cy="566977"/>
          </a:xfrm>
          <a:prstGeom prst="rect">
            <a:avLst/>
          </a:prstGeom>
          <a:effectLst>
            <a:reflection blurRad="6350" stA="52000" endA="300" endPos="35000" dir="5400000" sy="-100000" algn="bl" rotWithShape="0"/>
          </a:effectLst>
        </p:spPr>
      </p:pic>
      <p:sp>
        <p:nvSpPr>
          <p:cNvPr id="8" name="Rectangle 7"/>
          <p:cNvSpPr/>
          <p:nvPr/>
        </p:nvSpPr>
        <p:spPr>
          <a:xfrm>
            <a:off x="2955447" y="174863"/>
            <a:ext cx="6177461" cy="613245"/>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t-BR" sz="3200" b="1" i="0" u="none" strike="noStrike" kern="1200" cap="none" spc="0" normalizeH="0" baseline="0" noProof="0" dirty="0" smtClean="0">
                <a:ln>
                  <a:noFill/>
                </a:ln>
                <a:solidFill>
                  <a:srgbClr val="C00000"/>
                </a:solidFill>
                <a:effectLst/>
                <a:uLnTx/>
                <a:uFillTx/>
                <a:latin typeface="Times New Roman" panose="02020603050405020304" pitchFamily="18" charset="0"/>
                <a:ea typeface="Times New Roman" panose="02020603050405020304" pitchFamily="18" charset="0"/>
                <a:cs typeface="+mn-cs"/>
              </a:rPr>
              <a:t>ÔN TẬP GIỮA TUẦN HỌC KÌ II</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4010589" y="935968"/>
            <a:ext cx="417082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ÔN TẬP, HỆ THỐNG KIẾN THỨC</a:t>
            </a:r>
            <a:endParaRPr kumimoji="0" lang="en-US" sz="20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4" name="Rectangle 3"/>
          <p:cNvSpPr/>
          <p:nvPr/>
        </p:nvSpPr>
        <p:spPr>
          <a:xfrm>
            <a:off x="453966" y="1430628"/>
            <a:ext cx="11182805" cy="587853"/>
          </a:xfrm>
          <a:prstGeom prst="rect">
            <a:avLst/>
          </a:prstGeom>
        </p:spPr>
        <p:txBody>
          <a:bodyPr wrap="none">
            <a:spAutoFit/>
          </a:bodyPr>
          <a:lstStyle/>
          <a:p>
            <a:pPr>
              <a:lnSpc>
                <a:spcPct val="115000"/>
              </a:lnSpc>
              <a:spcAft>
                <a:spcPts val="0"/>
              </a:spcAft>
            </a:pPr>
            <a:r>
              <a:rPr lang="en-US" sz="2800" b="1" dirty="0">
                <a:latin typeface="Times New Roman" panose="02020603050405020304" pitchFamily="18" charset="0"/>
                <a:ea typeface="Times New Roman" panose="02020603050405020304" pitchFamily="18" charset="0"/>
              </a:rPr>
              <a:t>2. </a:t>
            </a:r>
            <a:r>
              <a:rPr lang="en-US" sz="2800" b="1" dirty="0" err="1">
                <a:latin typeface="Times New Roman" panose="02020603050405020304" pitchFamily="18" charset="0"/>
                <a:ea typeface="Times New Roman" panose="02020603050405020304" pitchFamily="18" charset="0"/>
              </a:rPr>
              <a:t>Tham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gia</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MS Mincho"/>
              </a:rPr>
              <a:t>thảo</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luận</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nhóm</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về</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một</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vấn</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đề</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cần</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có</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giải</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pháp</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thống</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nhất</a:t>
            </a:r>
            <a:r>
              <a:rPr lang="en-US" sz="2800" b="1" dirty="0">
                <a:latin typeface="Times New Roman" panose="02020603050405020304" pitchFamily="18" charset="0"/>
                <a:ea typeface="MS Mincho"/>
              </a:rPr>
              <a:t>:</a:t>
            </a:r>
            <a:endParaRPr lang="en-US" sz="2800" dirty="0">
              <a:effectLst/>
              <a:latin typeface="Times New Roman" panose="02020603050405020304" pitchFamily="18" charset="0"/>
              <a:ea typeface="Times New Roman" panose="02020603050405020304" pitchFamily="18" charset="0"/>
            </a:endParaRPr>
          </a:p>
        </p:txBody>
      </p:sp>
      <p:sp>
        <p:nvSpPr>
          <p:cNvPr id="15" name="Freeform 14"/>
          <p:cNvSpPr/>
          <p:nvPr/>
        </p:nvSpPr>
        <p:spPr>
          <a:xfrm>
            <a:off x="1209790" y="3182865"/>
            <a:ext cx="3411482" cy="3326317"/>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199136" rIns="199135" bIns="199136" numCol="1" spcCol="1270" anchor="ctr" anchorCtr="0">
            <a:noAutofit/>
          </a:bodyPr>
          <a:lstStyle/>
          <a:p>
            <a:pPr lvl="0" algn="l" defTabSz="1244600">
              <a:lnSpc>
                <a:spcPct val="90000"/>
              </a:lnSpc>
              <a:spcBef>
                <a:spcPct val="0"/>
              </a:spcBef>
              <a:spcAft>
                <a:spcPct val="35000"/>
              </a:spcAft>
            </a:pPr>
            <a:r>
              <a:rPr lang="en-US" sz="2800" kern="1200" dirty="0" err="1" smtClean="0">
                <a:latin typeface="Times New Roman" panose="02020603050405020304" pitchFamily="18" charset="0"/>
                <a:cs typeface="Times New Roman" panose="02020603050405020304" pitchFamily="18" charset="0"/>
              </a:rPr>
              <a:t>Thành</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lập</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nhóm</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và</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phân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công</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công</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việc</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chuẩn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bị</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nội</a:t>
            </a:r>
            <a:r>
              <a:rPr lang="en-US" sz="2800" kern="1200" dirty="0" smtClean="0">
                <a:latin typeface="Times New Roman" panose="02020603050405020304" pitchFamily="18" charset="0"/>
                <a:cs typeface="Times New Roman" panose="02020603050405020304" pitchFamily="18" charset="0"/>
              </a:rPr>
              <a:t> dung </a:t>
            </a:r>
            <a:r>
              <a:rPr lang="en-US" sz="2800" kern="1200" dirty="0" err="1" smtClean="0">
                <a:latin typeface="Times New Roman" panose="02020603050405020304" pitchFamily="18" charset="0"/>
                <a:cs typeface="Times New Roman" panose="02020603050405020304" pitchFamily="18" charset="0"/>
              </a:rPr>
              <a:t>buổi</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thảo</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luận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thống</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nhất</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thời</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gian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và</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mục</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tiêu</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của</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buổi</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thảo</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luận</a:t>
            </a:r>
            <a:r>
              <a:rPr lang="en-US" sz="2800" kern="1200" dirty="0" smtClean="0">
                <a:latin typeface="Times New Roman" panose="02020603050405020304" pitchFamily="18" charset="0"/>
                <a:cs typeface="Times New Roman" panose="02020603050405020304" pitchFamily="18" charset="0"/>
              </a:rPr>
              <a:t>.</a:t>
            </a:r>
            <a:endParaRPr lang="en-US" sz="2800" kern="1200" dirty="0">
              <a:latin typeface="Times New Roman" panose="02020603050405020304" pitchFamily="18" charset="0"/>
              <a:cs typeface="Times New Roman" panose="02020603050405020304" pitchFamily="18" charset="0"/>
            </a:endParaRPr>
          </a:p>
        </p:txBody>
      </p:sp>
      <p:sp>
        <p:nvSpPr>
          <p:cNvPr id="16" name="Freeform 15"/>
          <p:cNvSpPr/>
          <p:nvPr/>
        </p:nvSpPr>
        <p:spPr>
          <a:xfrm>
            <a:off x="179517" y="2219877"/>
            <a:ext cx="1692671" cy="1391679"/>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lvl="0" algn="ctr" defTabSz="1244600">
              <a:lnSpc>
                <a:spcPct val="90000"/>
              </a:lnSpc>
              <a:spcBef>
                <a:spcPct val="0"/>
              </a:spcBef>
              <a:spcAft>
                <a:spcPct val="35000"/>
              </a:spcAft>
            </a:pPr>
            <a:r>
              <a:rPr lang="en-US" sz="2800" b="1" kern="1200" dirty="0" err="1" smtClean="0">
                <a:latin typeface="Times New Roman" panose="02020603050405020304" pitchFamily="18" charset="0"/>
                <a:cs typeface="Times New Roman" panose="02020603050405020304" pitchFamily="18" charset="0"/>
              </a:rPr>
              <a:t>Chuẩn</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bị</a:t>
            </a:r>
            <a:r>
              <a:rPr lang="en-US" sz="2800" b="1" kern="1200" dirty="0" smtClean="0">
                <a:latin typeface="Times New Roman" panose="02020603050405020304" pitchFamily="18" charset="0"/>
                <a:cs typeface="Times New Roman" panose="02020603050405020304" pitchFamily="18" charset="0"/>
              </a:rPr>
              <a:t>: </a:t>
            </a:r>
            <a:endParaRPr lang="en-US" sz="2800" kern="1200" dirty="0">
              <a:latin typeface="Times New Roman" panose="02020603050405020304" pitchFamily="18" charset="0"/>
              <a:cs typeface="Times New Roman" panose="02020603050405020304" pitchFamily="18" charset="0"/>
            </a:endParaRPr>
          </a:p>
        </p:txBody>
      </p:sp>
      <p:sp>
        <p:nvSpPr>
          <p:cNvPr id="17" name="Freeform 16"/>
          <p:cNvSpPr/>
          <p:nvPr/>
        </p:nvSpPr>
        <p:spPr>
          <a:xfrm>
            <a:off x="5186211" y="2936925"/>
            <a:ext cx="1815063" cy="3277684"/>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1" tIns="199136" rIns="199136" bIns="199136" numCol="1" spcCol="1270" anchor="ctr" anchorCtr="0">
            <a:noAutofit/>
          </a:bodyPr>
          <a:lstStyle/>
          <a:p>
            <a:pPr lvl="0" algn="l" defTabSz="1244600">
              <a:lnSpc>
                <a:spcPct val="90000"/>
              </a:lnSpc>
              <a:spcBef>
                <a:spcPct val="0"/>
              </a:spcBef>
              <a:spcAft>
                <a:spcPct val="35000"/>
              </a:spcAft>
            </a:pPr>
            <a:r>
              <a:rPr lang="en-US" sz="2800" b="0" kern="1200" dirty="0" err="1" smtClean="0">
                <a:latin typeface="Times New Roman" panose="02020603050405020304" pitchFamily="18" charset="0"/>
                <a:cs typeface="Times New Roman" panose="02020603050405020304" pitchFamily="18" charset="0"/>
              </a:rPr>
              <a:t>Trình</a:t>
            </a:r>
            <a:r>
              <a:rPr lang="en-US" sz="2800" b="0" kern="1200" dirty="0" smtClean="0">
                <a:latin typeface="Times New Roman" panose="02020603050405020304" pitchFamily="18" charset="0"/>
                <a:cs typeface="Times New Roman" panose="02020603050405020304" pitchFamily="18" charset="0"/>
              </a:rPr>
              <a:t> </a:t>
            </a:r>
            <a:r>
              <a:rPr lang="en-US" sz="2800" b="0" kern="1200" dirty="0" err="1" smtClean="0">
                <a:latin typeface="Times New Roman" panose="02020603050405020304" pitchFamily="18" charset="0"/>
                <a:cs typeface="Times New Roman" panose="02020603050405020304" pitchFamily="18" charset="0"/>
              </a:rPr>
              <a:t>bày</a:t>
            </a:r>
            <a:r>
              <a:rPr lang="en-US" sz="2800" b="0" kern="1200" dirty="0" smtClean="0">
                <a:latin typeface="Times New Roman" panose="02020603050405020304" pitchFamily="18" charset="0"/>
                <a:cs typeface="Times New Roman" panose="02020603050405020304" pitchFamily="18" charset="0"/>
              </a:rPr>
              <a:t> ý </a:t>
            </a:r>
            <a:r>
              <a:rPr lang="en-US" sz="2800" b="0" kern="1200" dirty="0" err="1" smtClean="0">
                <a:latin typeface="Times New Roman" panose="02020603050405020304" pitchFamily="18" charset="0"/>
                <a:cs typeface="Times New Roman" panose="02020603050405020304" pitchFamily="18" charset="0"/>
              </a:rPr>
              <a:t>kiến</a:t>
            </a:r>
            <a:r>
              <a:rPr lang="en-US" sz="2800" b="0" kern="1200" dirty="0" smtClean="0">
                <a:latin typeface="Times New Roman" panose="02020603050405020304" pitchFamily="18" charset="0"/>
                <a:cs typeface="Times New Roman" panose="02020603050405020304" pitchFamily="18" charset="0"/>
              </a:rPr>
              <a:t> </a:t>
            </a:r>
            <a:r>
              <a:rPr lang="en-US" sz="2800" b="0" kern="1200" dirty="0" err="1" smtClean="0">
                <a:latin typeface="Times New Roman" panose="02020603050405020304" pitchFamily="18" charset="0"/>
                <a:cs typeface="Times New Roman" panose="02020603050405020304" pitchFamily="18" charset="0"/>
              </a:rPr>
              <a:t>rõ</a:t>
            </a:r>
            <a:r>
              <a:rPr lang="en-US" sz="2800" b="0" kern="1200" dirty="0" smtClean="0">
                <a:latin typeface="Times New Roman" panose="02020603050405020304" pitchFamily="18" charset="0"/>
                <a:cs typeface="Times New Roman" panose="02020603050405020304" pitchFamily="18" charset="0"/>
              </a:rPr>
              <a:t> </a:t>
            </a:r>
            <a:r>
              <a:rPr lang="en-US" sz="2800" b="0" kern="1200" dirty="0" err="1" smtClean="0">
                <a:latin typeface="Times New Roman" panose="02020603050405020304" pitchFamily="18" charset="0"/>
                <a:cs typeface="Times New Roman" panose="02020603050405020304" pitchFamily="18" charset="0"/>
              </a:rPr>
              <a:t>ràng</a:t>
            </a:r>
            <a:r>
              <a:rPr lang="en-US" sz="2800" b="0" kern="1200" dirty="0" smtClean="0">
                <a:latin typeface="Times New Roman" panose="02020603050405020304" pitchFamily="18" charset="0"/>
                <a:cs typeface="Times New Roman" panose="02020603050405020304" pitchFamily="18" charset="0"/>
              </a:rPr>
              <a:t>, </a:t>
            </a:r>
            <a:r>
              <a:rPr lang="en-US" sz="2800" b="0" kern="1200" dirty="0" err="1" smtClean="0">
                <a:latin typeface="Times New Roman" panose="02020603050405020304" pitchFamily="18" charset="0"/>
                <a:cs typeface="Times New Roman" panose="02020603050405020304" pitchFamily="18" charset="0"/>
              </a:rPr>
              <a:t>mạch</a:t>
            </a:r>
            <a:r>
              <a:rPr lang="en-US" sz="2800" b="0" kern="1200" dirty="0" smtClean="0">
                <a:latin typeface="Times New Roman" panose="02020603050405020304" pitchFamily="18" charset="0"/>
                <a:cs typeface="Times New Roman" panose="02020603050405020304" pitchFamily="18" charset="0"/>
              </a:rPr>
              <a:t> </a:t>
            </a:r>
            <a:r>
              <a:rPr lang="en-US" sz="2800" b="0" kern="1200" dirty="0" err="1" smtClean="0">
                <a:latin typeface="Times New Roman" panose="02020603050405020304" pitchFamily="18" charset="0"/>
                <a:cs typeface="Times New Roman" panose="02020603050405020304" pitchFamily="18" charset="0"/>
              </a:rPr>
              <a:t>lạc</a:t>
            </a:r>
            <a:r>
              <a:rPr lang="en-US" sz="2800" b="0" kern="1200" dirty="0" smtClean="0">
                <a:latin typeface="Times New Roman" panose="02020603050405020304" pitchFamily="18" charset="0"/>
                <a:cs typeface="Times New Roman" panose="02020603050405020304" pitchFamily="18" charset="0"/>
              </a:rPr>
              <a:t> </a:t>
            </a:r>
            <a:r>
              <a:rPr lang="en-US" sz="2800" b="0" kern="1200" dirty="0" err="1" smtClean="0">
                <a:latin typeface="Times New Roman" panose="02020603050405020304" pitchFamily="18" charset="0"/>
                <a:cs typeface="Times New Roman" panose="02020603050405020304" pitchFamily="18" charset="0"/>
              </a:rPr>
              <a:t>và</a:t>
            </a:r>
            <a:r>
              <a:rPr lang="en-US" sz="2800" b="0" kern="1200" dirty="0" smtClean="0">
                <a:latin typeface="Times New Roman" panose="02020603050405020304" pitchFamily="18" charset="0"/>
                <a:cs typeface="Times New Roman" panose="02020603050405020304" pitchFamily="18" charset="0"/>
              </a:rPr>
              <a:t> </a:t>
            </a:r>
            <a:r>
              <a:rPr lang="en-US" sz="2800" b="0" kern="1200" dirty="0" err="1" smtClean="0">
                <a:latin typeface="Times New Roman" panose="02020603050405020304" pitchFamily="18" charset="0"/>
                <a:cs typeface="Times New Roman" panose="02020603050405020304" pitchFamily="18" charset="0"/>
              </a:rPr>
              <a:t>dễ</a:t>
            </a:r>
            <a:r>
              <a:rPr lang="en-US" sz="2800" b="0" kern="1200" dirty="0" smtClean="0">
                <a:latin typeface="Times New Roman" panose="02020603050405020304" pitchFamily="18" charset="0"/>
                <a:cs typeface="Times New Roman" panose="02020603050405020304" pitchFamily="18" charset="0"/>
              </a:rPr>
              <a:t> </a:t>
            </a:r>
            <a:r>
              <a:rPr lang="en-US" sz="2800" b="0" kern="1200" dirty="0" err="1" smtClean="0">
                <a:latin typeface="Times New Roman" panose="02020603050405020304" pitchFamily="18" charset="0"/>
                <a:cs typeface="Times New Roman" panose="02020603050405020304" pitchFamily="18" charset="0"/>
              </a:rPr>
              <a:t>hiểu</a:t>
            </a:r>
            <a:r>
              <a:rPr lang="en-US" sz="1700" b="0" kern="1200" dirty="0" smtClean="0"/>
              <a:t>.</a:t>
            </a:r>
            <a:endParaRPr lang="en-US" sz="1700" b="0" kern="1200" dirty="0"/>
          </a:p>
        </p:txBody>
      </p:sp>
      <p:sp>
        <p:nvSpPr>
          <p:cNvPr id="18" name="Freeform 17"/>
          <p:cNvSpPr/>
          <p:nvPr/>
        </p:nvSpPr>
        <p:spPr>
          <a:xfrm>
            <a:off x="4082073" y="2098138"/>
            <a:ext cx="1692671" cy="1206466"/>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lvl="0" algn="ctr" defTabSz="1244600">
              <a:lnSpc>
                <a:spcPct val="90000"/>
              </a:lnSpc>
              <a:spcBef>
                <a:spcPct val="0"/>
              </a:spcBef>
              <a:spcAft>
                <a:spcPct val="35000"/>
              </a:spcAft>
            </a:pPr>
            <a:r>
              <a:rPr lang="en-US" sz="2800" b="1" kern="1200" dirty="0" err="1" smtClean="0">
                <a:latin typeface="Times New Roman" panose="02020603050405020304" pitchFamily="18" charset="0"/>
                <a:cs typeface="Times New Roman" panose="02020603050405020304" pitchFamily="18" charset="0"/>
              </a:rPr>
              <a:t>Thảo</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luận</a:t>
            </a:r>
            <a:r>
              <a:rPr lang="en-US" sz="2800" b="1" kern="1200" dirty="0" smtClean="0">
                <a:latin typeface="Times New Roman" panose="02020603050405020304" pitchFamily="18" charset="0"/>
                <a:cs typeface="Times New Roman" panose="02020603050405020304" pitchFamily="18" charset="0"/>
              </a:rPr>
              <a:t>: </a:t>
            </a:r>
            <a:endParaRPr lang="en-US" sz="2800" kern="1200" dirty="0">
              <a:latin typeface="Times New Roman" panose="02020603050405020304" pitchFamily="18" charset="0"/>
              <a:cs typeface="Times New Roman" panose="02020603050405020304" pitchFamily="18" charset="0"/>
            </a:endParaRPr>
          </a:p>
        </p:txBody>
      </p:sp>
      <p:grpSp>
        <p:nvGrpSpPr>
          <p:cNvPr id="20" name="Group 19"/>
          <p:cNvGrpSpPr/>
          <p:nvPr/>
        </p:nvGrpSpPr>
        <p:grpSpPr>
          <a:xfrm>
            <a:off x="6325056" y="1967230"/>
            <a:ext cx="5382263" cy="4543748"/>
            <a:chOff x="6325056" y="1967230"/>
            <a:chExt cx="5382263" cy="4543748"/>
          </a:xfrm>
        </p:grpSpPr>
        <p:sp>
          <p:nvSpPr>
            <p:cNvPr id="21" name="Freeform 20"/>
            <p:cNvSpPr/>
            <p:nvPr/>
          </p:nvSpPr>
          <p:spPr>
            <a:xfrm>
              <a:off x="7677493" y="2282800"/>
              <a:ext cx="4029826" cy="4228178"/>
            </a:xfrm>
            <a:custGeom>
              <a:avLst/>
              <a:gdLst>
                <a:gd name="connsiteX0" fmla="*/ 0 w 5298281"/>
                <a:gd name="connsiteY0" fmla="*/ 0 h 3533953"/>
                <a:gd name="connsiteX1" fmla="*/ 5298281 w 5298281"/>
                <a:gd name="connsiteY1" fmla="*/ 0 h 3533953"/>
                <a:gd name="connsiteX2" fmla="*/ 5298281 w 5298281"/>
                <a:gd name="connsiteY2" fmla="*/ 3533953 h 3533953"/>
                <a:gd name="connsiteX3" fmla="*/ 0 w 5298281"/>
                <a:gd name="connsiteY3" fmla="*/ 3533953 h 3533953"/>
                <a:gd name="connsiteX4" fmla="*/ 0 w 5298281"/>
                <a:gd name="connsiteY4" fmla="*/ 0 h 3533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8281" h="3533953">
                  <a:moveTo>
                    <a:pt x="0" y="0"/>
                  </a:moveTo>
                  <a:lnTo>
                    <a:pt x="5298281" y="0"/>
                  </a:lnTo>
                  <a:lnTo>
                    <a:pt x="5298281" y="3533953"/>
                  </a:lnTo>
                  <a:lnTo>
                    <a:pt x="0" y="3533953"/>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847725" tIns="199136" rIns="199136" bIns="199136" numCol="1" spcCol="1270" anchor="ctr" anchorCtr="0">
              <a:noAutofit/>
            </a:bodyPr>
            <a:lstStyle/>
            <a:p>
              <a:pPr lvl="0" algn="l" defTabSz="1244600">
                <a:lnSpc>
                  <a:spcPct val="90000"/>
                </a:lnSpc>
                <a:spcBef>
                  <a:spcPct val="0"/>
                </a:spcBef>
                <a:spcAft>
                  <a:spcPct val="35000"/>
                </a:spcAft>
              </a:pPr>
              <a:r>
                <a:rPr lang="en-US" sz="2800" kern="1200" dirty="0" err="1" smtClean="0">
                  <a:latin typeface="Times New Roman" panose="02020603050405020304" pitchFamily="18" charset="0"/>
                  <a:cs typeface="Times New Roman" panose="02020603050405020304" pitchFamily="18" charset="0"/>
                </a:rPr>
                <a:t>Lắng</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nghe</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bạn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trình</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bày</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để</a:t>
              </a:r>
              <a:r>
                <a:rPr lang="en-US" sz="2800" b="1"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nắm</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và</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hiểu</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được</a:t>
              </a:r>
              <a:r>
                <a:rPr lang="en-US" sz="2800" kern="1200" dirty="0" smtClean="0">
                  <a:latin typeface="Times New Roman" panose="02020603050405020304" pitchFamily="18" charset="0"/>
                  <a:cs typeface="Times New Roman" panose="02020603050405020304" pitchFamily="18" charset="0"/>
                </a:rPr>
                <a:t> ý </a:t>
              </a:r>
              <a:r>
                <a:rPr lang="en-US" sz="2800" kern="1200" dirty="0" err="1" smtClean="0">
                  <a:latin typeface="Times New Roman" panose="02020603050405020304" pitchFamily="18" charset="0"/>
                  <a:cs typeface="Times New Roman" panose="02020603050405020304" pitchFamily="18" charset="0"/>
                </a:rPr>
                <a:t>kiến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thảo</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luận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của</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các</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bạn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trong</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nhóm</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đưa</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ra</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những</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nhận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xét</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về</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ưu</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điểm</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yếu</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tố</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sáng</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tạo</a:t>
              </a:r>
              <a:r>
                <a:rPr lang="en-US" sz="2800" kern="1200" dirty="0" smtClean="0">
                  <a:latin typeface="Times New Roman" panose="02020603050405020304" pitchFamily="18" charset="0"/>
                  <a:cs typeface="Times New Roman" panose="02020603050405020304" pitchFamily="18" charset="0"/>
                </a:rPr>
                <a:t> hay </a:t>
              </a:r>
              <a:r>
                <a:rPr lang="en-US" sz="2800" kern="1200" dirty="0" err="1" smtClean="0">
                  <a:latin typeface="Times New Roman" panose="02020603050405020304" pitchFamily="18" charset="0"/>
                  <a:cs typeface="Times New Roman" panose="02020603050405020304" pitchFamily="18" charset="0"/>
                </a:rPr>
                <a:t>hạn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chế</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trong</a:t>
              </a:r>
              <a:r>
                <a:rPr lang="en-US" sz="2800" kern="1200" dirty="0" smtClean="0">
                  <a:latin typeface="Times New Roman" panose="02020603050405020304" pitchFamily="18" charset="0"/>
                  <a:cs typeface="Times New Roman" panose="02020603050405020304" pitchFamily="18" charset="0"/>
                </a:rPr>
                <a:t> ý </a:t>
              </a:r>
              <a:r>
                <a:rPr lang="en-US" sz="2800" kern="1200" dirty="0" err="1" smtClean="0">
                  <a:latin typeface="Times New Roman" panose="02020603050405020304" pitchFamily="18" charset="0"/>
                  <a:cs typeface="Times New Roman" panose="02020603050405020304" pitchFamily="18" charset="0"/>
                </a:rPr>
                <a:t>kiến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đóng</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góp</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của</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các</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thành</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viên</a:t>
              </a:r>
              <a:r>
                <a:rPr lang="en-US" sz="2800" kern="1200" dirty="0" smtClean="0">
                  <a:latin typeface="Times New Roman" panose="02020603050405020304" pitchFamily="18" charset="0"/>
                  <a:cs typeface="Times New Roman" panose="02020603050405020304" pitchFamily="18" charset="0"/>
                </a:rPr>
                <a:t>.</a:t>
              </a:r>
              <a:endParaRPr lang="en-US" sz="2800" kern="1200" dirty="0">
                <a:latin typeface="Times New Roman" panose="02020603050405020304" pitchFamily="18" charset="0"/>
                <a:cs typeface="Times New Roman" panose="02020603050405020304" pitchFamily="18" charset="0"/>
              </a:endParaRPr>
            </a:p>
          </p:txBody>
        </p:sp>
        <p:sp>
          <p:nvSpPr>
            <p:cNvPr id="22" name="Freeform 21"/>
            <p:cNvSpPr/>
            <p:nvPr/>
          </p:nvSpPr>
          <p:spPr>
            <a:xfrm>
              <a:off x="6325056" y="1967230"/>
              <a:ext cx="1876914" cy="1363703"/>
            </a:xfrm>
            <a:custGeom>
              <a:avLst/>
              <a:gdLst>
                <a:gd name="connsiteX0" fmla="*/ 0 w 3532187"/>
                <a:gd name="connsiteY0" fmla="*/ 1766094 h 3532187"/>
                <a:gd name="connsiteX1" fmla="*/ 1766094 w 3532187"/>
                <a:gd name="connsiteY1" fmla="*/ 0 h 3532187"/>
                <a:gd name="connsiteX2" fmla="*/ 3532188 w 3532187"/>
                <a:gd name="connsiteY2" fmla="*/ 1766094 h 3532187"/>
                <a:gd name="connsiteX3" fmla="*/ 1766094 w 3532187"/>
                <a:gd name="connsiteY3" fmla="*/ 3532188 h 3532187"/>
                <a:gd name="connsiteX4" fmla="*/ 0 w 3532187"/>
                <a:gd name="connsiteY4" fmla="*/ 1766094 h 3532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2187" h="3532187">
                  <a:moveTo>
                    <a:pt x="0" y="1766094"/>
                  </a:moveTo>
                  <a:cubicBezTo>
                    <a:pt x="0" y="790707"/>
                    <a:pt x="790707" y="0"/>
                    <a:pt x="1766094" y="0"/>
                  </a:cubicBezTo>
                  <a:cubicBezTo>
                    <a:pt x="2741481" y="0"/>
                    <a:pt x="3532188" y="790707"/>
                    <a:pt x="3532188" y="1766094"/>
                  </a:cubicBezTo>
                  <a:cubicBezTo>
                    <a:pt x="3532188" y="2741481"/>
                    <a:pt x="2741481" y="3532188"/>
                    <a:pt x="1766094" y="3532188"/>
                  </a:cubicBezTo>
                  <a:cubicBezTo>
                    <a:pt x="790707" y="3532188"/>
                    <a:pt x="0" y="2741481"/>
                    <a:pt x="0" y="1766094"/>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17277" tIns="517277" rIns="517277" bIns="517277" numCol="1" spcCol="1270" anchor="ctr" anchorCtr="0">
              <a:noAutofit/>
            </a:bodyPr>
            <a:lstStyle/>
            <a:p>
              <a:pPr lvl="0" algn="ctr" defTabSz="1244600">
                <a:lnSpc>
                  <a:spcPct val="90000"/>
                </a:lnSpc>
                <a:spcBef>
                  <a:spcPct val="0"/>
                </a:spcBef>
                <a:spcAft>
                  <a:spcPct val="35000"/>
                </a:spcAft>
              </a:pPr>
              <a:r>
                <a:rPr lang="en-US" sz="2800" b="1" kern="1200" dirty="0" err="1" smtClean="0">
                  <a:latin typeface="Times New Roman" panose="02020603050405020304" pitchFamily="18" charset="0"/>
                  <a:cs typeface="Times New Roman" panose="02020603050405020304" pitchFamily="18" charset="0"/>
                </a:rPr>
                <a:t>Phản</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hồi</a:t>
              </a:r>
              <a:r>
                <a:rPr lang="en-US" sz="2800" b="1" kern="1200" dirty="0" smtClean="0">
                  <a:latin typeface="Times New Roman" panose="02020603050405020304" pitchFamily="18" charset="0"/>
                  <a:cs typeface="Times New Roman" panose="02020603050405020304" pitchFamily="18" charset="0"/>
                </a:rPr>
                <a:t> ý </a:t>
              </a:r>
              <a:r>
                <a:rPr lang="en-US" sz="2800" b="1" kern="1200" dirty="0" err="1" smtClean="0">
                  <a:latin typeface="Times New Roman" panose="02020603050405020304" pitchFamily="18" charset="0"/>
                  <a:cs typeface="Times New Roman" panose="02020603050405020304" pitchFamily="18" charset="0"/>
                </a:rPr>
                <a:t>kiến</a:t>
              </a:r>
              <a:r>
                <a:rPr lang="en-US" sz="2800" b="1" kern="1200" dirty="0" smtClean="0">
                  <a:latin typeface="Times New Roman" panose="02020603050405020304" pitchFamily="18" charset="0"/>
                  <a:cs typeface="Times New Roman" panose="02020603050405020304" pitchFamily="18" charset="0"/>
                </a:rPr>
                <a:t>:</a:t>
              </a:r>
              <a:r>
                <a:rPr lang="en-US" sz="2800" kern="1200" dirty="0" smtClean="0">
                  <a:latin typeface="Times New Roman" panose="02020603050405020304" pitchFamily="18" charset="0"/>
                  <a:cs typeface="Times New Roman" panose="02020603050405020304" pitchFamily="18" charset="0"/>
                </a:rPr>
                <a:t> </a:t>
              </a:r>
              <a:endParaRPr lang="en-US" sz="2800" kern="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27567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ircle(in)">
                                      <p:cBhvr>
                                        <p:cTn id="10" dur="2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circle(in)">
                                      <p:cBhvr>
                                        <p:cTn id="15" dur="2000"/>
                                        <p:tgtEl>
                                          <p:spTgt spid="1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circle(in)">
                                      <p:cBhvr>
                                        <p:cTn id="18" dur="20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circle(in)">
                                      <p:cBhvr>
                                        <p:cTn id="23"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
            <a:ext cx="12192000" cy="836740"/>
            <a:chOff x="1440808" y="2419674"/>
            <a:chExt cx="9865006" cy="1448933"/>
          </a:xfrm>
        </p:grpSpPr>
        <p:sp>
          <p:nvSpPr>
            <p:cNvPr id="47" name="Freeform 6">
              <a:extLst>
                <a:ext uri="{FF2B5EF4-FFF2-40B4-BE49-F238E27FC236}">
                  <a16:creationId xmlns:a16="http://schemas.microsoft.com/office/drawing/2014/main" id="{0135C79C-F846-49D1-A09F-F16683F7E395}"/>
                </a:ext>
              </a:extLst>
            </p:cNvPr>
            <p:cNvSpPr>
              <a:spLocks/>
            </p:cNvSpPr>
            <p:nvPr userDrawn="1"/>
          </p:nvSpPr>
          <p:spPr bwMode="auto">
            <a:xfrm>
              <a:off x="1440808" y="2419674"/>
              <a:ext cx="9865006" cy="1406526"/>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1 w 7680"/>
                <a:gd name="T13" fmla="*/ 380 h 440"/>
                <a:gd name="T14" fmla="*/ 261 w 7680"/>
                <a:gd name="T15" fmla="*/ 440 h 440"/>
                <a:gd name="T16" fmla="*/ 541 w 7680"/>
                <a:gd name="T17" fmla="*/ 440 h 440"/>
                <a:gd name="T18" fmla="*/ 601 w 7680"/>
                <a:gd name="T19" fmla="*/ 380 h 440"/>
                <a:gd name="T20" fmla="*/ 601 w 7680"/>
                <a:gd name="T21" fmla="*/ 106 h 440"/>
                <a:gd name="T22" fmla="*/ 601 w 7680"/>
                <a:gd name="T23" fmla="*/ 106 h 440"/>
                <a:gd name="T24" fmla="*/ 601 w 7680"/>
                <a:gd name="T25" fmla="*/ 100 h 440"/>
                <a:gd name="T26" fmla="*/ 661 w 7680"/>
                <a:gd name="T27" fmla="*/ 40 h 440"/>
                <a:gd name="T28" fmla="*/ 676 w 7680"/>
                <a:gd name="T29" fmla="*/ 40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1" y="380"/>
                    <a:pt x="201" y="380"/>
                    <a:pt x="201" y="380"/>
                  </a:cubicBezTo>
                  <a:cubicBezTo>
                    <a:pt x="201" y="414"/>
                    <a:pt x="227" y="440"/>
                    <a:pt x="261" y="440"/>
                  </a:cubicBezTo>
                  <a:cubicBezTo>
                    <a:pt x="541" y="440"/>
                    <a:pt x="541" y="440"/>
                    <a:pt x="541" y="440"/>
                  </a:cubicBezTo>
                  <a:cubicBezTo>
                    <a:pt x="574" y="440"/>
                    <a:pt x="601" y="414"/>
                    <a:pt x="601" y="380"/>
                  </a:cubicBezTo>
                  <a:cubicBezTo>
                    <a:pt x="601" y="106"/>
                    <a:pt x="601" y="106"/>
                    <a:pt x="601" y="106"/>
                  </a:cubicBezTo>
                  <a:cubicBezTo>
                    <a:pt x="601" y="106"/>
                    <a:pt x="601" y="106"/>
                    <a:pt x="601" y="106"/>
                  </a:cubicBezTo>
                  <a:cubicBezTo>
                    <a:pt x="601" y="100"/>
                    <a:pt x="601" y="100"/>
                    <a:pt x="601" y="100"/>
                  </a:cubicBezTo>
                  <a:cubicBezTo>
                    <a:pt x="601" y="67"/>
                    <a:pt x="627" y="40"/>
                    <a:pt x="661" y="40"/>
                  </a:cubicBezTo>
                  <a:cubicBezTo>
                    <a:pt x="676" y="40"/>
                    <a:pt x="676" y="40"/>
                    <a:pt x="676" y="40"/>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48" name="Freeform 7">
              <a:extLst>
                <a:ext uri="{FF2B5EF4-FFF2-40B4-BE49-F238E27FC236}">
                  <a16:creationId xmlns:a16="http://schemas.microsoft.com/office/drawing/2014/main" id="{9BDD5B99-52D6-45D4-853E-00656DEDF9E0}"/>
                </a:ext>
              </a:extLst>
            </p:cNvPr>
            <p:cNvSpPr>
              <a:spLocks/>
            </p:cNvSpPr>
            <p:nvPr userDrawn="1"/>
          </p:nvSpPr>
          <p:spPr bwMode="auto">
            <a:xfrm>
              <a:off x="2255079" y="2654168"/>
              <a:ext cx="488049" cy="1214439"/>
            </a:xfrm>
            <a:custGeom>
              <a:avLst/>
              <a:gdLst>
                <a:gd name="T0" fmla="*/ 380 w 380"/>
                <a:gd name="T1" fmla="*/ 320 h 380"/>
                <a:gd name="T2" fmla="*/ 320 w 380"/>
                <a:gd name="T3" fmla="*/ 380 h 380"/>
                <a:gd name="T4" fmla="*/ 60 w 380"/>
                <a:gd name="T5" fmla="*/ 380 h 380"/>
                <a:gd name="T6" fmla="*/ 0 w 380"/>
                <a:gd name="T7" fmla="*/ 320 h 380"/>
                <a:gd name="T8" fmla="*/ 0 w 380"/>
                <a:gd name="T9" fmla="*/ 60 h 380"/>
                <a:gd name="T10" fmla="*/ 60 w 380"/>
                <a:gd name="T11" fmla="*/ 0 h 380"/>
                <a:gd name="T12" fmla="*/ 320 w 380"/>
                <a:gd name="T13" fmla="*/ 0 h 380"/>
                <a:gd name="T14" fmla="*/ 380 w 380"/>
                <a:gd name="T15" fmla="*/ 60 h 380"/>
                <a:gd name="T16" fmla="*/ 380 w 380"/>
                <a:gd name="T17" fmla="*/ 32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380">
                  <a:moveTo>
                    <a:pt x="380" y="320"/>
                  </a:moveTo>
                  <a:cubicBezTo>
                    <a:pt x="380" y="353"/>
                    <a:pt x="353" y="380"/>
                    <a:pt x="320" y="380"/>
                  </a:cubicBezTo>
                  <a:cubicBezTo>
                    <a:pt x="60" y="380"/>
                    <a:pt x="60" y="380"/>
                    <a:pt x="60" y="380"/>
                  </a:cubicBezTo>
                  <a:cubicBezTo>
                    <a:pt x="27" y="380"/>
                    <a:pt x="0" y="353"/>
                    <a:pt x="0" y="320"/>
                  </a:cubicBezTo>
                  <a:cubicBezTo>
                    <a:pt x="0" y="60"/>
                    <a:pt x="0" y="60"/>
                    <a:pt x="0" y="60"/>
                  </a:cubicBezTo>
                  <a:cubicBezTo>
                    <a:pt x="0" y="27"/>
                    <a:pt x="27" y="0"/>
                    <a:pt x="60" y="0"/>
                  </a:cubicBezTo>
                  <a:cubicBezTo>
                    <a:pt x="320" y="0"/>
                    <a:pt x="320" y="0"/>
                    <a:pt x="320" y="0"/>
                  </a:cubicBezTo>
                  <a:cubicBezTo>
                    <a:pt x="353" y="0"/>
                    <a:pt x="380" y="27"/>
                    <a:pt x="380" y="60"/>
                  </a:cubicBezTo>
                  <a:cubicBezTo>
                    <a:pt x="380" y="320"/>
                    <a:pt x="380" y="320"/>
                    <a:pt x="380" y="320"/>
                  </a:cubicBezTo>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49" name="Freeform 9">
              <a:extLst>
                <a:ext uri="{FF2B5EF4-FFF2-40B4-BE49-F238E27FC236}">
                  <a16:creationId xmlns:a16="http://schemas.microsoft.com/office/drawing/2014/main" id="{7BD48BF9-7087-4F50-83CD-A10FC7A2DDA4}"/>
                </a:ext>
              </a:extLst>
            </p:cNvPr>
            <p:cNvSpPr>
              <a:spLocks/>
            </p:cNvSpPr>
            <p:nvPr userDrawn="1"/>
          </p:nvSpPr>
          <p:spPr bwMode="auto">
            <a:xfrm>
              <a:off x="2772667" y="2654168"/>
              <a:ext cx="8533147" cy="1214439"/>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1" name="Freeform 13">
              <a:extLst>
                <a:ext uri="{FF2B5EF4-FFF2-40B4-BE49-F238E27FC236}">
                  <a16:creationId xmlns:a16="http://schemas.microsoft.com/office/drawing/2014/main" id="{BEA5C45B-1C10-4989-BDFF-5AFC77A39A29}"/>
                </a:ext>
              </a:extLst>
            </p:cNvPr>
            <p:cNvSpPr>
              <a:spLocks/>
            </p:cNvSpPr>
            <p:nvPr userDrawn="1"/>
          </p:nvSpPr>
          <p:spPr bwMode="auto">
            <a:xfrm>
              <a:off x="1808129" y="2895924"/>
              <a:ext cx="295398" cy="227013"/>
            </a:xfrm>
            <a:custGeom>
              <a:avLst/>
              <a:gdLst>
                <a:gd name="T0" fmla="*/ 135 w 230"/>
                <a:gd name="T1" fmla="*/ 64 h 71"/>
                <a:gd name="T2" fmla="*/ 120 w 230"/>
                <a:gd name="T3" fmla="*/ 71 h 71"/>
                <a:gd name="T4" fmla="*/ 2 w 230"/>
                <a:gd name="T5" fmla="*/ 62 h 71"/>
                <a:gd name="T6" fmla="*/ 11 w 230"/>
                <a:gd name="T7" fmla="*/ 54 h 71"/>
                <a:gd name="T8" fmla="*/ 105 w 230"/>
                <a:gd name="T9" fmla="*/ 2 h 71"/>
                <a:gd name="T10" fmla="*/ 115 w 230"/>
                <a:gd name="T11" fmla="*/ 0 h 71"/>
                <a:gd name="T12" fmla="*/ 227 w 230"/>
                <a:gd name="T13" fmla="*/ 9 h 71"/>
                <a:gd name="T14" fmla="*/ 228 w 230"/>
                <a:gd name="T15" fmla="*/ 12 h 71"/>
                <a:gd name="T16" fmla="*/ 135 w 23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71">
                  <a:moveTo>
                    <a:pt x="135" y="64"/>
                  </a:moveTo>
                  <a:cubicBezTo>
                    <a:pt x="128" y="68"/>
                    <a:pt x="121" y="71"/>
                    <a:pt x="120" y="71"/>
                  </a:cubicBezTo>
                  <a:cubicBezTo>
                    <a:pt x="2" y="62"/>
                    <a:pt x="2" y="62"/>
                    <a:pt x="2" y="62"/>
                  </a:cubicBezTo>
                  <a:cubicBezTo>
                    <a:pt x="0" y="61"/>
                    <a:pt x="4" y="58"/>
                    <a:pt x="11" y="54"/>
                  </a:cubicBezTo>
                  <a:cubicBezTo>
                    <a:pt x="105" y="2"/>
                    <a:pt x="105" y="2"/>
                    <a:pt x="105" y="2"/>
                  </a:cubicBezTo>
                  <a:cubicBezTo>
                    <a:pt x="108" y="0"/>
                    <a:pt x="111" y="0"/>
                    <a:pt x="115" y="0"/>
                  </a:cubicBezTo>
                  <a:cubicBezTo>
                    <a:pt x="119" y="0"/>
                    <a:pt x="227" y="9"/>
                    <a:pt x="227" y="9"/>
                  </a:cubicBezTo>
                  <a:cubicBezTo>
                    <a:pt x="229" y="9"/>
                    <a:pt x="230" y="10"/>
                    <a:pt x="228" y="12"/>
                  </a:cubicBezTo>
                  <a:lnTo>
                    <a:pt x="135"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grpSp>
      <p:sp>
        <p:nvSpPr>
          <p:cNvPr id="52" name="Freeform 14">
            <a:extLst>
              <a:ext uri="{FF2B5EF4-FFF2-40B4-BE49-F238E27FC236}">
                <a16:creationId xmlns:a16="http://schemas.microsoft.com/office/drawing/2014/main" id="{5CFB6CC0-3339-4CD3-A1E7-B46E2851C7DD}"/>
              </a:ext>
            </a:extLst>
          </p:cNvPr>
          <p:cNvSpPr>
            <a:spLocks noEditPoints="1"/>
          </p:cNvSpPr>
          <p:nvPr userDrawn="1"/>
        </p:nvSpPr>
        <p:spPr bwMode="auto">
          <a:xfrm>
            <a:off x="1862071" y="3124069"/>
            <a:ext cx="74492" cy="233363"/>
          </a:xfrm>
          <a:custGeom>
            <a:avLst/>
            <a:gdLst>
              <a:gd name="T0" fmla="*/ 44 w 58"/>
              <a:gd name="T1" fmla="*/ 73 h 73"/>
              <a:gd name="T2" fmla="*/ 42 w 58"/>
              <a:gd name="T3" fmla="*/ 72 h 73"/>
              <a:gd name="T4" fmla="*/ 22 w 58"/>
              <a:gd name="T5" fmla="*/ 61 h 73"/>
              <a:gd name="T6" fmla="*/ 5 w 58"/>
              <a:gd name="T7" fmla="*/ 69 h 73"/>
              <a:gd name="T8" fmla="*/ 2 w 58"/>
              <a:gd name="T9" fmla="*/ 69 h 73"/>
              <a:gd name="T10" fmla="*/ 0 w 58"/>
              <a:gd name="T11" fmla="*/ 66 h 73"/>
              <a:gd name="T12" fmla="*/ 0 w 58"/>
              <a:gd name="T13" fmla="*/ 16 h 73"/>
              <a:gd name="T14" fmla="*/ 14 w 58"/>
              <a:gd name="T15" fmla="*/ 0 h 73"/>
              <a:gd name="T16" fmla="*/ 15 w 58"/>
              <a:gd name="T17" fmla="*/ 0 h 73"/>
              <a:gd name="T18" fmla="*/ 55 w 58"/>
              <a:gd name="T19" fmla="*/ 2 h 73"/>
              <a:gd name="T20" fmla="*/ 58 w 58"/>
              <a:gd name="T21" fmla="*/ 6 h 73"/>
              <a:gd name="T22" fmla="*/ 56 w 58"/>
              <a:gd name="T23" fmla="*/ 9 h 73"/>
              <a:gd name="T24" fmla="*/ 47 w 58"/>
              <a:gd name="T25" fmla="*/ 19 h 73"/>
              <a:gd name="T26" fmla="*/ 47 w 58"/>
              <a:gd name="T27" fmla="*/ 69 h 73"/>
              <a:gd name="T28" fmla="*/ 45 w 58"/>
              <a:gd name="T29" fmla="*/ 72 h 73"/>
              <a:gd name="T30" fmla="*/ 44 w 58"/>
              <a:gd name="T31" fmla="*/ 73 h 73"/>
              <a:gd name="T32" fmla="*/ 22 w 58"/>
              <a:gd name="T33" fmla="*/ 53 h 73"/>
              <a:gd name="T34" fmla="*/ 24 w 58"/>
              <a:gd name="T35" fmla="*/ 54 h 73"/>
              <a:gd name="T36" fmla="*/ 40 w 58"/>
              <a:gd name="T37" fmla="*/ 63 h 73"/>
              <a:gd name="T38" fmla="*/ 40 w 58"/>
              <a:gd name="T39" fmla="*/ 19 h 73"/>
              <a:gd name="T40" fmla="*/ 44 w 58"/>
              <a:gd name="T41" fmla="*/ 9 h 73"/>
              <a:gd name="T42" fmla="*/ 15 w 58"/>
              <a:gd name="T43" fmla="*/ 7 h 73"/>
              <a:gd name="T44" fmla="*/ 7 w 58"/>
              <a:gd name="T45" fmla="*/ 16 h 73"/>
              <a:gd name="T46" fmla="*/ 7 w 58"/>
              <a:gd name="T47" fmla="*/ 61 h 73"/>
              <a:gd name="T48" fmla="*/ 21 w 58"/>
              <a:gd name="T49" fmla="*/ 54 h 73"/>
              <a:gd name="T50" fmla="*/ 22 w 58"/>
              <a:gd name="T51" fmla="*/ 5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73">
                <a:moveTo>
                  <a:pt x="44" y="73"/>
                </a:moveTo>
                <a:cubicBezTo>
                  <a:pt x="43" y="73"/>
                  <a:pt x="43" y="72"/>
                  <a:pt x="42" y="72"/>
                </a:cubicBezTo>
                <a:cubicBezTo>
                  <a:pt x="22" y="61"/>
                  <a:pt x="22" y="61"/>
                  <a:pt x="22" y="61"/>
                </a:cubicBezTo>
                <a:cubicBezTo>
                  <a:pt x="5" y="69"/>
                  <a:pt x="5" y="69"/>
                  <a:pt x="5" y="69"/>
                </a:cubicBezTo>
                <a:cubicBezTo>
                  <a:pt x="4" y="70"/>
                  <a:pt x="3" y="70"/>
                  <a:pt x="2" y="69"/>
                </a:cubicBezTo>
                <a:cubicBezTo>
                  <a:pt x="1" y="69"/>
                  <a:pt x="0" y="67"/>
                  <a:pt x="0" y="66"/>
                </a:cubicBezTo>
                <a:cubicBezTo>
                  <a:pt x="0" y="16"/>
                  <a:pt x="0" y="16"/>
                  <a:pt x="0" y="16"/>
                </a:cubicBezTo>
                <a:cubicBezTo>
                  <a:pt x="0" y="6"/>
                  <a:pt x="9" y="1"/>
                  <a:pt x="14" y="0"/>
                </a:cubicBezTo>
                <a:cubicBezTo>
                  <a:pt x="15" y="0"/>
                  <a:pt x="15" y="0"/>
                  <a:pt x="15" y="0"/>
                </a:cubicBezTo>
                <a:cubicBezTo>
                  <a:pt x="55" y="2"/>
                  <a:pt x="55" y="2"/>
                  <a:pt x="55" y="2"/>
                </a:cubicBezTo>
                <a:cubicBezTo>
                  <a:pt x="57" y="3"/>
                  <a:pt x="58" y="4"/>
                  <a:pt x="58" y="6"/>
                </a:cubicBezTo>
                <a:cubicBezTo>
                  <a:pt x="58" y="7"/>
                  <a:pt x="57" y="9"/>
                  <a:pt x="56" y="9"/>
                </a:cubicBezTo>
                <a:cubicBezTo>
                  <a:pt x="55" y="9"/>
                  <a:pt x="47" y="12"/>
                  <a:pt x="47" y="19"/>
                </a:cubicBezTo>
                <a:cubicBezTo>
                  <a:pt x="47" y="69"/>
                  <a:pt x="47" y="69"/>
                  <a:pt x="47" y="69"/>
                </a:cubicBezTo>
                <a:cubicBezTo>
                  <a:pt x="47" y="70"/>
                  <a:pt x="47" y="71"/>
                  <a:pt x="45" y="72"/>
                </a:cubicBezTo>
                <a:cubicBezTo>
                  <a:pt x="45" y="72"/>
                  <a:pt x="44" y="73"/>
                  <a:pt x="44" y="73"/>
                </a:cubicBezTo>
                <a:close/>
                <a:moveTo>
                  <a:pt x="22" y="53"/>
                </a:moveTo>
                <a:cubicBezTo>
                  <a:pt x="23" y="53"/>
                  <a:pt x="23" y="53"/>
                  <a:pt x="24" y="54"/>
                </a:cubicBezTo>
                <a:cubicBezTo>
                  <a:pt x="40" y="63"/>
                  <a:pt x="40" y="63"/>
                  <a:pt x="40" y="63"/>
                </a:cubicBezTo>
                <a:cubicBezTo>
                  <a:pt x="40" y="19"/>
                  <a:pt x="40" y="19"/>
                  <a:pt x="40" y="19"/>
                </a:cubicBezTo>
                <a:cubicBezTo>
                  <a:pt x="40" y="14"/>
                  <a:pt x="42" y="11"/>
                  <a:pt x="44" y="9"/>
                </a:cubicBezTo>
                <a:cubicBezTo>
                  <a:pt x="15" y="7"/>
                  <a:pt x="15" y="7"/>
                  <a:pt x="15" y="7"/>
                </a:cubicBezTo>
                <a:cubicBezTo>
                  <a:pt x="13" y="7"/>
                  <a:pt x="7" y="9"/>
                  <a:pt x="7" y="16"/>
                </a:cubicBezTo>
                <a:cubicBezTo>
                  <a:pt x="7" y="61"/>
                  <a:pt x="7" y="61"/>
                  <a:pt x="7" y="61"/>
                </a:cubicBezTo>
                <a:cubicBezTo>
                  <a:pt x="21" y="54"/>
                  <a:pt x="21" y="54"/>
                  <a:pt x="21" y="54"/>
                </a:cubicBezTo>
                <a:cubicBezTo>
                  <a:pt x="21" y="53"/>
                  <a:pt x="22" y="53"/>
                  <a:pt x="2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3" name="Freeform 15">
            <a:extLst>
              <a:ext uri="{FF2B5EF4-FFF2-40B4-BE49-F238E27FC236}">
                <a16:creationId xmlns:a16="http://schemas.microsoft.com/office/drawing/2014/main" id="{12798DFC-C3AF-48C5-AE92-EEAD60BE7E84}"/>
              </a:ext>
            </a:extLst>
          </p:cNvPr>
          <p:cNvSpPr>
            <a:spLocks/>
          </p:cNvSpPr>
          <p:nvPr userDrawn="1"/>
        </p:nvSpPr>
        <p:spPr bwMode="auto">
          <a:xfrm>
            <a:off x="1802992" y="3066919"/>
            <a:ext cx="52658" cy="155575"/>
          </a:xfrm>
          <a:custGeom>
            <a:avLst/>
            <a:gdLst>
              <a:gd name="T0" fmla="*/ 41 w 41"/>
              <a:gd name="T1" fmla="*/ 42 h 49"/>
              <a:gd name="T2" fmla="*/ 16 w 41"/>
              <a:gd name="T3" fmla="*/ 40 h 49"/>
              <a:gd name="T4" fmla="*/ 7 w 41"/>
              <a:gd name="T5" fmla="*/ 24 h 49"/>
              <a:gd name="T6" fmla="*/ 17 w 41"/>
              <a:gd name="T7" fmla="*/ 7 h 49"/>
              <a:gd name="T8" fmla="*/ 20 w 41"/>
              <a:gd name="T9" fmla="*/ 3 h 49"/>
              <a:gd name="T10" fmla="*/ 16 w 41"/>
              <a:gd name="T11" fmla="*/ 0 h 49"/>
              <a:gd name="T12" fmla="*/ 0 w 41"/>
              <a:gd name="T13" fmla="*/ 24 h 49"/>
              <a:gd name="T14" fmla="*/ 15 w 41"/>
              <a:gd name="T15" fmla="*/ 47 h 49"/>
              <a:gd name="T16" fmla="*/ 41 w 41"/>
              <a:gd name="T17" fmla="*/ 49 h 49"/>
              <a:gd name="T18" fmla="*/ 41 w 41"/>
              <a:gd name="T19"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9">
                <a:moveTo>
                  <a:pt x="41" y="42"/>
                </a:moveTo>
                <a:cubicBezTo>
                  <a:pt x="28" y="41"/>
                  <a:pt x="18" y="40"/>
                  <a:pt x="16" y="40"/>
                </a:cubicBezTo>
                <a:cubicBezTo>
                  <a:pt x="10" y="39"/>
                  <a:pt x="7" y="31"/>
                  <a:pt x="7" y="24"/>
                </a:cubicBezTo>
                <a:cubicBezTo>
                  <a:pt x="7" y="17"/>
                  <a:pt x="10" y="8"/>
                  <a:pt x="17" y="7"/>
                </a:cubicBezTo>
                <a:cubicBezTo>
                  <a:pt x="19" y="7"/>
                  <a:pt x="20" y="5"/>
                  <a:pt x="20" y="3"/>
                </a:cubicBezTo>
                <a:cubicBezTo>
                  <a:pt x="19" y="1"/>
                  <a:pt x="17" y="0"/>
                  <a:pt x="16" y="0"/>
                </a:cubicBezTo>
                <a:cubicBezTo>
                  <a:pt x="5" y="2"/>
                  <a:pt x="0" y="14"/>
                  <a:pt x="0" y="24"/>
                </a:cubicBezTo>
                <a:cubicBezTo>
                  <a:pt x="0" y="35"/>
                  <a:pt x="5" y="45"/>
                  <a:pt x="15" y="47"/>
                </a:cubicBezTo>
                <a:cubicBezTo>
                  <a:pt x="18" y="47"/>
                  <a:pt x="28" y="48"/>
                  <a:pt x="41" y="49"/>
                </a:cubicBezTo>
                <a:lnTo>
                  <a:pt x="41"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6" name="Freeform 18">
            <a:extLst>
              <a:ext uri="{FF2B5EF4-FFF2-40B4-BE49-F238E27FC236}">
                <a16:creationId xmlns:a16="http://schemas.microsoft.com/office/drawing/2014/main" id="{28C05EC9-4EB4-4FD0-BE14-271985378A79}"/>
              </a:ext>
            </a:extLst>
          </p:cNvPr>
          <p:cNvSpPr>
            <a:spLocks/>
          </p:cNvSpPr>
          <p:nvPr userDrawn="1"/>
        </p:nvSpPr>
        <p:spPr bwMode="auto">
          <a:xfrm>
            <a:off x="1842806" y="3568569"/>
            <a:ext cx="56511" cy="136525"/>
          </a:xfrm>
          <a:custGeom>
            <a:avLst/>
            <a:gdLst>
              <a:gd name="T0" fmla="*/ 42 w 44"/>
              <a:gd name="T1" fmla="*/ 13 h 43"/>
              <a:gd name="T2" fmla="*/ 33 w 44"/>
              <a:gd name="T3" fmla="*/ 13 h 43"/>
              <a:gd name="T4" fmla="*/ 30 w 44"/>
              <a:gd name="T5" fmla="*/ 10 h 43"/>
              <a:gd name="T6" fmla="*/ 26 w 44"/>
              <a:gd name="T7" fmla="*/ 8 h 43"/>
              <a:gd name="T8" fmla="*/ 22 w 44"/>
              <a:gd name="T9" fmla="*/ 7 h 43"/>
              <a:gd name="T10" fmla="*/ 12 w 44"/>
              <a:gd name="T11" fmla="*/ 11 h 43"/>
              <a:gd name="T12" fmla="*/ 10 w 44"/>
              <a:gd name="T13" fmla="*/ 14 h 43"/>
              <a:gd name="T14" fmla="*/ 8 w 44"/>
              <a:gd name="T15" fmla="*/ 17 h 43"/>
              <a:gd name="T16" fmla="*/ 7 w 44"/>
              <a:gd name="T17" fmla="*/ 21 h 43"/>
              <a:gd name="T18" fmla="*/ 8 w 44"/>
              <a:gd name="T19" fmla="*/ 26 h 43"/>
              <a:gd name="T20" fmla="*/ 11 w 44"/>
              <a:gd name="T21" fmla="*/ 31 h 43"/>
              <a:gd name="T22" fmla="*/ 16 w 44"/>
              <a:gd name="T23" fmla="*/ 34 h 43"/>
              <a:gd name="T24" fmla="*/ 22 w 44"/>
              <a:gd name="T25" fmla="*/ 35 h 43"/>
              <a:gd name="T26" fmla="*/ 29 w 44"/>
              <a:gd name="T27" fmla="*/ 33 h 43"/>
              <a:gd name="T28" fmla="*/ 34 w 44"/>
              <a:gd name="T29" fmla="*/ 28 h 43"/>
              <a:gd name="T30" fmla="*/ 17 w 44"/>
              <a:gd name="T31" fmla="*/ 28 h 43"/>
              <a:gd name="T32" fmla="*/ 17 w 44"/>
              <a:gd name="T33" fmla="*/ 21 h 43"/>
              <a:gd name="T34" fmla="*/ 44 w 44"/>
              <a:gd name="T35" fmla="*/ 21 h 43"/>
              <a:gd name="T36" fmla="*/ 44 w 44"/>
              <a:gd name="T37" fmla="*/ 22 h 43"/>
              <a:gd name="T38" fmla="*/ 41 w 44"/>
              <a:gd name="T39" fmla="*/ 32 h 43"/>
              <a:gd name="T40" fmla="*/ 33 w 44"/>
              <a:gd name="T41" fmla="*/ 40 h 43"/>
              <a:gd name="T42" fmla="*/ 22 w 44"/>
              <a:gd name="T43" fmla="*/ 43 h 43"/>
              <a:gd name="T44" fmla="*/ 13 w 44"/>
              <a:gd name="T45" fmla="*/ 41 h 43"/>
              <a:gd name="T46" fmla="*/ 6 w 44"/>
              <a:gd name="T47" fmla="*/ 37 h 43"/>
              <a:gd name="T48" fmla="*/ 1 w 44"/>
              <a:gd name="T49" fmla="*/ 30 h 43"/>
              <a:gd name="T50" fmla="*/ 0 w 44"/>
              <a:gd name="T51" fmla="*/ 21 h 43"/>
              <a:gd name="T52" fmla="*/ 1 w 44"/>
              <a:gd name="T53" fmla="*/ 13 h 43"/>
              <a:gd name="T54" fmla="*/ 6 w 44"/>
              <a:gd name="T55" fmla="*/ 6 h 43"/>
              <a:gd name="T56" fmla="*/ 13 w 44"/>
              <a:gd name="T57" fmla="*/ 1 h 43"/>
              <a:gd name="T58" fmla="*/ 22 w 44"/>
              <a:gd name="T59" fmla="*/ 0 h 43"/>
              <a:gd name="T60" fmla="*/ 30 w 44"/>
              <a:gd name="T61" fmla="*/ 1 h 43"/>
              <a:gd name="T62" fmla="*/ 37 w 44"/>
              <a:gd name="T63" fmla="*/ 6 h 43"/>
              <a:gd name="T64" fmla="*/ 42 w 44"/>
              <a:gd name="T65"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3">
                <a:moveTo>
                  <a:pt x="42" y="13"/>
                </a:moveTo>
                <a:cubicBezTo>
                  <a:pt x="33" y="13"/>
                  <a:pt x="33" y="13"/>
                  <a:pt x="33" y="13"/>
                </a:cubicBezTo>
                <a:cubicBezTo>
                  <a:pt x="32" y="11"/>
                  <a:pt x="31" y="10"/>
                  <a:pt x="30" y="10"/>
                </a:cubicBezTo>
                <a:cubicBezTo>
                  <a:pt x="28" y="9"/>
                  <a:pt x="27" y="8"/>
                  <a:pt x="26" y="8"/>
                </a:cubicBezTo>
                <a:cubicBezTo>
                  <a:pt x="24" y="7"/>
                  <a:pt x="23" y="7"/>
                  <a:pt x="22" y="7"/>
                </a:cubicBezTo>
                <a:cubicBezTo>
                  <a:pt x="18" y="7"/>
                  <a:pt x="15" y="8"/>
                  <a:pt x="12" y="11"/>
                </a:cubicBezTo>
                <a:cubicBezTo>
                  <a:pt x="11" y="11"/>
                  <a:pt x="10" y="12"/>
                  <a:pt x="10" y="14"/>
                </a:cubicBezTo>
                <a:cubicBezTo>
                  <a:pt x="9" y="15"/>
                  <a:pt x="8" y="16"/>
                  <a:pt x="8" y="17"/>
                </a:cubicBezTo>
                <a:cubicBezTo>
                  <a:pt x="8" y="19"/>
                  <a:pt x="7" y="20"/>
                  <a:pt x="7" y="21"/>
                </a:cubicBezTo>
                <a:cubicBezTo>
                  <a:pt x="7" y="23"/>
                  <a:pt x="8" y="25"/>
                  <a:pt x="8" y="26"/>
                </a:cubicBezTo>
                <a:cubicBezTo>
                  <a:pt x="9" y="28"/>
                  <a:pt x="10" y="29"/>
                  <a:pt x="11" y="31"/>
                </a:cubicBezTo>
                <a:cubicBezTo>
                  <a:pt x="13" y="32"/>
                  <a:pt x="14" y="33"/>
                  <a:pt x="16" y="34"/>
                </a:cubicBezTo>
                <a:cubicBezTo>
                  <a:pt x="18" y="35"/>
                  <a:pt x="20" y="35"/>
                  <a:pt x="22" y="35"/>
                </a:cubicBezTo>
                <a:cubicBezTo>
                  <a:pt x="24" y="35"/>
                  <a:pt x="27" y="35"/>
                  <a:pt x="29" y="33"/>
                </a:cubicBezTo>
                <a:cubicBezTo>
                  <a:pt x="31" y="32"/>
                  <a:pt x="33" y="30"/>
                  <a:pt x="34" y="28"/>
                </a:cubicBezTo>
                <a:cubicBezTo>
                  <a:pt x="17" y="28"/>
                  <a:pt x="17" y="28"/>
                  <a:pt x="17" y="28"/>
                </a:cubicBezTo>
                <a:cubicBezTo>
                  <a:pt x="17" y="21"/>
                  <a:pt x="17" y="21"/>
                  <a:pt x="17" y="21"/>
                </a:cubicBezTo>
                <a:cubicBezTo>
                  <a:pt x="44" y="21"/>
                  <a:pt x="44" y="21"/>
                  <a:pt x="44" y="21"/>
                </a:cubicBezTo>
                <a:cubicBezTo>
                  <a:pt x="44" y="22"/>
                  <a:pt x="44" y="22"/>
                  <a:pt x="44" y="22"/>
                </a:cubicBezTo>
                <a:cubicBezTo>
                  <a:pt x="44" y="26"/>
                  <a:pt x="43" y="29"/>
                  <a:pt x="41" y="32"/>
                </a:cubicBezTo>
                <a:cubicBezTo>
                  <a:pt x="39" y="36"/>
                  <a:pt x="36" y="38"/>
                  <a:pt x="33" y="40"/>
                </a:cubicBezTo>
                <a:cubicBezTo>
                  <a:pt x="29" y="42"/>
                  <a:pt x="26" y="43"/>
                  <a:pt x="22" y="43"/>
                </a:cubicBezTo>
                <a:cubicBezTo>
                  <a:pt x="19" y="43"/>
                  <a:pt x="16" y="42"/>
                  <a:pt x="13" y="41"/>
                </a:cubicBezTo>
                <a:cubicBezTo>
                  <a:pt x="11" y="40"/>
                  <a:pt x="8" y="39"/>
                  <a:pt x="6" y="37"/>
                </a:cubicBezTo>
                <a:cubicBezTo>
                  <a:pt x="4" y="35"/>
                  <a:pt x="3" y="32"/>
                  <a:pt x="1" y="30"/>
                </a:cubicBezTo>
                <a:cubicBezTo>
                  <a:pt x="0" y="27"/>
                  <a:pt x="0" y="24"/>
                  <a:pt x="0" y="21"/>
                </a:cubicBezTo>
                <a:cubicBezTo>
                  <a:pt x="0" y="18"/>
                  <a:pt x="0" y="16"/>
                  <a:pt x="1" y="13"/>
                </a:cubicBezTo>
                <a:cubicBezTo>
                  <a:pt x="3" y="10"/>
                  <a:pt x="4" y="8"/>
                  <a:pt x="6" y="6"/>
                </a:cubicBezTo>
                <a:cubicBezTo>
                  <a:pt x="8" y="4"/>
                  <a:pt x="11" y="2"/>
                  <a:pt x="13" y="1"/>
                </a:cubicBezTo>
                <a:cubicBezTo>
                  <a:pt x="16" y="0"/>
                  <a:pt x="19" y="0"/>
                  <a:pt x="22" y="0"/>
                </a:cubicBezTo>
                <a:cubicBezTo>
                  <a:pt x="25" y="0"/>
                  <a:pt x="27" y="0"/>
                  <a:pt x="30" y="1"/>
                </a:cubicBezTo>
                <a:cubicBezTo>
                  <a:pt x="33" y="2"/>
                  <a:pt x="35" y="4"/>
                  <a:pt x="37" y="6"/>
                </a:cubicBezTo>
                <a:cubicBezTo>
                  <a:pt x="39" y="8"/>
                  <a:pt x="41" y="10"/>
                  <a:pt x="4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7" name="Freeform 19">
            <a:extLst>
              <a:ext uri="{FF2B5EF4-FFF2-40B4-BE49-F238E27FC236}">
                <a16:creationId xmlns:a16="http://schemas.microsoft.com/office/drawing/2014/main" id="{789AA566-934A-484C-93F4-04CED103580C}"/>
              </a:ext>
            </a:extLst>
          </p:cNvPr>
          <p:cNvSpPr>
            <a:spLocks noEditPoints="1"/>
          </p:cNvSpPr>
          <p:nvPr userDrawn="1"/>
        </p:nvSpPr>
        <p:spPr bwMode="auto">
          <a:xfrm>
            <a:off x="1904454" y="3543169"/>
            <a:ext cx="44952" cy="161925"/>
          </a:xfrm>
          <a:custGeom>
            <a:avLst/>
            <a:gdLst>
              <a:gd name="T0" fmla="*/ 0 w 35"/>
              <a:gd name="T1" fmla="*/ 8 h 51"/>
              <a:gd name="T2" fmla="*/ 8 w 35"/>
              <a:gd name="T3" fmla="*/ 8 h 51"/>
              <a:gd name="T4" fmla="*/ 8 w 35"/>
              <a:gd name="T5" fmla="*/ 34 h 51"/>
              <a:gd name="T6" fmla="*/ 8 w 35"/>
              <a:gd name="T7" fmla="*/ 37 h 51"/>
              <a:gd name="T8" fmla="*/ 9 w 35"/>
              <a:gd name="T9" fmla="*/ 40 h 51"/>
              <a:gd name="T10" fmla="*/ 11 w 35"/>
              <a:gd name="T11" fmla="*/ 42 h 51"/>
              <a:gd name="T12" fmla="*/ 14 w 35"/>
              <a:gd name="T13" fmla="*/ 43 h 51"/>
              <a:gd name="T14" fmla="*/ 17 w 35"/>
              <a:gd name="T15" fmla="*/ 43 h 51"/>
              <a:gd name="T16" fmla="*/ 20 w 35"/>
              <a:gd name="T17" fmla="*/ 40 h 51"/>
              <a:gd name="T18" fmla="*/ 20 w 35"/>
              <a:gd name="T19" fmla="*/ 38 h 51"/>
              <a:gd name="T20" fmla="*/ 21 w 35"/>
              <a:gd name="T21" fmla="*/ 34 h 51"/>
              <a:gd name="T22" fmla="*/ 21 w 35"/>
              <a:gd name="T23" fmla="*/ 8 h 51"/>
              <a:gd name="T24" fmla="*/ 28 w 35"/>
              <a:gd name="T25" fmla="*/ 8 h 51"/>
              <a:gd name="T26" fmla="*/ 28 w 35"/>
              <a:gd name="T27" fmla="*/ 16 h 51"/>
              <a:gd name="T28" fmla="*/ 31 w 35"/>
              <a:gd name="T29" fmla="*/ 14 h 51"/>
              <a:gd name="T30" fmla="*/ 31 w 35"/>
              <a:gd name="T31" fmla="*/ 8 h 51"/>
              <a:gd name="T32" fmla="*/ 35 w 35"/>
              <a:gd name="T33" fmla="*/ 8 h 51"/>
              <a:gd name="T34" fmla="*/ 33 w 35"/>
              <a:gd name="T35" fmla="*/ 16 h 51"/>
              <a:gd name="T36" fmla="*/ 28 w 35"/>
              <a:gd name="T37" fmla="*/ 19 h 51"/>
              <a:gd name="T38" fmla="*/ 28 w 35"/>
              <a:gd name="T39" fmla="*/ 34 h 51"/>
              <a:gd name="T40" fmla="*/ 28 w 35"/>
              <a:gd name="T41" fmla="*/ 41 h 51"/>
              <a:gd name="T42" fmla="*/ 25 w 35"/>
              <a:gd name="T43" fmla="*/ 45 h 51"/>
              <a:gd name="T44" fmla="*/ 20 w 35"/>
              <a:gd name="T45" fmla="*/ 49 h 51"/>
              <a:gd name="T46" fmla="*/ 14 w 35"/>
              <a:gd name="T47" fmla="*/ 51 h 51"/>
              <a:gd name="T48" fmla="*/ 9 w 35"/>
              <a:gd name="T49" fmla="*/ 49 h 51"/>
              <a:gd name="T50" fmla="*/ 4 w 35"/>
              <a:gd name="T51" fmla="*/ 46 h 51"/>
              <a:gd name="T52" fmla="*/ 2 w 35"/>
              <a:gd name="T53" fmla="*/ 42 h 51"/>
              <a:gd name="T54" fmla="*/ 1 w 35"/>
              <a:gd name="T55" fmla="*/ 39 h 51"/>
              <a:gd name="T56" fmla="*/ 0 w 35"/>
              <a:gd name="T57" fmla="*/ 34 h 51"/>
              <a:gd name="T58" fmla="*/ 0 w 35"/>
              <a:gd name="T59" fmla="*/ 8 h 51"/>
              <a:gd name="T60" fmla="*/ 10 w 35"/>
              <a:gd name="T61" fmla="*/ 5 h 51"/>
              <a:gd name="T62" fmla="*/ 8 w 35"/>
              <a:gd name="T63" fmla="*/ 1 h 51"/>
              <a:gd name="T64" fmla="*/ 12 w 35"/>
              <a:gd name="T65" fmla="*/ 0 h 51"/>
              <a:gd name="T66" fmla="*/ 14 w 35"/>
              <a:gd name="T67" fmla="*/ 0 h 51"/>
              <a:gd name="T68" fmla="*/ 16 w 35"/>
              <a:gd name="T69" fmla="*/ 1 h 51"/>
              <a:gd name="T70" fmla="*/ 19 w 35"/>
              <a:gd name="T71" fmla="*/ 0 h 51"/>
              <a:gd name="T72" fmla="*/ 21 w 35"/>
              <a:gd name="T73" fmla="*/ 3 h 51"/>
              <a:gd name="T74" fmla="*/ 20 w 35"/>
              <a:gd name="T75" fmla="*/ 4 h 51"/>
              <a:gd name="T76" fmla="*/ 19 w 35"/>
              <a:gd name="T77" fmla="*/ 5 h 51"/>
              <a:gd name="T78" fmla="*/ 17 w 35"/>
              <a:gd name="T79" fmla="*/ 5 h 51"/>
              <a:gd name="T80" fmla="*/ 16 w 35"/>
              <a:gd name="T81" fmla="*/ 5 h 51"/>
              <a:gd name="T82" fmla="*/ 14 w 35"/>
              <a:gd name="T83" fmla="*/ 4 h 51"/>
              <a:gd name="T84" fmla="*/ 12 w 35"/>
              <a:gd name="T85" fmla="*/ 4 h 51"/>
              <a:gd name="T86" fmla="*/ 10 w 35"/>
              <a:gd name="T87"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 h="51">
                <a:moveTo>
                  <a:pt x="0" y="8"/>
                </a:moveTo>
                <a:cubicBezTo>
                  <a:pt x="8" y="8"/>
                  <a:pt x="8" y="8"/>
                  <a:pt x="8" y="8"/>
                </a:cubicBezTo>
                <a:cubicBezTo>
                  <a:pt x="8" y="34"/>
                  <a:pt x="8" y="34"/>
                  <a:pt x="8" y="34"/>
                </a:cubicBezTo>
                <a:cubicBezTo>
                  <a:pt x="8" y="35"/>
                  <a:pt x="8" y="37"/>
                  <a:pt x="8" y="37"/>
                </a:cubicBezTo>
                <a:cubicBezTo>
                  <a:pt x="8" y="38"/>
                  <a:pt x="8" y="39"/>
                  <a:pt x="9" y="40"/>
                </a:cubicBezTo>
                <a:cubicBezTo>
                  <a:pt x="9" y="41"/>
                  <a:pt x="10" y="42"/>
                  <a:pt x="11" y="42"/>
                </a:cubicBezTo>
                <a:cubicBezTo>
                  <a:pt x="12" y="43"/>
                  <a:pt x="13" y="43"/>
                  <a:pt x="14" y="43"/>
                </a:cubicBezTo>
                <a:cubicBezTo>
                  <a:pt x="15" y="43"/>
                  <a:pt x="16" y="43"/>
                  <a:pt x="17" y="43"/>
                </a:cubicBezTo>
                <a:cubicBezTo>
                  <a:pt x="18" y="42"/>
                  <a:pt x="19" y="41"/>
                  <a:pt x="20" y="40"/>
                </a:cubicBezTo>
                <a:cubicBezTo>
                  <a:pt x="20" y="40"/>
                  <a:pt x="20" y="39"/>
                  <a:pt x="20" y="38"/>
                </a:cubicBezTo>
                <a:cubicBezTo>
                  <a:pt x="21" y="37"/>
                  <a:pt x="21" y="36"/>
                  <a:pt x="21" y="34"/>
                </a:cubicBezTo>
                <a:cubicBezTo>
                  <a:pt x="21" y="8"/>
                  <a:pt x="21" y="8"/>
                  <a:pt x="21" y="8"/>
                </a:cubicBezTo>
                <a:cubicBezTo>
                  <a:pt x="28" y="8"/>
                  <a:pt x="28" y="8"/>
                  <a:pt x="28" y="8"/>
                </a:cubicBezTo>
                <a:cubicBezTo>
                  <a:pt x="28" y="16"/>
                  <a:pt x="28" y="16"/>
                  <a:pt x="28" y="16"/>
                </a:cubicBezTo>
                <a:cubicBezTo>
                  <a:pt x="29" y="16"/>
                  <a:pt x="30" y="15"/>
                  <a:pt x="31" y="14"/>
                </a:cubicBezTo>
                <a:cubicBezTo>
                  <a:pt x="31" y="13"/>
                  <a:pt x="31" y="11"/>
                  <a:pt x="31" y="8"/>
                </a:cubicBezTo>
                <a:cubicBezTo>
                  <a:pt x="35" y="8"/>
                  <a:pt x="35" y="8"/>
                  <a:pt x="35" y="8"/>
                </a:cubicBezTo>
                <a:cubicBezTo>
                  <a:pt x="35" y="12"/>
                  <a:pt x="35" y="14"/>
                  <a:pt x="33" y="16"/>
                </a:cubicBezTo>
                <a:cubicBezTo>
                  <a:pt x="32" y="18"/>
                  <a:pt x="30" y="19"/>
                  <a:pt x="28" y="19"/>
                </a:cubicBezTo>
                <a:cubicBezTo>
                  <a:pt x="28" y="34"/>
                  <a:pt x="28" y="34"/>
                  <a:pt x="28" y="34"/>
                </a:cubicBezTo>
                <a:cubicBezTo>
                  <a:pt x="28" y="37"/>
                  <a:pt x="28" y="39"/>
                  <a:pt x="28" y="41"/>
                </a:cubicBezTo>
                <a:cubicBezTo>
                  <a:pt x="27" y="42"/>
                  <a:pt x="27" y="44"/>
                  <a:pt x="25" y="45"/>
                </a:cubicBezTo>
                <a:cubicBezTo>
                  <a:pt x="24" y="47"/>
                  <a:pt x="22" y="48"/>
                  <a:pt x="20" y="49"/>
                </a:cubicBezTo>
                <a:cubicBezTo>
                  <a:pt x="18" y="50"/>
                  <a:pt x="16" y="51"/>
                  <a:pt x="14" y="51"/>
                </a:cubicBezTo>
                <a:cubicBezTo>
                  <a:pt x="12" y="51"/>
                  <a:pt x="11" y="50"/>
                  <a:pt x="9" y="49"/>
                </a:cubicBezTo>
                <a:cubicBezTo>
                  <a:pt x="7" y="48"/>
                  <a:pt x="5" y="47"/>
                  <a:pt x="4" y="46"/>
                </a:cubicBezTo>
                <a:cubicBezTo>
                  <a:pt x="3" y="45"/>
                  <a:pt x="2" y="44"/>
                  <a:pt x="2" y="42"/>
                </a:cubicBezTo>
                <a:cubicBezTo>
                  <a:pt x="1" y="41"/>
                  <a:pt x="1" y="40"/>
                  <a:pt x="1" y="39"/>
                </a:cubicBezTo>
                <a:cubicBezTo>
                  <a:pt x="0" y="37"/>
                  <a:pt x="0" y="36"/>
                  <a:pt x="0" y="34"/>
                </a:cubicBezTo>
                <a:lnTo>
                  <a:pt x="0" y="8"/>
                </a:lnTo>
                <a:close/>
                <a:moveTo>
                  <a:pt x="10" y="5"/>
                </a:moveTo>
                <a:cubicBezTo>
                  <a:pt x="8" y="1"/>
                  <a:pt x="8" y="1"/>
                  <a:pt x="8" y="1"/>
                </a:cubicBezTo>
                <a:cubicBezTo>
                  <a:pt x="9" y="0"/>
                  <a:pt x="10" y="0"/>
                  <a:pt x="12" y="0"/>
                </a:cubicBezTo>
                <a:cubicBezTo>
                  <a:pt x="12" y="0"/>
                  <a:pt x="13" y="0"/>
                  <a:pt x="14" y="0"/>
                </a:cubicBezTo>
                <a:cubicBezTo>
                  <a:pt x="15" y="1"/>
                  <a:pt x="16" y="1"/>
                  <a:pt x="16" y="1"/>
                </a:cubicBezTo>
                <a:cubicBezTo>
                  <a:pt x="17" y="1"/>
                  <a:pt x="18" y="0"/>
                  <a:pt x="19" y="0"/>
                </a:cubicBezTo>
                <a:cubicBezTo>
                  <a:pt x="21" y="3"/>
                  <a:pt x="21" y="3"/>
                  <a:pt x="21" y="3"/>
                </a:cubicBezTo>
                <a:cubicBezTo>
                  <a:pt x="21" y="4"/>
                  <a:pt x="20" y="4"/>
                  <a:pt x="20" y="4"/>
                </a:cubicBezTo>
                <a:cubicBezTo>
                  <a:pt x="20" y="4"/>
                  <a:pt x="19" y="5"/>
                  <a:pt x="19" y="5"/>
                </a:cubicBezTo>
                <a:cubicBezTo>
                  <a:pt x="18" y="5"/>
                  <a:pt x="18" y="5"/>
                  <a:pt x="17" y="5"/>
                </a:cubicBezTo>
                <a:cubicBezTo>
                  <a:pt x="17" y="5"/>
                  <a:pt x="16" y="5"/>
                  <a:pt x="16" y="5"/>
                </a:cubicBezTo>
                <a:cubicBezTo>
                  <a:pt x="15" y="5"/>
                  <a:pt x="14" y="4"/>
                  <a:pt x="14" y="4"/>
                </a:cubicBezTo>
                <a:cubicBezTo>
                  <a:pt x="13" y="4"/>
                  <a:pt x="13" y="4"/>
                  <a:pt x="12" y="4"/>
                </a:cubicBezTo>
                <a:cubicBezTo>
                  <a:pt x="11" y="4"/>
                  <a:pt x="10" y="4"/>
                  <a:pt x="1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8" name="Freeform 20">
            <a:extLst>
              <a:ext uri="{FF2B5EF4-FFF2-40B4-BE49-F238E27FC236}">
                <a16:creationId xmlns:a16="http://schemas.microsoft.com/office/drawing/2014/main" id="{C44C9178-B99F-4BEE-AD9D-D6DB16EF79BF}"/>
              </a:ext>
            </a:extLst>
          </p:cNvPr>
          <p:cNvSpPr>
            <a:spLocks/>
          </p:cNvSpPr>
          <p:nvPr userDrawn="1"/>
        </p:nvSpPr>
        <p:spPr bwMode="auto">
          <a:xfrm>
            <a:off x="1968671" y="3568569"/>
            <a:ext cx="48805" cy="133350"/>
          </a:xfrm>
          <a:custGeom>
            <a:avLst/>
            <a:gdLst>
              <a:gd name="T0" fmla="*/ 32 w 76"/>
              <a:gd name="T1" fmla="*/ 84 h 84"/>
              <a:gd name="T2" fmla="*/ 0 w 76"/>
              <a:gd name="T3" fmla="*/ 0 h 84"/>
              <a:gd name="T4" fmla="*/ 16 w 76"/>
              <a:gd name="T5" fmla="*/ 0 h 84"/>
              <a:gd name="T6" fmla="*/ 38 w 76"/>
              <a:gd name="T7" fmla="*/ 64 h 84"/>
              <a:gd name="T8" fmla="*/ 60 w 76"/>
              <a:gd name="T9" fmla="*/ 0 h 84"/>
              <a:gd name="T10" fmla="*/ 76 w 76"/>
              <a:gd name="T11" fmla="*/ 0 h 84"/>
              <a:gd name="T12" fmla="*/ 44 w 76"/>
              <a:gd name="T13" fmla="*/ 84 h 84"/>
              <a:gd name="T14" fmla="*/ 32 w 76"/>
              <a:gd name="T15" fmla="*/ 84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32" y="84"/>
                </a:moveTo>
                <a:lnTo>
                  <a:pt x="0" y="0"/>
                </a:lnTo>
                <a:lnTo>
                  <a:pt x="16" y="0"/>
                </a:lnTo>
                <a:lnTo>
                  <a:pt x="38" y="64"/>
                </a:lnTo>
                <a:lnTo>
                  <a:pt x="60" y="0"/>
                </a:lnTo>
                <a:lnTo>
                  <a:pt x="76" y="0"/>
                </a:lnTo>
                <a:lnTo>
                  <a:pt x="44" y="84"/>
                </a:lnTo>
                <a:lnTo>
                  <a:pt x="32"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pic>
        <p:nvPicPr>
          <p:cNvPr id="5" name="Picture 4"/>
          <p:cNvPicPr>
            <a:picLocks noChangeAspect="1"/>
          </p:cNvPicPr>
          <p:nvPr/>
        </p:nvPicPr>
        <p:blipFill>
          <a:blip r:embed="rId2"/>
          <a:stretch>
            <a:fillRect/>
          </a:stretch>
        </p:blipFill>
        <p:spPr>
          <a:xfrm flipH="1">
            <a:off x="1076191" y="135418"/>
            <a:ext cx="470395" cy="660758"/>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15480" y="289797"/>
            <a:ext cx="631587" cy="406020"/>
          </a:xfrm>
          <a:prstGeom prst="rect">
            <a:avLst/>
          </a:prstGeom>
        </p:spPr>
      </p:pic>
      <p:grpSp>
        <p:nvGrpSpPr>
          <p:cNvPr id="35" name="Group 34"/>
          <p:cNvGrpSpPr/>
          <p:nvPr/>
        </p:nvGrpSpPr>
        <p:grpSpPr>
          <a:xfrm>
            <a:off x="4009853" y="1061139"/>
            <a:ext cx="8012257" cy="5664125"/>
            <a:chOff x="9526586" y="5020964"/>
            <a:chExt cx="13487401" cy="7588768"/>
          </a:xfrm>
        </p:grpSpPr>
        <p:sp>
          <p:nvSpPr>
            <p:cNvPr id="36" name="Rectangle 10"/>
            <p:cNvSpPr>
              <a:spLocks noChangeArrowheads="1"/>
            </p:cNvSpPr>
            <p:nvPr/>
          </p:nvSpPr>
          <p:spPr bwMode="auto">
            <a:xfrm rot="5400000">
              <a:off x="16071148" y="5876038"/>
              <a:ext cx="189131" cy="13278255"/>
            </a:xfrm>
            <a:prstGeom prst="rect">
              <a:avLst/>
            </a:prstGeom>
            <a:gradFill>
              <a:gsLst>
                <a:gs pos="0">
                  <a:srgbClr val="00B0F0"/>
                </a:gs>
                <a:gs pos="100000">
                  <a:sysClr val="window" lastClr="FFFFFF"/>
                </a:gs>
              </a:gsLst>
              <a:lin ang="5400000" scaled="0"/>
            </a:gradFill>
            <a:ln w="25400" cap="flat" cmpd="sng" algn="ctr">
              <a:noFill/>
              <a:prstDash val="solid"/>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7" name="Freeform 9"/>
            <p:cNvSpPr>
              <a:spLocks/>
            </p:cNvSpPr>
            <p:nvPr/>
          </p:nvSpPr>
          <p:spPr bwMode="auto">
            <a:xfrm rot="5400000">
              <a:off x="21540853" y="11136598"/>
              <a:ext cx="2737980" cy="208288"/>
            </a:xfrm>
            <a:custGeom>
              <a:avLst/>
              <a:gdLst>
                <a:gd name="T0" fmla="*/ 1662 w 1662"/>
                <a:gd name="T1" fmla="*/ 118 h 118"/>
                <a:gd name="T2" fmla="*/ 0 w 1662"/>
                <a:gd name="T3" fmla="*/ 118 h 118"/>
                <a:gd name="T4" fmla="*/ 0 w 1662"/>
                <a:gd name="T5" fmla="*/ 0 h 118"/>
                <a:gd name="T6" fmla="*/ 1551 w 1662"/>
                <a:gd name="T7" fmla="*/ 0 h 118"/>
                <a:gd name="T8" fmla="*/ 1662 w 1662"/>
                <a:gd name="T9" fmla="*/ 118 h 118"/>
              </a:gdLst>
              <a:ahLst/>
              <a:cxnLst>
                <a:cxn ang="0">
                  <a:pos x="T0" y="T1"/>
                </a:cxn>
                <a:cxn ang="0">
                  <a:pos x="T2" y="T3"/>
                </a:cxn>
                <a:cxn ang="0">
                  <a:pos x="T4" y="T5"/>
                </a:cxn>
                <a:cxn ang="0">
                  <a:pos x="T6" y="T7"/>
                </a:cxn>
                <a:cxn ang="0">
                  <a:pos x="T8" y="T9"/>
                </a:cxn>
              </a:cxnLst>
              <a:rect l="0" t="0" r="r" b="b"/>
              <a:pathLst>
                <a:path w="1662" h="118">
                  <a:moveTo>
                    <a:pt x="1662" y="118"/>
                  </a:moveTo>
                  <a:lnTo>
                    <a:pt x="0" y="118"/>
                  </a:lnTo>
                  <a:lnTo>
                    <a:pt x="0" y="0"/>
                  </a:lnTo>
                  <a:lnTo>
                    <a:pt x="1551" y="0"/>
                  </a:lnTo>
                  <a:lnTo>
                    <a:pt x="1662" y="118"/>
                  </a:lnTo>
                  <a:close/>
                </a:path>
              </a:pathLst>
            </a:cu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8" name="Freeform 9"/>
            <p:cNvSpPr>
              <a:spLocks/>
            </p:cNvSpPr>
            <p:nvPr/>
          </p:nvSpPr>
          <p:spPr bwMode="auto">
            <a:xfrm rot="16200000" flipV="1">
              <a:off x="21540853" y="6285810"/>
              <a:ext cx="2737980" cy="208288"/>
            </a:xfrm>
            <a:custGeom>
              <a:avLst/>
              <a:gdLst>
                <a:gd name="T0" fmla="*/ 1662 w 1662"/>
                <a:gd name="T1" fmla="*/ 118 h 118"/>
                <a:gd name="T2" fmla="*/ 0 w 1662"/>
                <a:gd name="T3" fmla="*/ 118 h 118"/>
                <a:gd name="T4" fmla="*/ 0 w 1662"/>
                <a:gd name="T5" fmla="*/ 0 h 118"/>
                <a:gd name="T6" fmla="*/ 1551 w 1662"/>
                <a:gd name="T7" fmla="*/ 0 h 118"/>
                <a:gd name="T8" fmla="*/ 1662 w 1662"/>
                <a:gd name="T9" fmla="*/ 118 h 118"/>
              </a:gdLst>
              <a:ahLst/>
              <a:cxnLst>
                <a:cxn ang="0">
                  <a:pos x="T0" y="T1"/>
                </a:cxn>
                <a:cxn ang="0">
                  <a:pos x="T2" y="T3"/>
                </a:cxn>
                <a:cxn ang="0">
                  <a:pos x="T4" y="T5"/>
                </a:cxn>
                <a:cxn ang="0">
                  <a:pos x="T6" y="T7"/>
                </a:cxn>
                <a:cxn ang="0">
                  <a:pos x="T8" y="T9"/>
                </a:cxn>
              </a:cxnLst>
              <a:rect l="0" t="0" r="r" b="b"/>
              <a:pathLst>
                <a:path w="1662" h="118">
                  <a:moveTo>
                    <a:pt x="1662" y="118"/>
                  </a:moveTo>
                  <a:lnTo>
                    <a:pt x="0" y="118"/>
                  </a:lnTo>
                  <a:lnTo>
                    <a:pt x="0" y="0"/>
                  </a:lnTo>
                  <a:lnTo>
                    <a:pt x="1551" y="0"/>
                  </a:lnTo>
                  <a:lnTo>
                    <a:pt x="1662" y="118"/>
                  </a:lnTo>
                  <a:close/>
                </a:path>
              </a:pathLst>
            </a:cu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9" name="Rectangle 10"/>
            <p:cNvSpPr>
              <a:spLocks noChangeArrowheads="1"/>
            </p:cNvSpPr>
            <p:nvPr/>
          </p:nvSpPr>
          <p:spPr bwMode="auto">
            <a:xfrm rot="16200000" flipV="1">
              <a:off x="18440281" y="850795"/>
              <a:ext cx="194393" cy="8534731"/>
            </a:xfrm>
            <a:prstGeom prst="rect">
              <a:avLst/>
            </a:prstGeom>
            <a:gradFill>
              <a:gsLst>
                <a:gs pos="0">
                  <a:srgbClr val="00B0F0"/>
                </a:gs>
                <a:gs pos="100000">
                  <a:sysClr val="window" lastClr="FFFFFF"/>
                </a:gs>
              </a:gsLst>
              <a:lin ang="5400000" scaled="0"/>
            </a:gradFill>
            <a:ln w="25400" cap="flat" cmpd="sng" algn="ctr">
              <a:noFill/>
              <a:prstDash val="solid"/>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40" name="Rectangle 39"/>
            <p:cNvSpPr/>
            <p:nvPr/>
          </p:nvSpPr>
          <p:spPr>
            <a:xfrm>
              <a:off x="22804841" y="7643378"/>
              <a:ext cx="209146" cy="2935697"/>
            </a:xfrm>
            <a:prstGeom prst="rect">
              <a:avLst/>
            </a:pr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grpSp>
      <p:pic>
        <p:nvPicPr>
          <p:cNvPr id="9" name="Picture 8"/>
          <p:cNvPicPr>
            <a:picLocks noChangeAspect="1"/>
          </p:cNvPicPr>
          <p:nvPr/>
        </p:nvPicPr>
        <p:blipFill>
          <a:blip r:embed="rId5"/>
          <a:stretch>
            <a:fillRect/>
          </a:stretch>
        </p:blipFill>
        <p:spPr>
          <a:xfrm>
            <a:off x="3848922" y="873583"/>
            <a:ext cx="4468755" cy="566977"/>
          </a:xfrm>
          <a:prstGeom prst="rect">
            <a:avLst/>
          </a:prstGeom>
          <a:effectLst>
            <a:reflection blurRad="6350" stA="52000" endA="300" endPos="35000" dir="5400000" sy="-100000" algn="bl" rotWithShape="0"/>
          </a:effectLst>
        </p:spPr>
      </p:pic>
      <p:sp>
        <p:nvSpPr>
          <p:cNvPr id="8" name="Rectangle 7"/>
          <p:cNvSpPr/>
          <p:nvPr/>
        </p:nvSpPr>
        <p:spPr>
          <a:xfrm>
            <a:off x="2955447" y="174863"/>
            <a:ext cx="6177461" cy="613245"/>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t-BR" sz="3200" b="1" i="0" u="none" strike="noStrike" kern="1200" cap="none" spc="0" normalizeH="0" baseline="0" noProof="0" dirty="0" smtClean="0">
                <a:ln>
                  <a:noFill/>
                </a:ln>
                <a:solidFill>
                  <a:srgbClr val="C00000"/>
                </a:solidFill>
                <a:effectLst/>
                <a:uLnTx/>
                <a:uFillTx/>
                <a:latin typeface="Times New Roman" panose="02020603050405020304" pitchFamily="18" charset="0"/>
                <a:ea typeface="Times New Roman" panose="02020603050405020304" pitchFamily="18" charset="0"/>
                <a:cs typeface="+mn-cs"/>
              </a:rPr>
              <a:t>ÔN TẬP GIỮA TUẦN HỌC KÌ II</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4010589" y="935968"/>
            <a:ext cx="417082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ÔN TẬP, HỆ THỐNG KIẾN THỨC</a:t>
            </a:r>
            <a:endParaRPr kumimoji="0" lang="en-US" sz="20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2" name="Rectangle 1"/>
          <p:cNvSpPr/>
          <p:nvPr/>
        </p:nvSpPr>
        <p:spPr>
          <a:xfrm>
            <a:off x="453966" y="1445537"/>
            <a:ext cx="8621784" cy="587853"/>
          </a:xfrm>
          <a:prstGeom prst="rect">
            <a:avLst/>
          </a:prstGeom>
        </p:spPr>
        <p:txBody>
          <a:bodyPr wrap="none">
            <a:spAutoFit/>
          </a:bodyPr>
          <a:lstStyle/>
          <a:p>
            <a:pPr>
              <a:lnSpc>
                <a:spcPct val="115000"/>
              </a:lnSpc>
              <a:spcAft>
                <a:spcPts val="0"/>
              </a:spcAft>
            </a:pPr>
            <a:r>
              <a:rPr lang="en-US" sz="2800" b="1" dirty="0">
                <a:latin typeface="Times New Roman" panose="02020603050405020304" pitchFamily="18" charset="0"/>
                <a:ea typeface="Times New Roman" panose="02020603050405020304" pitchFamily="18" charset="0"/>
              </a:rPr>
              <a:t>3. </a:t>
            </a:r>
            <a:r>
              <a:rPr lang="en-US" sz="2800" b="1" dirty="0" err="1">
                <a:latin typeface="Times New Roman" panose="02020603050405020304" pitchFamily="18" charset="0"/>
                <a:ea typeface="Times New Roman" panose="02020603050405020304" pitchFamily="18" charset="0"/>
              </a:rPr>
              <a:t>Trình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bày</a:t>
            </a:r>
            <a:r>
              <a:rPr lang="en-US" sz="2800" b="1" dirty="0">
                <a:latin typeface="Times New Roman" panose="02020603050405020304" pitchFamily="18" charset="0"/>
                <a:ea typeface="Times New Roman" panose="02020603050405020304" pitchFamily="18" charset="0"/>
              </a:rPr>
              <a:t> ý </a:t>
            </a:r>
            <a:r>
              <a:rPr lang="en-US" sz="2800" b="1" dirty="0" err="1">
                <a:latin typeface="Times New Roman" panose="02020603050405020304" pitchFamily="18" charset="0"/>
                <a:ea typeface="Times New Roman" panose="02020603050405020304" pitchFamily="18" charset="0"/>
              </a:rPr>
              <a:t>kiến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về</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một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hiện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tượng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mà</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em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quan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tâm</a:t>
            </a:r>
            <a:endParaRPr lang="en-US" sz="2800" dirty="0">
              <a:effectLst/>
              <a:latin typeface="Times New Roman" panose="02020603050405020304" pitchFamily="18" charset="0"/>
              <a:ea typeface="Times New Roman" panose="02020603050405020304" pitchFamily="18" charset="0"/>
            </a:endParaRPr>
          </a:p>
        </p:txBody>
      </p:sp>
      <p:grpSp>
        <p:nvGrpSpPr>
          <p:cNvPr id="12" name="Group 11"/>
          <p:cNvGrpSpPr/>
          <p:nvPr/>
        </p:nvGrpSpPr>
        <p:grpSpPr>
          <a:xfrm>
            <a:off x="2822882" y="2186735"/>
            <a:ext cx="6533535" cy="3618324"/>
            <a:chOff x="3826237" y="1575385"/>
            <a:chExt cx="6533535" cy="4271024"/>
          </a:xfrm>
        </p:grpSpPr>
        <p:sp>
          <p:nvSpPr>
            <p:cNvPr id="13" name="Isosceles Triangle 12"/>
            <p:cNvSpPr/>
            <p:nvPr/>
          </p:nvSpPr>
          <p:spPr>
            <a:xfrm>
              <a:off x="3826237" y="1575385"/>
              <a:ext cx="4562949" cy="4271024"/>
            </a:xfrm>
            <a:prstGeom prst="triangle">
              <a:avLst>
                <a:gd name="adj" fmla="val 64783"/>
              </a:avLst>
            </a:prstGeom>
            <a:ln w="28575"/>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4" name="Freeform 13"/>
            <p:cNvSpPr/>
            <p:nvPr/>
          </p:nvSpPr>
          <p:spPr>
            <a:xfrm>
              <a:off x="5201587" y="2032124"/>
              <a:ext cx="5158185" cy="1621984"/>
            </a:xfrm>
            <a:custGeom>
              <a:avLst/>
              <a:gdLst>
                <a:gd name="connsiteX0" fmla="*/ 0 w 2965916"/>
                <a:gd name="connsiteY0" fmla="*/ 270336 h 1621985"/>
                <a:gd name="connsiteX1" fmla="*/ 270336 w 2965916"/>
                <a:gd name="connsiteY1" fmla="*/ 0 h 1621985"/>
                <a:gd name="connsiteX2" fmla="*/ 2695580 w 2965916"/>
                <a:gd name="connsiteY2" fmla="*/ 0 h 1621985"/>
                <a:gd name="connsiteX3" fmla="*/ 2965916 w 2965916"/>
                <a:gd name="connsiteY3" fmla="*/ 270336 h 1621985"/>
                <a:gd name="connsiteX4" fmla="*/ 2965916 w 2965916"/>
                <a:gd name="connsiteY4" fmla="*/ 1351649 h 1621985"/>
                <a:gd name="connsiteX5" fmla="*/ 2695580 w 2965916"/>
                <a:gd name="connsiteY5" fmla="*/ 1621985 h 1621985"/>
                <a:gd name="connsiteX6" fmla="*/ 270336 w 2965916"/>
                <a:gd name="connsiteY6" fmla="*/ 1621985 h 1621985"/>
                <a:gd name="connsiteX7" fmla="*/ 0 w 2965916"/>
                <a:gd name="connsiteY7" fmla="*/ 1351649 h 1621985"/>
                <a:gd name="connsiteX8" fmla="*/ 0 w 2965916"/>
                <a:gd name="connsiteY8" fmla="*/ 270336 h 162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5916" h="1621985">
                  <a:moveTo>
                    <a:pt x="0" y="270336"/>
                  </a:moveTo>
                  <a:cubicBezTo>
                    <a:pt x="0" y="121034"/>
                    <a:pt x="121034" y="0"/>
                    <a:pt x="270336" y="0"/>
                  </a:cubicBezTo>
                  <a:lnTo>
                    <a:pt x="2695580" y="0"/>
                  </a:lnTo>
                  <a:cubicBezTo>
                    <a:pt x="2844882" y="0"/>
                    <a:pt x="2965916" y="121034"/>
                    <a:pt x="2965916" y="270336"/>
                  </a:cubicBezTo>
                  <a:lnTo>
                    <a:pt x="2965916" y="1351649"/>
                  </a:lnTo>
                  <a:cubicBezTo>
                    <a:pt x="2965916" y="1500951"/>
                    <a:pt x="2844882" y="1621985"/>
                    <a:pt x="2695580" y="1621985"/>
                  </a:cubicBezTo>
                  <a:lnTo>
                    <a:pt x="270336" y="1621985"/>
                  </a:lnTo>
                  <a:cubicBezTo>
                    <a:pt x="121034" y="1621985"/>
                    <a:pt x="0" y="1500951"/>
                    <a:pt x="0" y="1351649"/>
                  </a:cubicBezTo>
                  <a:lnTo>
                    <a:pt x="0" y="270336"/>
                  </a:lnTo>
                  <a:close/>
                </a:path>
              </a:pathLst>
            </a:custGeom>
            <a:ln w="28575"/>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2999" tIns="162999" rIns="162999" bIns="162999" numCol="1" spcCol="1270" anchor="ctr" anchorCtr="0">
              <a:noAutofit/>
            </a:bodyPr>
            <a:lstStyle/>
            <a:p>
              <a:pPr lvl="0" algn="ctr" defTabSz="977900">
                <a:lnSpc>
                  <a:spcPct val="90000"/>
                </a:lnSpc>
                <a:spcBef>
                  <a:spcPct val="0"/>
                </a:spcBef>
                <a:spcAft>
                  <a:spcPct val="35000"/>
                </a:spcAft>
              </a:pPr>
              <a:r>
                <a:rPr lang="en-US" sz="2800" kern="1200" dirty="0" err="1" smtClean="0">
                  <a:latin typeface="Times New Roman" panose="02020603050405020304" pitchFamily="18" charset="0"/>
                  <a:cs typeface="Times New Roman" panose="02020603050405020304" pitchFamily="18" charset="0"/>
                </a:rPr>
                <a:t>Thuyết</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phục</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người</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nghe</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về</a:t>
              </a:r>
              <a:r>
                <a:rPr lang="en-US" sz="2800" kern="1200" dirty="0" smtClean="0">
                  <a:latin typeface="Times New Roman" panose="02020603050405020304" pitchFamily="18" charset="0"/>
                  <a:cs typeface="Times New Roman" panose="02020603050405020304" pitchFamily="18" charset="0"/>
                </a:rPr>
                <a:t> ý </a:t>
              </a:r>
              <a:r>
                <a:rPr lang="en-US" sz="2800" kern="1200" dirty="0" err="1" smtClean="0">
                  <a:latin typeface="Times New Roman" panose="02020603050405020304" pitchFamily="18" charset="0"/>
                  <a:cs typeface="Times New Roman" panose="02020603050405020304" pitchFamily="18" charset="0"/>
                </a:rPr>
                <a:t>kiến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của</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bản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thân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trước</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về</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một</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hiện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tượng</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trong</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đời</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sống</a:t>
              </a:r>
              <a:r>
                <a:rPr lang="en-US" sz="2800" b="1" kern="1200" dirty="0" smtClean="0">
                  <a:latin typeface="Times New Roman" panose="02020603050405020304" pitchFamily="18" charset="0"/>
                  <a:cs typeface="Times New Roman" panose="02020603050405020304" pitchFamily="18" charset="0"/>
                </a:rPr>
                <a:t> </a:t>
              </a:r>
              <a:endParaRPr lang="en-US" sz="2800" kern="1200" dirty="0">
                <a:latin typeface="Times New Roman" panose="02020603050405020304" pitchFamily="18" charset="0"/>
                <a:cs typeface="Times New Roman" panose="02020603050405020304" pitchFamily="18" charset="0"/>
              </a:endParaRPr>
            </a:p>
          </p:txBody>
        </p:sp>
        <p:sp>
          <p:nvSpPr>
            <p:cNvPr id="19" name="Freeform 18"/>
            <p:cNvSpPr/>
            <p:nvPr/>
          </p:nvSpPr>
          <p:spPr>
            <a:xfrm>
              <a:off x="5081665" y="3856858"/>
              <a:ext cx="5278107" cy="1621984"/>
            </a:xfrm>
            <a:custGeom>
              <a:avLst/>
              <a:gdLst>
                <a:gd name="connsiteX0" fmla="*/ 0 w 2965916"/>
                <a:gd name="connsiteY0" fmla="*/ 270336 h 1621985"/>
                <a:gd name="connsiteX1" fmla="*/ 270336 w 2965916"/>
                <a:gd name="connsiteY1" fmla="*/ 0 h 1621985"/>
                <a:gd name="connsiteX2" fmla="*/ 2695580 w 2965916"/>
                <a:gd name="connsiteY2" fmla="*/ 0 h 1621985"/>
                <a:gd name="connsiteX3" fmla="*/ 2965916 w 2965916"/>
                <a:gd name="connsiteY3" fmla="*/ 270336 h 1621985"/>
                <a:gd name="connsiteX4" fmla="*/ 2965916 w 2965916"/>
                <a:gd name="connsiteY4" fmla="*/ 1351649 h 1621985"/>
                <a:gd name="connsiteX5" fmla="*/ 2695580 w 2965916"/>
                <a:gd name="connsiteY5" fmla="*/ 1621985 h 1621985"/>
                <a:gd name="connsiteX6" fmla="*/ 270336 w 2965916"/>
                <a:gd name="connsiteY6" fmla="*/ 1621985 h 1621985"/>
                <a:gd name="connsiteX7" fmla="*/ 0 w 2965916"/>
                <a:gd name="connsiteY7" fmla="*/ 1351649 h 1621985"/>
                <a:gd name="connsiteX8" fmla="*/ 0 w 2965916"/>
                <a:gd name="connsiteY8" fmla="*/ 270336 h 162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5916" h="1621985">
                  <a:moveTo>
                    <a:pt x="0" y="270336"/>
                  </a:moveTo>
                  <a:cubicBezTo>
                    <a:pt x="0" y="121034"/>
                    <a:pt x="121034" y="0"/>
                    <a:pt x="270336" y="0"/>
                  </a:cubicBezTo>
                  <a:lnTo>
                    <a:pt x="2695580" y="0"/>
                  </a:lnTo>
                  <a:cubicBezTo>
                    <a:pt x="2844882" y="0"/>
                    <a:pt x="2965916" y="121034"/>
                    <a:pt x="2965916" y="270336"/>
                  </a:cubicBezTo>
                  <a:lnTo>
                    <a:pt x="2965916" y="1351649"/>
                  </a:lnTo>
                  <a:cubicBezTo>
                    <a:pt x="2965916" y="1500951"/>
                    <a:pt x="2844882" y="1621985"/>
                    <a:pt x="2695580" y="1621985"/>
                  </a:cubicBezTo>
                  <a:lnTo>
                    <a:pt x="270336" y="1621985"/>
                  </a:lnTo>
                  <a:cubicBezTo>
                    <a:pt x="121034" y="1621985"/>
                    <a:pt x="0" y="1500951"/>
                    <a:pt x="0" y="1351649"/>
                  </a:cubicBezTo>
                  <a:lnTo>
                    <a:pt x="0" y="270336"/>
                  </a:lnTo>
                  <a:close/>
                </a:path>
              </a:pathLst>
            </a:custGeom>
            <a:ln w="28575"/>
          </p:spPr>
          <p:style>
            <a:lnRef idx="2">
              <a:schemeClr val="accent3">
                <a:hueOff val="2710599"/>
                <a:satOff val="100000"/>
                <a:lumOff val="-1470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2999" tIns="162999" rIns="162999" bIns="162999" numCol="1" spcCol="1270" anchor="ctr" anchorCtr="0">
              <a:noAutofit/>
            </a:bodyPr>
            <a:lstStyle/>
            <a:p>
              <a:pPr lvl="0" algn="ctr" defTabSz="977900">
                <a:lnSpc>
                  <a:spcPct val="90000"/>
                </a:lnSpc>
                <a:spcBef>
                  <a:spcPct val="0"/>
                </a:spcBef>
                <a:spcAft>
                  <a:spcPct val="35000"/>
                </a:spcAft>
              </a:pPr>
              <a:r>
                <a:rPr lang="en-US" sz="2800" kern="1200" dirty="0" err="1" smtClean="0">
                  <a:latin typeface="Times New Roman" panose="02020603050405020304" pitchFamily="18" charset="0"/>
                  <a:cs typeface="Times New Roman" panose="02020603050405020304" pitchFamily="18" charset="0"/>
                </a:rPr>
                <a:t>Tóm</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lược</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nội</a:t>
              </a:r>
              <a:r>
                <a:rPr lang="en-US" sz="2800" kern="1200" dirty="0" smtClean="0">
                  <a:latin typeface="Times New Roman" panose="02020603050405020304" pitchFamily="18" charset="0"/>
                  <a:cs typeface="Times New Roman" panose="02020603050405020304" pitchFamily="18" charset="0"/>
                </a:rPr>
                <a:t> dung </a:t>
              </a:r>
              <a:r>
                <a:rPr lang="en-US" sz="2800" kern="1200" dirty="0" err="1" smtClean="0">
                  <a:latin typeface="Times New Roman" panose="02020603050405020304" pitchFamily="18" charset="0"/>
                  <a:cs typeface="Times New Roman" panose="02020603050405020304" pitchFamily="18" charset="0"/>
                </a:rPr>
                <a:t>bài</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viết</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thành</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dạng</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đề</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cương</a:t>
              </a:r>
              <a:r>
                <a:rPr lang="en-US" sz="2800" kern="1200" dirty="0" smtClean="0">
                  <a:latin typeface="Times New Roman" panose="02020603050405020304" pitchFamily="18" charset="0"/>
                  <a:cs typeface="Times New Roman" panose="02020603050405020304" pitchFamily="18" charset="0"/>
                </a:rPr>
                <a:t>.</a:t>
              </a:r>
              <a:endParaRPr lang="en-US" sz="2800" kern="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48172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
            <a:ext cx="12192000" cy="836740"/>
            <a:chOff x="1440808" y="2419674"/>
            <a:chExt cx="9865006" cy="1448933"/>
          </a:xfrm>
        </p:grpSpPr>
        <p:sp>
          <p:nvSpPr>
            <p:cNvPr id="47" name="Freeform 6">
              <a:extLst>
                <a:ext uri="{FF2B5EF4-FFF2-40B4-BE49-F238E27FC236}">
                  <a16:creationId xmlns:a16="http://schemas.microsoft.com/office/drawing/2014/main" id="{0135C79C-F846-49D1-A09F-F16683F7E395}"/>
                </a:ext>
              </a:extLst>
            </p:cNvPr>
            <p:cNvSpPr>
              <a:spLocks/>
            </p:cNvSpPr>
            <p:nvPr userDrawn="1"/>
          </p:nvSpPr>
          <p:spPr bwMode="auto">
            <a:xfrm>
              <a:off x="1440808" y="2419674"/>
              <a:ext cx="9865006" cy="1406526"/>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1 w 7680"/>
                <a:gd name="T13" fmla="*/ 380 h 440"/>
                <a:gd name="T14" fmla="*/ 261 w 7680"/>
                <a:gd name="T15" fmla="*/ 440 h 440"/>
                <a:gd name="T16" fmla="*/ 541 w 7680"/>
                <a:gd name="T17" fmla="*/ 440 h 440"/>
                <a:gd name="T18" fmla="*/ 601 w 7680"/>
                <a:gd name="T19" fmla="*/ 380 h 440"/>
                <a:gd name="T20" fmla="*/ 601 w 7680"/>
                <a:gd name="T21" fmla="*/ 106 h 440"/>
                <a:gd name="T22" fmla="*/ 601 w 7680"/>
                <a:gd name="T23" fmla="*/ 106 h 440"/>
                <a:gd name="T24" fmla="*/ 601 w 7680"/>
                <a:gd name="T25" fmla="*/ 100 h 440"/>
                <a:gd name="T26" fmla="*/ 661 w 7680"/>
                <a:gd name="T27" fmla="*/ 40 h 440"/>
                <a:gd name="T28" fmla="*/ 676 w 7680"/>
                <a:gd name="T29" fmla="*/ 40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1" y="380"/>
                    <a:pt x="201" y="380"/>
                    <a:pt x="201" y="380"/>
                  </a:cubicBezTo>
                  <a:cubicBezTo>
                    <a:pt x="201" y="414"/>
                    <a:pt x="227" y="440"/>
                    <a:pt x="261" y="440"/>
                  </a:cubicBezTo>
                  <a:cubicBezTo>
                    <a:pt x="541" y="440"/>
                    <a:pt x="541" y="440"/>
                    <a:pt x="541" y="440"/>
                  </a:cubicBezTo>
                  <a:cubicBezTo>
                    <a:pt x="574" y="440"/>
                    <a:pt x="601" y="414"/>
                    <a:pt x="601" y="380"/>
                  </a:cubicBezTo>
                  <a:cubicBezTo>
                    <a:pt x="601" y="106"/>
                    <a:pt x="601" y="106"/>
                    <a:pt x="601" y="106"/>
                  </a:cubicBezTo>
                  <a:cubicBezTo>
                    <a:pt x="601" y="106"/>
                    <a:pt x="601" y="106"/>
                    <a:pt x="601" y="106"/>
                  </a:cubicBezTo>
                  <a:cubicBezTo>
                    <a:pt x="601" y="100"/>
                    <a:pt x="601" y="100"/>
                    <a:pt x="601" y="100"/>
                  </a:cubicBezTo>
                  <a:cubicBezTo>
                    <a:pt x="601" y="67"/>
                    <a:pt x="627" y="40"/>
                    <a:pt x="661" y="40"/>
                  </a:cubicBezTo>
                  <a:cubicBezTo>
                    <a:pt x="676" y="40"/>
                    <a:pt x="676" y="40"/>
                    <a:pt x="676" y="40"/>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48" name="Freeform 7">
              <a:extLst>
                <a:ext uri="{FF2B5EF4-FFF2-40B4-BE49-F238E27FC236}">
                  <a16:creationId xmlns:a16="http://schemas.microsoft.com/office/drawing/2014/main" id="{9BDD5B99-52D6-45D4-853E-00656DEDF9E0}"/>
                </a:ext>
              </a:extLst>
            </p:cNvPr>
            <p:cNvSpPr>
              <a:spLocks/>
            </p:cNvSpPr>
            <p:nvPr userDrawn="1"/>
          </p:nvSpPr>
          <p:spPr bwMode="auto">
            <a:xfrm>
              <a:off x="2255079" y="2654168"/>
              <a:ext cx="488049" cy="1214439"/>
            </a:xfrm>
            <a:custGeom>
              <a:avLst/>
              <a:gdLst>
                <a:gd name="T0" fmla="*/ 380 w 380"/>
                <a:gd name="T1" fmla="*/ 320 h 380"/>
                <a:gd name="T2" fmla="*/ 320 w 380"/>
                <a:gd name="T3" fmla="*/ 380 h 380"/>
                <a:gd name="T4" fmla="*/ 60 w 380"/>
                <a:gd name="T5" fmla="*/ 380 h 380"/>
                <a:gd name="T6" fmla="*/ 0 w 380"/>
                <a:gd name="T7" fmla="*/ 320 h 380"/>
                <a:gd name="T8" fmla="*/ 0 w 380"/>
                <a:gd name="T9" fmla="*/ 60 h 380"/>
                <a:gd name="T10" fmla="*/ 60 w 380"/>
                <a:gd name="T11" fmla="*/ 0 h 380"/>
                <a:gd name="T12" fmla="*/ 320 w 380"/>
                <a:gd name="T13" fmla="*/ 0 h 380"/>
                <a:gd name="T14" fmla="*/ 380 w 380"/>
                <a:gd name="T15" fmla="*/ 60 h 380"/>
                <a:gd name="T16" fmla="*/ 380 w 380"/>
                <a:gd name="T17" fmla="*/ 32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380">
                  <a:moveTo>
                    <a:pt x="380" y="320"/>
                  </a:moveTo>
                  <a:cubicBezTo>
                    <a:pt x="380" y="353"/>
                    <a:pt x="353" y="380"/>
                    <a:pt x="320" y="380"/>
                  </a:cubicBezTo>
                  <a:cubicBezTo>
                    <a:pt x="60" y="380"/>
                    <a:pt x="60" y="380"/>
                    <a:pt x="60" y="380"/>
                  </a:cubicBezTo>
                  <a:cubicBezTo>
                    <a:pt x="27" y="380"/>
                    <a:pt x="0" y="353"/>
                    <a:pt x="0" y="320"/>
                  </a:cubicBezTo>
                  <a:cubicBezTo>
                    <a:pt x="0" y="60"/>
                    <a:pt x="0" y="60"/>
                    <a:pt x="0" y="60"/>
                  </a:cubicBezTo>
                  <a:cubicBezTo>
                    <a:pt x="0" y="27"/>
                    <a:pt x="27" y="0"/>
                    <a:pt x="60" y="0"/>
                  </a:cubicBezTo>
                  <a:cubicBezTo>
                    <a:pt x="320" y="0"/>
                    <a:pt x="320" y="0"/>
                    <a:pt x="320" y="0"/>
                  </a:cubicBezTo>
                  <a:cubicBezTo>
                    <a:pt x="353" y="0"/>
                    <a:pt x="380" y="27"/>
                    <a:pt x="380" y="60"/>
                  </a:cubicBezTo>
                  <a:cubicBezTo>
                    <a:pt x="380" y="320"/>
                    <a:pt x="380" y="320"/>
                    <a:pt x="380" y="320"/>
                  </a:cubicBezTo>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49" name="Freeform 9">
              <a:extLst>
                <a:ext uri="{FF2B5EF4-FFF2-40B4-BE49-F238E27FC236}">
                  <a16:creationId xmlns:a16="http://schemas.microsoft.com/office/drawing/2014/main" id="{7BD48BF9-7087-4F50-83CD-A10FC7A2DDA4}"/>
                </a:ext>
              </a:extLst>
            </p:cNvPr>
            <p:cNvSpPr>
              <a:spLocks/>
            </p:cNvSpPr>
            <p:nvPr userDrawn="1"/>
          </p:nvSpPr>
          <p:spPr bwMode="auto">
            <a:xfrm>
              <a:off x="2772667" y="2654168"/>
              <a:ext cx="8533147" cy="1214439"/>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1" name="Freeform 13">
              <a:extLst>
                <a:ext uri="{FF2B5EF4-FFF2-40B4-BE49-F238E27FC236}">
                  <a16:creationId xmlns:a16="http://schemas.microsoft.com/office/drawing/2014/main" id="{BEA5C45B-1C10-4989-BDFF-5AFC77A39A29}"/>
                </a:ext>
              </a:extLst>
            </p:cNvPr>
            <p:cNvSpPr>
              <a:spLocks/>
            </p:cNvSpPr>
            <p:nvPr userDrawn="1"/>
          </p:nvSpPr>
          <p:spPr bwMode="auto">
            <a:xfrm>
              <a:off x="1808129" y="2895924"/>
              <a:ext cx="295398" cy="227013"/>
            </a:xfrm>
            <a:custGeom>
              <a:avLst/>
              <a:gdLst>
                <a:gd name="T0" fmla="*/ 135 w 230"/>
                <a:gd name="T1" fmla="*/ 64 h 71"/>
                <a:gd name="T2" fmla="*/ 120 w 230"/>
                <a:gd name="T3" fmla="*/ 71 h 71"/>
                <a:gd name="T4" fmla="*/ 2 w 230"/>
                <a:gd name="T5" fmla="*/ 62 h 71"/>
                <a:gd name="T6" fmla="*/ 11 w 230"/>
                <a:gd name="T7" fmla="*/ 54 h 71"/>
                <a:gd name="T8" fmla="*/ 105 w 230"/>
                <a:gd name="T9" fmla="*/ 2 h 71"/>
                <a:gd name="T10" fmla="*/ 115 w 230"/>
                <a:gd name="T11" fmla="*/ 0 h 71"/>
                <a:gd name="T12" fmla="*/ 227 w 230"/>
                <a:gd name="T13" fmla="*/ 9 h 71"/>
                <a:gd name="T14" fmla="*/ 228 w 230"/>
                <a:gd name="T15" fmla="*/ 12 h 71"/>
                <a:gd name="T16" fmla="*/ 135 w 23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71">
                  <a:moveTo>
                    <a:pt x="135" y="64"/>
                  </a:moveTo>
                  <a:cubicBezTo>
                    <a:pt x="128" y="68"/>
                    <a:pt x="121" y="71"/>
                    <a:pt x="120" y="71"/>
                  </a:cubicBezTo>
                  <a:cubicBezTo>
                    <a:pt x="2" y="62"/>
                    <a:pt x="2" y="62"/>
                    <a:pt x="2" y="62"/>
                  </a:cubicBezTo>
                  <a:cubicBezTo>
                    <a:pt x="0" y="61"/>
                    <a:pt x="4" y="58"/>
                    <a:pt x="11" y="54"/>
                  </a:cubicBezTo>
                  <a:cubicBezTo>
                    <a:pt x="105" y="2"/>
                    <a:pt x="105" y="2"/>
                    <a:pt x="105" y="2"/>
                  </a:cubicBezTo>
                  <a:cubicBezTo>
                    <a:pt x="108" y="0"/>
                    <a:pt x="111" y="0"/>
                    <a:pt x="115" y="0"/>
                  </a:cubicBezTo>
                  <a:cubicBezTo>
                    <a:pt x="119" y="0"/>
                    <a:pt x="227" y="9"/>
                    <a:pt x="227" y="9"/>
                  </a:cubicBezTo>
                  <a:cubicBezTo>
                    <a:pt x="229" y="9"/>
                    <a:pt x="230" y="10"/>
                    <a:pt x="228" y="12"/>
                  </a:cubicBezTo>
                  <a:lnTo>
                    <a:pt x="135"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grpSp>
      <p:pic>
        <p:nvPicPr>
          <p:cNvPr id="5" name="Picture 4"/>
          <p:cNvPicPr>
            <a:picLocks noChangeAspect="1"/>
          </p:cNvPicPr>
          <p:nvPr/>
        </p:nvPicPr>
        <p:blipFill>
          <a:blip r:embed="rId2"/>
          <a:stretch>
            <a:fillRect/>
          </a:stretch>
        </p:blipFill>
        <p:spPr>
          <a:xfrm flipH="1">
            <a:off x="1076191" y="135418"/>
            <a:ext cx="470395" cy="660758"/>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15480" y="289797"/>
            <a:ext cx="631587" cy="406020"/>
          </a:xfrm>
          <a:prstGeom prst="rect">
            <a:avLst/>
          </a:prstGeom>
        </p:spPr>
      </p:pic>
      <p:grpSp>
        <p:nvGrpSpPr>
          <p:cNvPr id="35" name="Group 34"/>
          <p:cNvGrpSpPr/>
          <p:nvPr/>
        </p:nvGrpSpPr>
        <p:grpSpPr>
          <a:xfrm>
            <a:off x="4009853" y="1061139"/>
            <a:ext cx="8012257" cy="5664125"/>
            <a:chOff x="9526586" y="5020964"/>
            <a:chExt cx="13487401" cy="7588768"/>
          </a:xfrm>
        </p:grpSpPr>
        <p:sp>
          <p:nvSpPr>
            <p:cNvPr id="36" name="Rectangle 10"/>
            <p:cNvSpPr>
              <a:spLocks noChangeArrowheads="1"/>
            </p:cNvSpPr>
            <p:nvPr/>
          </p:nvSpPr>
          <p:spPr bwMode="auto">
            <a:xfrm rot="5400000">
              <a:off x="16071148" y="5876038"/>
              <a:ext cx="189131" cy="13278255"/>
            </a:xfrm>
            <a:prstGeom prst="rect">
              <a:avLst/>
            </a:prstGeom>
            <a:gradFill>
              <a:gsLst>
                <a:gs pos="0">
                  <a:srgbClr val="00B0F0"/>
                </a:gs>
                <a:gs pos="100000">
                  <a:sysClr val="window" lastClr="FFFFFF"/>
                </a:gs>
              </a:gsLst>
              <a:lin ang="5400000" scaled="0"/>
            </a:gradFill>
            <a:ln w="25400" cap="flat" cmpd="sng" algn="ctr">
              <a:noFill/>
              <a:prstDash val="solid"/>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7" name="Freeform 9"/>
            <p:cNvSpPr>
              <a:spLocks/>
            </p:cNvSpPr>
            <p:nvPr/>
          </p:nvSpPr>
          <p:spPr bwMode="auto">
            <a:xfrm rot="5400000">
              <a:off x="21540853" y="11136598"/>
              <a:ext cx="2737980" cy="208288"/>
            </a:xfrm>
            <a:custGeom>
              <a:avLst/>
              <a:gdLst>
                <a:gd name="T0" fmla="*/ 1662 w 1662"/>
                <a:gd name="T1" fmla="*/ 118 h 118"/>
                <a:gd name="T2" fmla="*/ 0 w 1662"/>
                <a:gd name="T3" fmla="*/ 118 h 118"/>
                <a:gd name="T4" fmla="*/ 0 w 1662"/>
                <a:gd name="T5" fmla="*/ 0 h 118"/>
                <a:gd name="T6" fmla="*/ 1551 w 1662"/>
                <a:gd name="T7" fmla="*/ 0 h 118"/>
                <a:gd name="T8" fmla="*/ 1662 w 1662"/>
                <a:gd name="T9" fmla="*/ 118 h 118"/>
              </a:gdLst>
              <a:ahLst/>
              <a:cxnLst>
                <a:cxn ang="0">
                  <a:pos x="T0" y="T1"/>
                </a:cxn>
                <a:cxn ang="0">
                  <a:pos x="T2" y="T3"/>
                </a:cxn>
                <a:cxn ang="0">
                  <a:pos x="T4" y="T5"/>
                </a:cxn>
                <a:cxn ang="0">
                  <a:pos x="T6" y="T7"/>
                </a:cxn>
                <a:cxn ang="0">
                  <a:pos x="T8" y="T9"/>
                </a:cxn>
              </a:cxnLst>
              <a:rect l="0" t="0" r="r" b="b"/>
              <a:pathLst>
                <a:path w="1662" h="118">
                  <a:moveTo>
                    <a:pt x="1662" y="118"/>
                  </a:moveTo>
                  <a:lnTo>
                    <a:pt x="0" y="118"/>
                  </a:lnTo>
                  <a:lnTo>
                    <a:pt x="0" y="0"/>
                  </a:lnTo>
                  <a:lnTo>
                    <a:pt x="1551" y="0"/>
                  </a:lnTo>
                  <a:lnTo>
                    <a:pt x="1662" y="118"/>
                  </a:lnTo>
                  <a:close/>
                </a:path>
              </a:pathLst>
            </a:cu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8" name="Freeform 9"/>
            <p:cNvSpPr>
              <a:spLocks/>
            </p:cNvSpPr>
            <p:nvPr/>
          </p:nvSpPr>
          <p:spPr bwMode="auto">
            <a:xfrm rot="16200000" flipV="1">
              <a:off x="21540853" y="6285810"/>
              <a:ext cx="2737980" cy="208288"/>
            </a:xfrm>
            <a:custGeom>
              <a:avLst/>
              <a:gdLst>
                <a:gd name="T0" fmla="*/ 1662 w 1662"/>
                <a:gd name="T1" fmla="*/ 118 h 118"/>
                <a:gd name="T2" fmla="*/ 0 w 1662"/>
                <a:gd name="T3" fmla="*/ 118 h 118"/>
                <a:gd name="T4" fmla="*/ 0 w 1662"/>
                <a:gd name="T5" fmla="*/ 0 h 118"/>
                <a:gd name="T6" fmla="*/ 1551 w 1662"/>
                <a:gd name="T7" fmla="*/ 0 h 118"/>
                <a:gd name="T8" fmla="*/ 1662 w 1662"/>
                <a:gd name="T9" fmla="*/ 118 h 118"/>
              </a:gdLst>
              <a:ahLst/>
              <a:cxnLst>
                <a:cxn ang="0">
                  <a:pos x="T0" y="T1"/>
                </a:cxn>
                <a:cxn ang="0">
                  <a:pos x="T2" y="T3"/>
                </a:cxn>
                <a:cxn ang="0">
                  <a:pos x="T4" y="T5"/>
                </a:cxn>
                <a:cxn ang="0">
                  <a:pos x="T6" y="T7"/>
                </a:cxn>
                <a:cxn ang="0">
                  <a:pos x="T8" y="T9"/>
                </a:cxn>
              </a:cxnLst>
              <a:rect l="0" t="0" r="r" b="b"/>
              <a:pathLst>
                <a:path w="1662" h="118">
                  <a:moveTo>
                    <a:pt x="1662" y="118"/>
                  </a:moveTo>
                  <a:lnTo>
                    <a:pt x="0" y="118"/>
                  </a:lnTo>
                  <a:lnTo>
                    <a:pt x="0" y="0"/>
                  </a:lnTo>
                  <a:lnTo>
                    <a:pt x="1551" y="0"/>
                  </a:lnTo>
                  <a:lnTo>
                    <a:pt x="1662" y="118"/>
                  </a:lnTo>
                  <a:close/>
                </a:path>
              </a:pathLst>
            </a:cu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9" name="Rectangle 10"/>
            <p:cNvSpPr>
              <a:spLocks noChangeArrowheads="1"/>
            </p:cNvSpPr>
            <p:nvPr/>
          </p:nvSpPr>
          <p:spPr bwMode="auto">
            <a:xfrm rot="16200000" flipV="1">
              <a:off x="18440281" y="850795"/>
              <a:ext cx="194393" cy="8534731"/>
            </a:xfrm>
            <a:prstGeom prst="rect">
              <a:avLst/>
            </a:prstGeom>
            <a:gradFill>
              <a:gsLst>
                <a:gs pos="0">
                  <a:srgbClr val="00B0F0"/>
                </a:gs>
                <a:gs pos="100000">
                  <a:sysClr val="window" lastClr="FFFFFF"/>
                </a:gs>
              </a:gsLst>
              <a:lin ang="5400000" scaled="0"/>
            </a:gradFill>
            <a:ln w="25400" cap="flat" cmpd="sng" algn="ctr">
              <a:noFill/>
              <a:prstDash val="solid"/>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40" name="Rectangle 39"/>
            <p:cNvSpPr/>
            <p:nvPr/>
          </p:nvSpPr>
          <p:spPr>
            <a:xfrm>
              <a:off x="22804841" y="7643378"/>
              <a:ext cx="209146" cy="2935697"/>
            </a:xfrm>
            <a:prstGeom prst="rect">
              <a:avLst/>
            </a:pr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grpSp>
      <p:pic>
        <p:nvPicPr>
          <p:cNvPr id="9" name="Picture 8"/>
          <p:cNvPicPr>
            <a:picLocks noChangeAspect="1"/>
          </p:cNvPicPr>
          <p:nvPr/>
        </p:nvPicPr>
        <p:blipFill>
          <a:blip r:embed="rId5"/>
          <a:stretch>
            <a:fillRect/>
          </a:stretch>
        </p:blipFill>
        <p:spPr>
          <a:xfrm>
            <a:off x="3848922" y="873583"/>
            <a:ext cx="4468755" cy="566977"/>
          </a:xfrm>
          <a:prstGeom prst="rect">
            <a:avLst/>
          </a:prstGeom>
          <a:effectLst>
            <a:reflection blurRad="6350" stA="52000" endA="300" endPos="35000" dir="5400000" sy="-100000" algn="bl" rotWithShape="0"/>
          </a:effectLst>
        </p:spPr>
      </p:pic>
      <p:sp>
        <p:nvSpPr>
          <p:cNvPr id="8" name="Rectangle 7"/>
          <p:cNvSpPr/>
          <p:nvPr/>
        </p:nvSpPr>
        <p:spPr>
          <a:xfrm>
            <a:off x="2955447" y="174863"/>
            <a:ext cx="6177461" cy="613245"/>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t-BR" sz="3200" b="1" i="0" u="none" strike="noStrike" kern="1200" cap="none" spc="0" normalizeH="0" baseline="0" noProof="0" dirty="0" smtClean="0">
                <a:ln>
                  <a:noFill/>
                </a:ln>
                <a:solidFill>
                  <a:srgbClr val="C00000"/>
                </a:solidFill>
                <a:effectLst/>
                <a:uLnTx/>
                <a:uFillTx/>
                <a:latin typeface="Times New Roman" panose="02020603050405020304" pitchFamily="18" charset="0"/>
                <a:ea typeface="Times New Roman" panose="02020603050405020304" pitchFamily="18" charset="0"/>
                <a:cs typeface="+mn-cs"/>
              </a:rPr>
              <a:t>ÔN TẬP GIỮA TUẦN HỌC KÌ II</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4010589" y="935968"/>
            <a:ext cx="417082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ÔN TẬP, HỆ THỐNG KIẾN THỨC</a:t>
            </a:r>
            <a:endParaRPr kumimoji="0" lang="en-US" sz="20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4" name="Rectangle 3"/>
          <p:cNvSpPr/>
          <p:nvPr/>
        </p:nvSpPr>
        <p:spPr>
          <a:xfrm>
            <a:off x="345101" y="1351135"/>
            <a:ext cx="6508448" cy="587853"/>
          </a:xfrm>
          <a:prstGeom prst="rect">
            <a:avLst/>
          </a:prstGeom>
        </p:spPr>
        <p:txBody>
          <a:bodyPr wrap="none">
            <a:spAutoFit/>
          </a:bodyPr>
          <a:lstStyle/>
          <a:p>
            <a:pPr>
              <a:lnSpc>
                <a:spcPct val="115000"/>
              </a:lnSpc>
              <a:spcAft>
                <a:spcPts val="0"/>
              </a:spcAft>
            </a:pPr>
            <a:r>
              <a:rPr lang="en-US" sz="2800" b="1" dirty="0">
                <a:solidFill>
                  <a:srgbClr val="0070C0"/>
                </a:solidFill>
                <a:latin typeface="Times New Roman" panose="02020603050405020304" pitchFamily="18" charset="0"/>
                <a:ea typeface="Times New Roman" panose="02020603050405020304" pitchFamily="18" charset="0"/>
              </a:rPr>
              <a:t>IV. KIẾN THỨC TIẾNG VIỆT BÀI 6,7,8</a:t>
            </a:r>
            <a:endParaRPr lang="en-US" sz="28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345101" y="1820915"/>
            <a:ext cx="5168403" cy="587853"/>
          </a:xfrm>
          <a:prstGeom prst="rect">
            <a:avLst/>
          </a:prstGeom>
        </p:spPr>
        <p:txBody>
          <a:bodyPr wrap="none">
            <a:spAutoFit/>
          </a:bodyPr>
          <a:lstStyle/>
          <a:p>
            <a:pPr>
              <a:lnSpc>
                <a:spcPct val="115000"/>
              </a:lnSpc>
              <a:spcAft>
                <a:spcPts val="0"/>
              </a:spcAft>
            </a:pPr>
            <a:r>
              <a:rPr lang="en-US" sz="2800" b="1" dirty="0">
                <a:latin typeface="Times New Roman" panose="02020603050405020304" pitchFamily="18" charset="0"/>
                <a:ea typeface="Times New Roman" panose="02020603050405020304" pitchFamily="18" charset="0"/>
              </a:rPr>
              <a:t>1. </a:t>
            </a:r>
            <a:r>
              <a:rPr lang="en-US" sz="2800" b="1" dirty="0" err="1">
                <a:latin typeface="Times New Roman" panose="02020603050405020304" pitchFamily="18" charset="0"/>
                <a:ea typeface="Times New Roman" panose="02020603050405020304" pitchFamily="18" charset="0"/>
              </a:rPr>
              <a:t>Công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dụng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của</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dấu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ngoặc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kép</a:t>
            </a:r>
            <a:endParaRPr lang="en-US" sz="2800" dirty="0">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660400" y="2426541"/>
            <a:ext cx="10858500" cy="3714863"/>
          </a:xfrm>
          <a:prstGeom prst="rect">
            <a:avLst/>
          </a:prstGeom>
        </p:spPr>
        <p:txBody>
          <a:bodyPr>
            <a:spAutoFit/>
          </a:bodyPr>
          <a:lstStyle/>
          <a:p>
            <a:pPr algn="just">
              <a:lnSpc>
                <a:spcPct val="115000"/>
              </a:lnSpc>
              <a:spcAft>
                <a:spcPts val="0"/>
              </a:spcAft>
            </a:pPr>
            <a:r>
              <a:rPr lang="en-US" sz="2800" b="1" dirty="0">
                <a:latin typeface="Times New Roman" panose="02020603050405020304" pitchFamily="18" charset="0"/>
                <a:ea typeface="Times New Roman" panose="02020603050405020304" pitchFamily="18" charset="0"/>
              </a:rPr>
              <a:t>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dấu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ngoặc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kép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dấu</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ngoặc</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kép</a:t>
            </a:r>
            <a:r>
              <a:rPr lang="en-US" sz="2800" i="1"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đánh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dấu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hiểu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theo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nghĩa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thường</a:t>
            </a:r>
            <a:r>
              <a:rPr lang="en-US" sz="2800" dirty="0" smtClean="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nSpc>
                <a:spcPct val="115000"/>
              </a:lnSpc>
              <a:spcAft>
                <a:spcPts val="0"/>
              </a:spcAft>
            </a:pPr>
            <a:r>
              <a:rPr lang="en-US" sz="2800" b="1" dirty="0">
                <a:latin typeface="Times New Roman" panose="02020603050405020304" pitchFamily="18" charset="0"/>
                <a:ea typeface="Times New Roman" panose="02020603050405020304" pitchFamily="18" charset="0"/>
              </a:rPr>
              <a:t>b. </a:t>
            </a:r>
            <a:r>
              <a:rPr lang="en-US" sz="2800" b="1" dirty="0" err="1">
                <a:latin typeface="Times New Roman" panose="02020603050405020304" pitchFamily="18" charset="0"/>
                <a:ea typeface="Times New Roman" panose="02020603050405020304" pitchFamily="18" charset="0"/>
              </a:rPr>
              <a:t>Ví</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dụ</a:t>
            </a:r>
            <a:r>
              <a:rPr lang="en-US" sz="2800" b="1" dirty="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lnSpc>
                <a:spcPct val="115000"/>
              </a:lnSpc>
              <a:spcAft>
                <a:spcPts val="1200"/>
              </a:spcAft>
            </a:pPr>
            <a:r>
              <a:rPr lang="en-US" sz="2800" i="1" dirty="0" err="1">
                <a:latin typeface="Times New Roman" panose="02020603050405020304" pitchFamily="18" charset="0"/>
                <a:ea typeface="Times New Roman" panose="02020603050405020304" pitchFamily="18" charset="0"/>
              </a:rPr>
              <a:t>Các</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bạn</a:t>
            </a:r>
            <a:r>
              <a:rPr lang="en-US" sz="2800" i="1" dirty="0">
                <a:latin typeface="Times New Roman" panose="02020603050405020304" pitchFamily="18" charset="0"/>
                <a:ea typeface="Times New Roman" panose="02020603050405020304" pitchFamily="18" charset="0"/>
              </a:rPr>
              <a:t> ồ </a:t>
            </a:r>
            <a:r>
              <a:rPr lang="en-US" sz="2800" i="1" dirty="0" err="1">
                <a:latin typeface="Times New Roman" panose="02020603050405020304" pitchFamily="18" charset="0"/>
                <a:ea typeface="Times New Roman" panose="02020603050405020304" pitchFamily="18" charset="0"/>
              </a:rPr>
              <a:t>lên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thích</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thú</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thì</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ra</a:t>
            </a:r>
            <a:r>
              <a:rPr lang="en-US" sz="2800" i="1" dirty="0">
                <a:latin typeface="Times New Roman" panose="02020603050405020304" pitchFamily="18" charset="0"/>
                <a:ea typeface="Times New Roman" panose="02020603050405020304" pitchFamily="18" charset="0"/>
              </a:rPr>
              <a:t> Lan </a:t>
            </a:r>
            <a:r>
              <a:rPr lang="en-US" sz="2800" i="1" dirty="0" err="1">
                <a:latin typeface="Times New Roman" panose="02020603050405020304" pitchFamily="18" charset="0"/>
                <a:ea typeface="Times New Roman" panose="02020603050405020304" pitchFamily="18" charset="0"/>
              </a:rPr>
              <a:t>là</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một</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danh</a:t>
            </a:r>
            <a:r>
              <a:rPr lang="en-US" sz="2800" i="1" dirty="0">
                <a:latin typeface="Times New Roman" panose="02020603050405020304" pitchFamily="18" charset="0"/>
                <a:ea typeface="Times New Roman" panose="02020603050405020304" pitchFamily="18" charset="0"/>
              </a:rPr>
              <a:t> ca" </a:t>
            </a:r>
            <a:r>
              <a:rPr lang="en-US" sz="2800" i="1" dirty="0" err="1">
                <a:latin typeface="Times New Roman" panose="02020603050405020304" pitchFamily="18" charset="0"/>
                <a:ea typeface="Times New Roman" panose="02020603050405020304" pitchFamily="18" charset="0"/>
              </a:rPr>
              <a:t>chính</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hiệu</a:t>
            </a:r>
            <a:r>
              <a:rPr lang="en-US" sz="2800" i="1" dirty="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lnSpc>
                <a:spcPct val="115000"/>
              </a:lnSpc>
              <a:spcAft>
                <a:spcPts val="1200"/>
              </a:spcAft>
            </a:pPr>
            <a:r>
              <a:rPr lang="en-US" sz="2800" dirty="0" err="1">
                <a:latin typeface="Times New Roman" panose="02020603050405020304" pitchFamily="18" charset="0"/>
                <a:ea typeface="Times New Roman" panose="02020603050405020304" pitchFamily="18" charset="0"/>
              </a:rPr>
              <a:t>Nhấn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mạnh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danh</a:t>
            </a:r>
            <a:r>
              <a:rPr lang="en-US" sz="2800" i="1" dirty="0">
                <a:latin typeface="Times New Roman" panose="02020603050405020304" pitchFamily="18" charset="0"/>
                <a:ea typeface="Times New Roman" panose="02020603050405020304" pitchFamily="18" charset="0"/>
              </a:rPr>
              <a:t> ca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dùng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ý </a:t>
            </a:r>
            <a:r>
              <a:rPr lang="en-US" sz="2800" dirty="0" err="1">
                <a:latin typeface="Times New Roman" panose="02020603050405020304" pitchFamily="18" charset="0"/>
                <a:ea typeface="Times New Roman" panose="02020603050405020304" pitchFamily="18" charset="0"/>
              </a:rPr>
              <a:t>nghĩa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đặc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biệt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chỉ</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hát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rất</a:t>
            </a:r>
            <a:r>
              <a:rPr lang="en-US" sz="2800" dirty="0">
                <a:latin typeface="Times New Roman" panose="02020603050405020304" pitchFamily="18" charset="0"/>
                <a:ea typeface="Times New Roman" panose="02020603050405020304" pitchFamily="18" charset="0"/>
              </a:rPr>
              <a:t> hay, </a:t>
            </a:r>
            <a:r>
              <a:rPr lang="en-US" sz="2800" dirty="0" err="1">
                <a:latin typeface="Times New Roman" panose="02020603050405020304" pitchFamily="18" charset="0"/>
                <a:ea typeface="Times New Roman" panose="02020603050405020304" pitchFamily="18" charset="0"/>
              </a:rPr>
              <a:t>hát</a:t>
            </a:r>
            <a:r>
              <a:rPr lang="en-US" sz="2800" dirty="0">
                <a:latin typeface="Times New Roman" panose="02020603050405020304" pitchFamily="18" charset="0"/>
                <a:ea typeface="Times New Roman" panose="02020603050405020304" pitchFamily="18" charset="0"/>
              </a:rPr>
              <a:t> hay </a:t>
            </a:r>
            <a:r>
              <a:rPr lang="en-US" sz="2800" dirty="0" err="1">
                <a:latin typeface="Times New Roman" panose="02020603050405020304" pitchFamily="18" charset="0"/>
                <a:ea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rPr>
              <a:t> ca </a:t>
            </a:r>
            <a:r>
              <a:rPr lang="en-US" sz="2800" dirty="0" err="1">
                <a:latin typeface="Times New Roman" panose="02020603050405020304" pitchFamily="18" charset="0"/>
                <a:ea typeface="Times New Roman" panose="02020603050405020304" pitchFamily="18" charset="0"/>
              </a:rPr>
              <a:t>sĩ</a:t>
            </a:r>
            <a:r>
              <a:rPr lang="en-US"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7986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1000"/>
                                        <p:tgtEl>
                                          <p:spTgt spid="11">
                                            <p:txEl>
                                              <p:pRg st="3" end="3"/>
                                            </p:txEl>
                                          </p:spTgt>
                                        </p:tgtEl>
                                      </p:cBhvr>
                                    </p:animEffect>
                                    <p:anim calcmode="lin" valueType="num">
                                      <p:cBhvr>
                                        <p:cTn id="29"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
            <a:ext cx="12192000" cy="836740"/>
            <a:chOff x="1440808" y="2419674"/>
            <a:chExt cx="9865006" cy="1448933"/>
          </a:xfrm>
        </p:grpSpPr>
        <p:sp>
          <p:nvSpPr>
            <p:cNvPr id="47" name="Freeform 6">
              <a:extLst>
                <a:ext uri="{FF2B5EF4-FFF2-40B4-BE49-F238E27FC236}">
                  <a16:creationId xmlns:a16="http://schemas.microsoft.com/office/drawing/2014/main" id="{0135C79C-F846-49D1-A09F-F16683F7E395}"/>
                </a:ext>
              </a:extLst>
            </p:cNvPr>
            <p:cNvSpPr>
              <a:spLocks/>
            </p:cNvSpPr>
            <p:nvPr userDrawn="1"/>
          </p:nvSpPr>
          <p:spPr bwMode="auto">
            <a:xfrm>
              <a:off x="1440808" y="2419674"/>
              <a:ext cx="9865006" cy="1406526"/>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1 w 7680"/>
                <a:gd name="T13" fmla="*/ 380 h 440"/>
                <a:gd name="T14" fmla="*/ 261 w 7680"/>
                <a:gd name="T15" fmla="*/ 440 h 440"/>
                <a:gd name="T16" fmla="*/ 541 w 7680"/>
                <a:gd name="T17" fmla="*/ 440 h 440"/>
                <a:gd name="T18" fmla="*/ 601 w 7680"/>
                <a:gd name="T19" fmla="*/ 380 h 440"/>
                <a:gd name="T20" fmla="*/ 601 w 7680"/>
                <a:gd name="T21" fmla="*/ 106 h 440"/>
                <a:gd name="T22" fmla="*/ 601 w 7680"/>
                <a:gd name="T23" fmla="*/ 106 h 440"/>
                <a:gd name="T24" fmla="*/ 601 w 7680"/>
                <a:gd name="T25" fmla="*/ 100 h 440"/>
                <a:gd name="T26" fmla="*/ 661 w 7680"/>
                <a:gd name="T27" fmla="*/ 40 h 440"/>
                <a:gd name="T28" fmla="*/ 676 w 7680"/>
                <a:gd name="T29" fmla="*/ 40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1" y="380"/>
                    <a:pt x="201" y="380"/>
                    <a:pt x="201" y="380"/>
                  </a:cubicBezTo>
                  <a:cubicBezTo>
                    <a:pt x="201" y="414"/>
                    <a:pt x="227" y="440"/>
                    <a:pt x="261" y="440"/>
                  </a:cubicBezTo>
                  <a:cubicBezTo>
                    <a:pt x="541" y="440"/>
                    <a:pt x="541" y="440"/>
                    <a:pt x="541" y="440"/>
                  </a:cubicBezTo>
                  <a:cubicBezTo>
                    <a:pt x="574" y="440"/>
                    <a:pt x="601" y="414"/>
                    <a:pt x="601" y="380"/>
                  </a:cubicBezTo>
                  <a:cubicBezTo>
                    <a:pt x="601" y="106"/>
                    <a:pt x="601" y="106"/>
                    <a:pt x="601" y="106"/>
                  </a:cubicBezTo>
                  <a:cubicBezTo>
                    <a:pt x="601" y="106"/>
                    <a:pt x="601" y="106"/>
                    <a:pt x="601" y="106"/>
                  </a:cubicBezTo>
                  <a:cubicBezTo>
                    <a:pt x="601" y="100"/>
                    <a:pt x="601" y="100"/>
                    <a:pt x="601" y="100"/>
                  </a:cubicBezTo>
                  <a:cubicBezTo>
                    <a:pt x="601" y="67"/>
                    <a:pt x="627" y="40"/>
                    <a:pt x="661" y="40"/>
                  </a:cubicBezTo>
                  <a:cubicBezTo>
                    <a:pt x="676" y="40"/>
                    <a:pt x="676" y="40"/>
                    <a:pt x="676" y="40"/>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48" name="Freeform 7">
              <a:extLst>
                <a:ext uri="{FF2B5EF4-FFF2-40B4-BE49-F238E27FC236}">
                  <a16:creationId xmlns:a16="http://schemas.microsoft.com/office/drawing/2014/main" id="{9BDD5B99-52D6-45D4-853E-00656DEDF9E0}"/>
                </a:ext>
              </a:extLst>
            </p:cNvPr>
            <p:cNvSpPr>
              <a:spLocks/>
            </p:cNvSpPr>
            <p:nvPr userDrawn="1"/>
          </p:nvSpPr>
          <p:spPr bwMode="auto">
            <a:xfrm>
              <a:off x="2255079" y="2654168"/>
              <a:ext cx="488049" cy="1214439"/>
            </a:xfrm>
            <a:custGeom>
              <a:avLst/>
              <a:gdLst>
                <a:gd name="T0" fmla="*/ 380 w 380"/>
                <a:gd name="T1" fmla="*/ 320 h 380"/>
                <a:gd name="T2" fmla="*/ 320 w 380"/>
                <a:gd name="T3" fmla="*/ 380 h 380"/>
                <a:gd name="T4" fmla="*/ 60 w 380"/>
                <a:gd name="T5" fmla="*/ 380 h 380"/>
                <a:gd name="T6" fmla="*/ 0 w 380"/>
                <a:gd name="T7" fmla="*/ 320 h 380"/>
                <a:gd name="T8" fmla="*/ 0 w 380"/>
                <a:gd name="T9" fmla="*/ 60 h 380"/>
                <a:gd name="T10" fmla="*/ 60 w 380"/>
                <a:gd name="T11" fmla="*/ 0 h 380"/>
                <a:gd name="T12" fmla="*/ 320 w 380"/>
                <a:gd name="T13" fmla="*/ 0 h 380"/>
                <a:gd name="T14" fmla="*/ 380 w 380"/>
                <a:gd name="T15" fmla="*/ 60 h 380"/>
                <a:gd name="T16" fmla="*/ 380 w 380"/>
                <a:gd name="T17" fmla="*/ 32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380">
                  <a:moveTo>
                    <a:pt x="380" y="320"/>
                  </a:moveTo>
                  <a:cubicBezTo>
                    <a:pt x="380" y="353"/>
                    <a:pt x="353" y="380"/>
                    <a:pt x="320" y="380"/>
                  </a:cubicBezTo>
                  <a:cubicBezTo>
                    <a:pt x="60" y="380"/>
                    <a:pt x="60" y="380"/>
                    <a:pt x="60" y="380"/>
                  </a:cubicBezTo>
                  <a:cubicBezTo>
                    <a:pt x="27" y="380"/>
                    <a:pt x="0" y="353"/>
                    <a:pt x="0" y="320"/>
                  </a:cubicBezTo>
                  <a:cubicBezTo>
                    <a:pt x="0" y="60"/>
                    <a:pt x="0" y="60"/>
                    <a:pt x="0" y="60"/>
                  </a:cubicBezTo>
                  <a:cubicBezTo>
                    <a:pt x="0" y="27"/>
                    <a:pt x="27" y="0"/>
                    <a:pt x="60" y="0"/>
                  </a:cubicBezTo>
                  <a:cubicBezTo>
                    <a:pt x="320" y="0"/>
                    <a:pt x="320" y="0"/>
                    <a:pt x="320" y="0"/>
                  </a:cubicBezTo>
                  <a:cubicBezTo>
                    <a:pt x="353" y="0"/>
                    <a:pt x="380" y="27"/>
                    <a:pt x="380" y="60"/>
                  </a:cubicBezTo>
                  <a:cubicBezTo>
                    <a:pt x="380" y="320"/>
                    <a:pt x="380" y="320"/>
                    <a:pt x="380" y="320"/>
                  </a:cubicBezTo>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49" name="Freeform 9">
              <a:extLst>
                <a:ext uri="{FF2B5EF4-FFF2-40B4-BE49-F238E27FC236}">
                  <a16:creationId xmlns:a16="http://schemas.microsoft.com/office/drawing/2014/main" id="{7BD48BF9-7087-4F50-83CD-A10FC7A2DDA4}"/>
                </a:ext>
              </a:extLst>
            </p:cNvPr>
            <p:cNvSpPr>
              <a:spLocks/>
            </p:cNvSpPr>
            <p:nvPr userDrawn="1"/>
          </p:nvSpPr>
          <p:spPr bwMode="auto">
            <a:xfrm>
              <a:off x="2772667" y="2654168"/>
              <a:ext cx="8533147" cy="1214439"/>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1" name="Freeform 13">
              <a:extLst>
                <a:ext uri="{FF2B5EF4-FFF2-40B4-BE49-F238E27FC236}">
                  <a16:creationId xmlns:a16="http://schemas.microsoft.com/office/drawing/2014/main" id="{BEA5C45B-1C10-4989-BDFF-5AFC77A39A29}"/>
                </a:ext>
              </a:extLst>
            </p:cNvPr>
            <p:cNvSpPr>
              <a:spLocks/>
            </p:cNvSpPr>
            <p:nvPr userDrawn="1"/>
          </p:nvSpPr>
          <p:spPr bwMode="auto">
            <a:xfrm>
              <a:off x="1808129" y="2895924"/>
              <a:ext cx="295398" cy="227013"/>
            </a:xfrm>
            <a:custGeom>
              <a:avLst/>
              <a:gdLst>
                <a:gd name="T0" fmla="*/ 135 w 230"/>
                <a:gd name="T1" fmla="*/ 64 h 71"/>
                <a:gd name="T2" fmla="*/ 120 w 230"/>
                <a:gd name="T3" fmla="*/ 71 h 71"/>
                <a:gd name="T4" fmla="*/ 2 w 230"/>
                <a:gd name="T5" fmla="*/ 62 h 71"/>
                <a:gd name="T6" fmla="*/ 11 w 230"/>
                <a:gd name="T7" fmla="*/ 54 h 71"/>
                <a:gd name="T8" fmla="*/ 105 w 230"/>
                <a:gd name="T9" fmla="*/ 2 h 71"/>
                <a:gd name="T10" fmla="*/ 115 w 230"/>
                <a:gd name="T11" fmla="*/ 0 h 71"/>
                <a:gd name="T12" fmla="*/ 227 w 230"/>
                <a:gd name="T13" fmla="*/ 9 h 71"/>
                <a:gd name="T14" fmla="*/ 228 w 230"/>
                <a:gd name="T15" fmla="*/ 12 h 71"/>
                <a:gd name="T16" fmla="*/ 135 w 23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71">
                  <a:moveTo>
                    <a:pt x="135" y="64"/>
                  </a:moveTo>
                  <a:cubicBezTo>
                    <a:pt x="128" y="68"/>
                    <a:pt x="121" y="71"/>
                    <a:pt x="120" y="71"/>
                  </a:cubicBezTo>
                  <a:cubicBezTo>
                    <a:pt x="2" y="62"/>
                    <a:pt x="2" y="62"/>
                    <a:pt x="2" y="62"/>
                  </a:cubicBezTo>
                  <a:cubicBezTo>
                    <a:pt x="0" y="61"/>
                    <a:pt x="4" y="58"/>
                    <a:pt x="11" y="54"/>
                  </a:cubicBezTo>
                  <a:cubicBezTo>
                    <a:pt x="105" y="2"/>
                    <a:pt x="105" y="2"/>
                    <a:pt x="105" y="2"/>
                  </a:cubicBezTo>
                  <a:cubicBezTo>
                    <a:pt x="108" y="0"/>
                    <a:pt x="111" y="0"/>
                    <a:pt x="115" y="0"/>
                  </a:cubicBezTo>
                  <a:cubicBezTo>
                    <a:pt x="119" y="0"/>
                    <a:pt x="227" y="9"/>
                    <a:pt x="227" y="9"/>
                  </a:cubicBezTo>
                  <a:cubicBezTo>
                    <a:pt x="229" y="9"/>
                    <a:pt x="230" y="10"/>
                    <a:pt x="228" y="12"/>
                  </a:cubicBezTo>
                  <a:lnTo>
                    <a:pt x="135"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grpSp>
      <p:pic>
        <p:nvPicPr>
          <p:cNvPr id="5" name="Picture 4"/>
          <p:cNvPicPr>
            <a:picLocks noChangeAspect="1"/>
          </p:cNvPicPr>
          <p:nvPr/>
        </p:nvPicPr>
        <p:blipFill>
          <a:blip r:embed="rId2"/>
          <a:stretch>
            <a:fillRect/>
          </a:stretch>
        </p:blipFill>
        <p:spPr>
          <a:xfrm flipH="1">
            <a:off x="1076191" y="135418"/>
            <a:ext cx="470395" cy="660758"/>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15480" y="289797"/>
            <a:ext cx="631587" cy="406020"/>
          </a:xfrm>
          <a:prstGeom prst="rect">
            <a:avLst/>
          </a:prstGeom>
        </p:spPr>
      </p:pic>
      <p:grpSp>
        <p:nvGrpSpPr>
          <p:cNvPr id="35" name="Group 34"/>
          <p:cNvGrpSpPr/>
          <p:nvPr/>
        </p:nvGrpSpPr>
        <p:grpSpPr>
          <a:xfrm>
            <a:off x="4009853" y="1061139"/>
            <a:ext cx="8012257" cy="5664125"/>
            <a:chOff x="9526586" y="5020964"/>
            <a:chExt cx="13487401" cy="7588768"/>
          </a:xfrm>
        </p:grpSpPr>
        <p:sp>
          <p:nvSpPr>
            <p:cNvPr id="36" name="Rectangle 10"/>
            <p:cNvSpPr>
              <a:spLocks noChangeArrowheads="1"/>
            </p:cNvSpPr>
            <p:nvPr/>
          </p:nvSpPr>
          <p:spPr bwMode="auto">
            <a:xfrm rot="5400000">
              <a:off x="16071148" y="5876038"/>
              <a:ext cx="189131" cy="13278255"/>
            </a:xfrm>
            <a:prstGeom prst="rect">
              <a:avLst/>
            </a:prstGeom>
            <a:gradFill>
              <a:gsLst>
                <a:gs pos="0">
                  <a:srgbClr val="00B0F0"/>
                </a:gs>
                <a:gs pos="100000">
                  <a:sysClr val="window" lastClr="FFFFFF"/>
                </a:gs>
              </a:gsLst>
              <a:lin ang="5400000" scaled="0"/>
            </a:gradFill>
            <a:ln w="25400" cap="flat" cmpd="sng" algn="ctr">
              <a:noFill/>
              <a:prstDash val="solid"/>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7" name="Freeform 9"/>
            <p:cNvSpPr>
              <a:spLocks/>
            </p:cNvSpPr>
            <p:nvPr/>
          </p:nvSpPr>
          <p:spPr bwMode="auto">
            <a:xfrm rot="5400000">
              <a:off x="21540853" y="11136598"/>
              <a:ext cx="2737980" cy="208288"/>
            </a:xfrm>
            <a:custGeom>
              <a:avLst/>
              <a:gdLst>
                <a:gd name="T0" fmla="*/ 1662 w 1662"/>
                <a:gd name="T1" fmla="*/ 118 h 118"/>
                <a:gd name="T2" fmla="*/ 0 w 1662"/>
                <a:gd name="T3" fmla="*/ 118 h 118"/>
                <a:gd name="T4" fmla="*/ 0 w 1662"/>
                <a:gd name="T5" fmla="*/ 0 h 118"/>
                <a:gd name="T6" fmla="*/ 1551 w 1662"/>
                <a:gd name="T7" fmla="*/ 0 h 118"/>
                <a:gd name="T8" fmla="*/ 1662 w 1662"/>
                <a:gd name="T9" fmla="*/ 118 h 118"/>
              </a:gdLst>
              <a:ahLst/>
              <a:cxnLst>
                <a:cxn ang="0">
                  <a:pos x="T0" y="T1"/>
                </a:cxn>
                <a:cxn ang="0">
                  <a:pos x="T2" y="T3"/>
                </a:cxn>
                <a:cxn ang="0">
                  <a:pos x="T4" y="T5"/>
                </a:cxn>
                <a:cxn ang="0">
                  <a:pos x="T6" y="T7"/>
                </a:cxn>
                <a:cxn ang="0">
                  <a:pos x="T8" y="T9"/>
                </a:cxn>
              </a:cxnLst>
              <a:rect l="0" t="0" r="r" b="b"/>
              <a:pathLst>
                <a:path w="1662" h="118">
                  <a:moveTo>
                    <a:pt x="1662" y="118"/>
                  </a:moveTo>
                  <a:lnTo>
                    <a:pt x="0" y="118"/>
                  </a:lnTo>
                  <a:lnTo>
                    <a:pt x="0" y="0"/>
                  </a:lnTo>
                  <a:lnTo>
                    <a:pt x="1551" y="0"/>
                  </a:lnTo>
                  <a:lnTo>
                    <a:pt x="1662" y="118"/>
                  </a:lnTo>
                  <a:close/>
                </a:path>
              </a:pathLst>
            </a:cu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8" name="Freeform 9"/>
            <p:cNvSpPr>
              <a:spLocks/>
            </p:cNvSpPr>
            <p:nvPr/>
          </p:nvSpPr>
          <p:spPr bwMode="auto">
            <a:xfrm rot="16200000" flipV="1">
              <a:off x="21540853" y="6285810"/>
              <a:ext cx="2737980" cy="208288"/>
            </a:xfrm>
            <a:custGeom>
              <a:avLst/>
              <a:gdLst>
                <a:gd name="T0" fmla="*/ 1662 w 1662"/>
                <a:gd name="T1" fmla="*/ 118 h 118"/>
                <a:gd name="T2" fmla="*/ 0 w 1662"/>
                <a:gd name="T3" fmla="*/ 118 h 118"/>
                <a:gd name="T4" fmla="*/ 0 w 1662"/>
                <a:gd name="T5" fmla="*/ 0 h 118"/>
                <a:gd name="T6" fmla="*/ 1551 w 1662"/>
                <a:gd name="T7" fmla="*/ 0 h 118"/>
                <a:gd name="T8" fmla="*/ 1662 w 1662"/>
                <a:gd name="T9" fmla="*/ 118 h 118"/>
              </a:gdLst>
              <a:ahLst/>
              <a:cxnLst>
                <a:cxn ang="0">
                  <a:pos x="T0" y="T1"/>
                </a:cxn>
                <a:cxn ang="0">
                  <a:pos x="T2" y="T3"/>
                </a:cxn>
                <a:cxn ang="0">
                  <a:pos x="T4" y="T5"/>
                </a:cxn>
                <a:cxn ang="0">
                  <a:pos x="T6" y="T7"/>
                </a:cxn>
                <a:cxn ang="0">
                  <a:pos x="T8" y="T9"/>
                </a:cxn>
              </a:cxnLst>
              <a:rect l="0" t="0" r="r" b="b"/>
              <a:pathLst>
                <a:path w="1662" h="118">
                  <a:moveTo>
                    <a:pt x="1662" y="118"/>
                  </a:moveTo>
                  <a:lnTo>
                    <a:pt x="0" y="118"/>
                  </a:lnTo>
                  <a:lnTo>
                    <a:pt x="0" y="0"/>
                  </a:lnTo>
                  <a:lnTo>
                    <a:pt x="1551" y="0"/>
                  </a:lnTo>
                  <a:lnTo>
                    <a:pt x="1662" y="118"/>
                  </a:lnTo>
                  <a:close/>
                </a:path>
              </a:pathLst>
            </a:cu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9" name="Rectangle 10"/>
            <p:cNvSpPr>
              <a:spLocks noChangeArrowheads="1"/>
            </p:cNvSpPr>
            <p:nvPr/>
          </p:nvSpPr>
          <p:spPr bwMode="auto">
            <a:xfrm rot="16200000" flipV="1">
              <a:off x="18440281" y="850795"/>
              <a:ext cx="194393" cy="8534731"/>
            </a:xfrm>
            <a:prstGeom prst="rect">
              <a:avLst/>
            </a:prstGeom>
            <a:gradFill>
              <a:gsLst>
                <a:gs pos="0">
                  <a:srgbClr val="00B0F0"/>
                </a:gs>
                <a:gs pos="100000">
                  <a:sysClr val="window" lastClr="FFFFFF"/>
                </a:gs>
              </a:gsLst>
              <a:lin ang="5400000" scaled="0"/>
            </a:gradFill>
            <a:ln w="25400" cap="flat" cmpd="sng" algn="ctr">
              <a:noFill/>
              <a:prstDash val="solid"/>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40" name="Rectangle 39"/>
            <p:cNvSpPr/>
            <p:nvPr/>
          </p:nvSpPr>
          <p:spPr>
            <a:xfrm>
              <a:off x="22804841" y="7643378"/>
              <a:ext cx="209146" cy="2935697"/>
            </a:xfrm>
            <a:prstGeom prst="rect">
              <a:avLst/>
            </a:pr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grpSp>
      <p:pic>
        <p:nvPicPr>
          <p:cNvPr id="9" name="Picture 8"/>
          <p:cNvPicPr>
            <a:picLocks noChangeAspect="1"/>
          </p:cNvPicPr>
          <p:nvPr/>
        </p:nvPicPr>
        <p:blipFill>
          <a:blip r:embed="rId5"/>
          <a:stretch>
            <a:fillRect/>
          </a:stretch>
        </p:blipFill>
        <p:spPr>
          <a:xfrm>
            <a:off x="3848922" y="873583"/>
            <a:ext cx="4468755" cy="566977"/>
          </a:xfrm>
          <a:prstGeom prst="rect">
            <a:avLst/>
          </a:prstGeom>
          <a:effectLst>
            <a:reflection blurRad="6350" stA="52000" endA="300" endPos="35000" dir="5400000" sy="-100000" algn="bl" rotWithShape="0"/>
          </a:effectLst>
        </p:spPr>
      </p:pic>
      <p:sp>
        <p:nvSpPr>
          <p:cNvPr id="8" name="Rectangle 7"/>
          <p:cNvSpPr/>
          <p:nvPr/>
        </p:nvSpPr>
        <p:spPr>
          <a:xfrm>
            <a:off x="2955447" y="174863"/>
            <a:ext cx="6177461" cy="613245"/>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t-BR" sz="3200" b="1" i="0" u="none" strike="noStrike" kern="1200" cap="none" spc="0" normalizeH="0" baseline="0" noProof="0" dirty="0" smtClean="0">
                <a:ln>
                  <a:noFill/>
                </a:ln>
                <a:solidFill>
                  <a:srgbClr val="C00000"/>
                </a:solidFill>
                <a:effectLst/>
                <a:uLnTx/>
                <a:uFillTx/>
                <a:latin typeface="Times New Roman" panose="02020603050405020304" pitchFamily="18" charset="0"/>
                <a:ea typeface="Times New Roman" panose="02020603050405020304" pitchFamily="18" charset="0"/>
                <a:cs typeface="+mn-cs"/>
              </a:rPr>
              <a:t>ÔN TẬP GIỮA TUẦN HỌC KÌ II</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4010589" y="935968"/>
            <a:ext cx="417082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ÔN TẬP, HỆ THỐNG KIẾN THỨC</a:t>
            </a:r>
            <a:endParaRPr kumimoji="0" lang="en-US" sz="20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4" name="Rectangle 3"/>
          <p:cNvSpPr/>
          <p:nvPr/>
        </p:nvSpPr>
        <p:spPr>
          <a:xfrm>
            <a:off x="345101" y="1351135"/>
            <a:ext cx="6508448"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IV. KIẾN THỨC TIẾNG VIỆT BÀI 6,7,8</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315480" y="1858657"/>
            <a:ext cx="7556877" cy="587853"/>
          </a:xfrm>
          <a:prstGeom prst="rect">
            <a:avLst/>
          </a:prstGeom>
        </p:spPr>
        <p:txBody>
          <a:bodyPr wrap="none">
            <a:spAutoFit/>
          </a:bodyPr>
          <a:lstStyle/>
          <a:p>
            <a:pPr algn="just">
              <a:lnSpc>
                <a:spcPct val="115000"/>
              </a:lnSpc>
              <a:spcAft>
                <a:spcPts val="0"/>
              </a:spcAft>
            </a:pPr>
            <a:r>
              <a:rPr lang="pt-BR" sz="2800" b="1" dirty="0">
                <a:latin typeface="Times New Roman" panose="02020603050405020304" pitchFamily="18" charset="0"/>
                <a:ea typeface="MS Mincho"/>
              </a:rPr>
              <a:t>2. Đặc điểm chức năng của văn bản và đoạn văn</a:t>
            </a:r>
            <a:endParaRPr lang="en-US" sz="2800" dirty="0">
              <a:effectLst/>
              <a:latin typeface="Times New Roman" panose="02020603050405020304" pitchFamily="18" charset="0"/>
              <a:ea typeface="Times New Roman" panose="02020603050405020304" pitchFamily="18" charset="0"/>
            </a:endParaRPr>
          </a:p>
        </p:txBody>
      </p:sp>
      <p:grpSp>
        <p:nvGrpSpPr>
          <p:cNvPr id="13" name="Group 12"/>
          <p:cNvGrpSpPr/>
          <p:nvPr/>
        </p:nvGrpSpPr>
        <p:grpSpPr>
          <a:xfrm>
            <a:off x="800943" y="2405128"/>
            <a:ext cx="10500752" cy="3830572"/>
            <a:chOff x="844802" y="2469608"/>
            <a:chExt cx="10500752" cy="4395025"/>
          </a:xfrm>
        </p:grpSpPr>
        <p:sp>
          <p:nvSpPr>
            <p:cNvPr id="14" name="Freeform 13"/>
            <p:cNvSpPr/>
            <p:nvPr/>
          </p:nvSpPr>
          <p:spPr>
            <a:xfrm>
              <a:off x="5969000" y="3921218"/>
              <a:ext cx="2793999" cy="664844"/>
            </a:xfrm>
            <a:custGeom>
              <a:avLst/>
              <a:gdLst/>
              <a:ahLst/>
              <a:cxnLst/>
              <a:rect l="0" t="0" r="0" b="0"/>
              <a:pathLst>
                <a:path>
                  <a:moveTo>
                    <a:pt x="0" y="0"/>
                  </a:moveTo>
                  <a:lnTo>
                    <a:pt x="0" y="453072"/>
                  </a:lnTo>
                  <a:lnTo>
                    <a:pt x="2793999" y="453072"/>
                  </a:lnTo>
                  <a:lnTo>
                    <a:pt x="2793999" y="66484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Freeform 14"/>
            <p:cNvSpPr/>
            <p:nvPr/>
          </p:nvSpPr>
          <p:spPr>
            <a:xfrm>
              <a:off x="5923280" y="3921218"/>
              <a:ext cx="91440" cy="664844"/>
            </a:xfrm>
            <a:custGeom>
              <a:avLst/>
              <a:gdLst/>
              <a:ahLst/>
              <a:cxnLst/>
              <a:rect l="0" t="0" r="0" b="0"/>
              <a:pathLst>
                <a:path>
                  <a:moveTo>
                    <a:pt x="45720" y="0"/>
                  </a:moveTo>
                  <a:lnTo>
                    <a:pt x="45720" y="66484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15"/>
            <p:cNvSpPr/>
            <p:nvPr/>
          </p:nvSpPr>
          <p:spPr>
            <a:xfrm>
              <a:off x="3175000" y="3921218"/>
              <a:ext cx="2793999" cy="664844"/>
            </a:xfrm>
            <a:custGeom>
              <a:avLst/>
              <a:gdLst/>
              <a:ahLst/>
              <a:cxnLst/>
              <a:rect l="0" t="0" r="0" b="0"/>
              <a:pathLst>
                <a:path>
                  <a:moveTo>
                    <a:pt x="2793999" y="0"/>
                  </a:moveTo>
                  <a:lnTo>
                    <a:pt x="2793999" y="453072"/>
                  </a:lnTo>
                  <a:lnTo>
                    <a:pt x="0" y="453072"/>
                  </a:lnTo>
                  <a:lnTo>
                    <a:pt x="0" y="66484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Rounded Rectangle 16"/>
            <p:cNvSpPr/>
            <p:nvPr/>
          </p:nvSpPr>
          <p:spPr>
            <a:xfrm>
              <a:off x="4826000" y="2469608"/>
              <a:ext cx="2285999" cy="145160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Freeform 17"/>
            <p:cNvSpPr/>
            <p:nvPr/>
          </p:nvSpPr>
          <p:spPr>
            <a:xfrm>
              <a:off x="5080000" y="2710908"/>
              <a:ext cx="2285999" cy="1451609"/>
            </a:xfrm>
            <a:custGeom>
              <a:avLst/>
              <a:gdLst>
                <a:gd name="connsiteX0" fmla="*/ 0 w 2285999"/>
                <a:gd name="connsiteY0" fmla="*/ 145161 h 1451609"/>
                <a:gd name="connsiteX1" fmla="*/ 145161 w 2285999"/>
                <a:gd name="connsiteY1" fmla="*/ 0 h 1451609"/>
                <a:gd name="connsiteX2" fmla="*/ 2140838 w 2285999"/>
                <a:gd name="connsiteY2" fmla="*/ 0 h 1451609"/>
                <a:gd name="connsiteX3" fmla="*/ 2285999 w 2285999"/>
                <a:gd name="connsiteY3" fmla="*/ 145161 h 1451609"/>
                <a:gd name="connsiteX4" fmla="*/ 2285999 w 2285999"/>
                <a:gd name="connsiteY4" fmla="*/ 1306448 h 1451609"/>
                <a:gd name="connsiteX5" fmla="*/ 2140838 w 2285999"/>
                <a:gd name="connsiteY5" fmla="*/ 1451609 h 1451609"/>
                <a:gd name="connsiteX6" fmla="*/ 145161 w 2285999"/>
                <a:gd name="connsiteY6" fmla="*/ 1451609 h 1451609"/>
                <a:gd name="connsiteX7" fmla="*/ 0 w 2285999"/>
                <a:gd name="connsiteY7" fmla="*/ 1306448 h 1451609"/>
                <a:gd name="connsiteX8" fmla="*/ 0 w 2285999"/>
                <a:gd name="connsiteY8" fmla="*/ 145161 h 145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99" h="1451609">
                  <a:moveTo>
                    <a:pt x="0" y="145161"/>
                  </a:moveTo>
                  <a:cubicBezTo>
                    <a:pt x="0" y="64991"/>
                    <a:pt x="64991" y="0"/>
                    <a:pt x="145161" y="0"/>
                  </a:cubicBezTo>
                  <a:lnTo>
                    <a:pt x="2140838" y="0"/>
                  </a:lnTo>
                  <a:cubicBezTo>
                    <a:pt x="2221008" y="0"/>
                    <a:pt x="2285999" y="64991"/>
                    <a:pt x="2285999" y="145161"/>
                  </a:cubicBezTo>
                  <a:lnTo>
                    <a:pt x="2285999" y="1306448"/>
                  </a:lnTo>
                  <a:cubicBezTo>
                    <a:pt x="2285999" y="1386618"/>
                    <a:pt x="2221008" y="1451609"/>
                    <a:pt x="2140838" y="1451609"/>
                  </a:cubicBezTo>
                  <a:lnTo>
                    <a:pt x="145161" y="1451609"/>
                  </a:lnTo>
                  <a:cubicBezTo>
                    <a:pt x="64991" y="1451609"/>
                    <a:pt x="0" y="1386618"/>
                    <a:pt x="0" y="1306448"/>
                  </a:cubicBezTo>
                  <a:lnTo>
                    <a:pt x="0" y="14516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9196" tIns="149196" rIns="149196" bIns="149196" numCol="1" spcCol="1270" anchor="ctr" anchorCtr="0">
              <a:noAutofit/>
            </a:bodyPr>
            <a:lstStyle/>
            <a:p>
              <a:pPr lvl="0" algn="ctr" defTabSz="1244600">
                <a:lnSpc>
                  <a:spcPct val="90000"/>
                </a:lnSpc>
                <a:spcBef>
                  <a:spcPct val="0"/>
                </a:spcBef>
                <a:spcAft>
                  <a:spcPct val="35000"/>
                </a:spcAft>
              </a:pPr>
              <a:r>
                <a:rPr lang="en-US" sz="2800" b="1" kern="1200" dirty="0" smtClean="0">
                  <a:latin typeface="Times New Roman" panose="02020603050405020304" pitchFamily="18" charset="0"/>
                  <a:cs typeface="Times New Roman" panose="02020603050405020304" pitchFamily="18" charset="0"/>
                </a:rPr>
                <a:t>a. </a:t>
              </a:r>
              <a:r>
                <a:rPr lang="vi-VN" sz="2800" b="1" kern="1200" dirty="0" smtClean="0">
                  <a:latin typeface="Times New Roman" panose="02020603050405020304" pitchFamily="18" charset="0"/>
                  <a:cs typeface="Times New Roman" panose="02020603050405020304" pitchFamily="18" charset="0"/>
                </a:rPr>
                <a:t>Văn bản </a:t>
              </a:r>
              <a:r>
                <a:rPr lang="en-US" sz="2800" b="1" kern="1200" dirty="0" smtClean="0">
                  <a:latin typeface="Times New Roman" panose="02020603050405020304" pitchFamily="18" charset="0"/>
                  <a:cs typeface="Times New Roman" panose="02020603050405020304" pitchFamily="18" charset="0"/>
                </a:rPr>
                <a:t>:</a:t>
              </a:r>
              <a:endParaRPr lang="en-US" sz="2800" kern="1200" dirty="0">
                <a:latin typeface="Times New Roman" panose="02020603050405020304" pitchFamily="18" charset="0"/>
                <a:cs typeface="Times New Roman" panose="02020603050405020304" pitchFamily="18" charset="0"/>
              </a:endParaRPr>
            </a:p>
          </p:txBody>
        </p:sp>
        <p:sp>
          <p:nvSpPr>
            <p:cNvPr id="19" name="Rounded Rectangle 18"/>
            <p:cNvSpPr/>
            <p:nvPr/>
          </p:nvSpPr>
          <p:spPr>
            <a:xfrm>
              <a:off x="1183132" y="4586062"/>
              <a:ext cx="2928770" cy="145160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Freeform 19"/>
            <p:cNvSpPr/>
            <p:nvPr/>
          </p:nvSpPr>
          <p:spPr>
            <a:xfrm>
              <a:off x="844802" y="4769631"/>
              <a:ext cx="3053214" cy="2095002"/>
            </a:xfrm>
            <a:custGeom>
              <a:avLst/>
              <a:gdLst>
                <a:gd name="connsiteX0" fmla="*/ 0 w 2285999"/>
                <a:gd name="connsiteY0" fmla="*/ 145161 h 1451609"/>
                <a:gd name="connsiteX1" fmla="*/ 145161 w 2285999"/>
                <a:gd name="connsiteY1" fmla="*/ 0 h 1451609"/>
                <a:gd name="connsiteX2" fmla="*/ 2140838 w 2285999"/>
                <a:gd name="connsiteY2" fmla="*/ 0 h 1451609"/>
                <a:gd name="connsiteX3" fmla="*/ 2285999 w 2285999"/>
                <a:gd name="connsiteY3" fmla="*/ 145161 h 1451609"/>
                <a:gd name="connsiteX4" fmla="*/ 2285999 w 2285999"/>
                <a:gd name="connsiteY4" fmla="*/ 1306448 h 1451609"/>
                <a:gd name="connsiteX5" fmla="*/ 2140838 w 2285999"/>
                <a:gd name="connsiteY5" fmla="*/ 1451609 h 1451609"/>
                <a:gd name="connsiteX6" fmla="*/ 145161 w 2285999"/>
                <a:gd name="connsiteY6" fmla="*/ 1451609 h 1451609"/>
                <a:gd name="connsiteX7" fmla="*/ 0 w 2285999"/>
                <a:gd name="connsiteY7" fmla="*/ 1306448 h 1451609"/>
                <a:gd name="connsiteX8" fmla="*/ 0 w 2285999"/>
                <a:gd name="connsiteY8" fmla="*/ 145161 h 145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99" h="1451609">
                  <a:moveTo>
                    <a:pt x="0" y="145161"/>
                  </a:moveTo>
                  <a:cubicBezTo>
                    <a:pt x="0" y="64991"/>
                    <a:pt x="64991" y="0"/>
                    <a:pt x="145161" y="0"/>
                  </a:cubicBezTo>
                  <a:lnTo>
                    <a:pt x="2140838" y="0"/>
                  </a:lnTo>
                  <a:cubicBezTo>
                    <a:pt x="2221008" y="0"/>
                    <a:pt x="2285999" y="64991"/>
                    <a:pt x="2285999" y="145161"/>
                  </a:cubicBezTo>
                  <a:lnTo>
                    <a:pt x="2285999" y="1306448"/>
                  </a:lnTo>
                  <a:cubicBezTo>
                    <a:pt x="2285999" y="1386618"/>
                    <a:pt x="2221008" y="1451609"/>
                    <a:pt x="2140838" y="1451609"/>
                  </a:cubicBezTo>
                  <a:lnTo>
                    <a:pt x="145161" y="1451609"/>
                  </a:lnTo>
                  <a:cubicBezTo>
                    <a:pt x="64991" y="1451609"/>
                    <a:pt x="0" y="1386618"/>
                    <a:pt x="0" y="1306448"/>
                  </a:cubicBezTo>
                  <a:lnTo>
                    <a:pt x="0" y="14516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9196" tIns="149196" rIns="149196" bIns="149196" numCol="1" spcCol="1270" anchor="ctr" anchorCtr="0">
              <a:noAutofit/>
            </a:bodyPr>
            <a:lstStyle/>
            <a:p>
              <a:pPr lvl="0" algn="ctr" defTabSz="1244600">
                <a:lnSpc>
                  <a:spcPct val="90000"/>
                </a:lnSpc>
                <a:spcBef>
                  <a:spcPct val="0"/>
                </a:spcBef>
                <a:spcAft>
                  <a:spcPct val="35000"/>
                </a:spcAft>
              </a:pPr>
              <a:r>
                <a:rPr lang="en-US" sz="2800" kern="1200" dirty="0" err="1" smtClean="0">
                  <a:latin typeface="Times New Roman" panose="02020603050405020304" pitchFamily="18" charset="0"/>
                  <a:cs typeface="Times New Roman" panose="02020603050405020304" pitchFamily="18" charset="0"/>
                </a:rPr>
                <a:t>Là</a:t>
              </a:r>
              <a:r>
                <a:rPr lang="en-US" sz="2800" kern="1200" dirty="0" smtClean="0">
                  <a:latin typeface="Times New Roman" panose="02020603050405020304" pitchFamily="18" charset="0"/>
                  <a:cs typeface="Times New Roman" panose="02020603050405020304" pitchFamily="18" charset="0"/>
                </a:rPr>
                <a:t> </a:t>
              </a:r>
              <a:r>
                <a:rPr lang="vi-VN" sz="2800" kern="1200" dirty="0" smtClean="0">
                  <a:latin typeface="Times New Roman" panose="02020603050405020304" pitchFamily="18" charset="0"/>
                  <a:cs typeface="Times New Roman" panose="02020603050405020304" pitchFamily="18" charset="0"/>
                </a:rPr>
                <a:t>sản phẩm của hoạt động giao tiếp bằng ngôn ngữ</a:t>
              </a:r>
              <a:r>
                <a:rPr lang="en-US" sz="2800" kern="1200" dirty="0" smtClean="0">
                  <a:latin typeface="Times New Roman" panose="02020603050405020304" pitchFamily="18" charset="0"/>
                  <a:cs typeface="Times New Roman" panose="02020603050405020304" pitchFamily="18" charset="0"/>
                </a:rPr>
                <a:t>.</a:t>
              </a:r>
              <a:r>
                <a:rPr lang="vi-VN" sz="2800" kern="1200" dirty="0" smtClean="0">
                  <a:latin typeface="Times New Roman" panose="02020603050405020304" pitchFamily="18" charset="0"/>
                  <a:cs typeface="Times New Roman" panose="02020603050405020304" pitchFamily="18" charset="0"/>
                </a:rPr>
                <a:t> </a:t>
              </a:r>
              <a:endParaRPr lang="en-US" sz="2800" kern="1200" dirty="0">
                <a:latin typeface="Times New Roman" panose="02020603050405020304" pitchFamily="18" charset="0"/>
                <a:cs typeface="Times New Roman" panose="02020603050405020304" pitchFamily="18" charset="0"/>
              </a:endParaRPr>
            </a:p>
          </p:txBody>
        </p:sp>
        <p:sp>
          <p:nvSpPr>
            <p:cNvPr id="21" name="Rounded Rectangle 20"/>
            <p:cNvSpPr/>
            <p:nvPr/>
          </p:nvSpPr>
          <p:spPr>
            <a:xfrm>
              <a:off x="4450328" y="4586062"/>
              <a:ext cx="3375770" cy="145160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Freeform 21"/>
            <p:cNvSpPr/>
            <p:nvPr/>
          </p:nvSpPr>
          <p:spPr>
            <a:xfrm>
              <a:off x="4294376" y="4769631"/>
              <a:ext cx="3554851" cy="1973549"/>
            </a:xfrm>
            <a:custGeom>
              <a:avLst/>
              <a:gdLst>
                <a:gd name="connsiteX0" fmla="*/ 0 w 2285999"/>
                <a:gd name="connsiteY0" fmla="*/ 145161 h 1451609"/>
                <a:gd name="connsiteX1" fmla="*/ 145161 w 2285999"/>
                <a:gd name="connsiteY1" fmla="*/ 0 h 1451609"/>
                <a:gd name="connsiteX2" fmla="*/ 2140838 w 2285999"/>
                <a:gd name="connsiteY2" fmla="*/ 0 h 1451609"/>
                <a:gd name="connsiteX3" fmla="*/ 2285999 w 2285999"/>
                <a:gd name="connsiteY3" fmla="*/ 145161 h 1451609"/>
                <a:gd name="connsiteX4" fmla="*/ 2285999 w 2285999"/>
                <a:gd name="connsiteY4" fmla="*/ 1306448 h 1451609"/>
                <a:gd name="connsiteX5" fmla="*/ 2140838 w 2285999"/>
                <a:gd name="connsiteY5" fmla="*/ 1451609 h 1451609"/>
                <a:gd name="connsiteX6" fmla="*/ 145161 w 2285999"/>
                <a:gd name="connsiteY6" fmla="*/ 1451609 h 1451609"/>
                <a:gd name="connsiteX7" fmla="*/ 0 w 2285999"/>
                <a:gd name="connsiteY7" fmla="*/ 1306448 h 1451609"/>
                <a:gd name="connsiteX8" fmla="*/ 0 w 2285999"/>
                <a:gd name="connsiteY8" fmla="*/ 145161 h 145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99" h="1451609">
                  <a:moveTo>
                    <a:pt x="0" y="145161"/>
                  </a:moveTo>
                  <a:cubicBezTo>
                    <a:pt x="0" y="64991"/>
                    <a:pt x="64991" y="0"/>
                    <a:pt x="145161" y="0"/>
                  </a:cubicBezTo>
                  <a:lnTo>
                    <a:pt x="2140838" y="0"/>
                  </a:lnTo>
                  <a:cubicBezTo>
                    <a:pt x="2221008" y="0"/>
                    <a:pt x="2285999" y="64991"/>
                    <a:pt x="2285999" y="145161"/>
                  </a:cubicBezTo>
                  <a:lnTo>
                    <a:pt x="2285999" y="1306448"/>
                  </a:lnTo>
                  <a:cubicBezTo>
                    <a:pt x="2285999" y="1386618"/>
                    <a:pt x="2221008" y="1451609"/>
                    <a:pt x="2140838" y="1451609"/>
                  </a:cubicBezTo>
                  <a:lnTo>
                    <a:pt x="145161" y="1451609"/>
                  </a:lnTo>
                  <a:cubicBezTo>
                    <a:pt x="64991" y="1451609"/>
                    <a:pt x="0" y="1386618"/>
                    <a:pt x="0" y="1306448"/>
                  </a:cubicBezTo>
                  <a:lnTo>
                    <a:pt x="0" y="14516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9196" tIns="149196" rIns="149196" bIns="149196" numCol="1" spcCol="1270" anchor="ctr" anchorCtr="0">
              <a:noAutofit/>
            </a:bodyPr>
            <a:lstStyle/>
            <a:p>
              <a:pPr lvl="0" algn="ctr" defTabSz="1244600">
                <a:lnSpc>
                  <a:spcPct val="90000"/>
                </a:lnSpc>
                <a:spcBef>
                  <a:spcPct val="0"/>
                </a:spcBef>
                <a:spcAft>
                  <a:spcPct val="35000"/>
                </a:spcAft>
              </a:pPr>
              <a:r>
                <a:rPr lang="vi-VN" sz="2800" kern="1200" dirty="0" smtClean="0">
                  <a:latin typeface="Times New Roman" panose="02020603050405020304" pitchFamily="18" charset="0"/>
                  <a:cs typeface="Times New Roman" panose="02020603050405020304" pitchFamily="18" charset="0"/>
                </a:rPr>
                <a:t>Thường là tập hợp của các câu, các đoạn, hoàn chỉnh về nội dung và hình thức</a:t>
              </a:r>
              <a:r>
                <a:rPr lang="en-US" sz="2800" kern="1200" dirty="0" smtClean="0">
                  <a:latin typeface="Times New Roman" panose="02020603050405020304" pitchFamily="18" charset="0"/>
                  <a:cs typeface="Times New Roman" panose="02020603050405020304" pitchFamily="18" charset="0"/>
                </a:rPr>
                <a:t>.</a:t>
              </a:r>
              <a:endParaRPr lang="en-US" sz="2800" kern="1200" dirty="0">
                <a:latin typeface="Times New Roman" panose="02020603050405020304" pitchFamily="18" charset="0"/>
                <a:cs typeface="Times New Roman" panose="02020603050405020304" pitchFamily="18" charset="0"/>
              </a:endParaRPr>
            </a:p>
          </p:txBody>
        </p:sp>
        <p:sp>
          <p:nvSpPr>
            <p:cNvPr id="23" name="Rounded Rectangle 22"/>
            <p:cNvSpPr/>
            <p:nvPr/>
          </p:nvSpPr>
          <p:spPr>
            <a:xfrm>
              <a:off x="8013643" y="4616033"/>
              <a:ext cx="2993581" cy="145160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Freeform 23"/>
            <p:cNvSpPr/>
            <p:nvPr/>
          </p:nvSpPr>
          <p:spPr>
            <a:xfrm>
              <a:off x="8171802" y="4786554"/>
              <a:ext cx="3173752" cy="1956625"/>
            </a:xfrm>
            <a:custGeom>
              <a:avLst/>
              <a:gdLst>
                <a:gd name="connsiteX0" fmla="*/ 0 w 2285999"/>
                <a:gd name="connsiteY0" fmla="*/ 145161 h 1451609"/>
                <a:gd name="connsiteX1" fmla="*/ 145161 w 2285999"/>
                <a:gd name="connsiteY1" fmla="*/ 0 h 1451609"/>
                <a:gd name="connsiteX2" fmla="*/ 2140838 w 2285999"/>
                <a:gd name="connsiteY2" fmla="*/ 0 h 1451609"/>
                <a:gd name="connsiteX3" fmla="*/ 2285999 w 2285999"/>
                <a:gd name="connsiteY3" fmla="*/ 145161 h 1451609"/>
                <a:gd name="connsiteX4" fmla="*/ 2285999 w 2285999"/>
                <a:gd name="connsiteY4" fmla="*/ 1306448 h 1451609"/>
                <a:gd name="connsiteX5" fmla="*/ 2140838 w 2285999"/>
                <a:gd name="connsiteY5" fmla="*/ 1451609 h 1451609"/>
                <a:gd name="connsiteX6" fmla="*/ 145161 w 2285999"/>
                <a:gd name="connsiteY6" fmla="*/ 1451609 h 1451609"/>
                <a:gd name="connsiteX7" fmla="*/ 0 w 2285999"/>
                <a:gd name="connsiteY7" fmla="*/ 1306448 h 1451609"/>
                <a:gd name="connsiteX8" fmla="*/ 0 w 2285999"/>
                <a:gd name="connsiteY8" fmla="*/ 145161 h 145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99" h="1451609">
                  <a:moveTo>
                    <a:pt x="0" y="145161"/>
                  </a:moveTo>
                  <a:cubicBezTo>
                    <a:pt x="0" y="64991"/>
                    <a:pt x="64991" y="0"/>
                    <a:pt x="145161" y="0"/>
                  </a:cubicBezTo>
                  <a:lnTo>
                    <a:pt x="2140838" y="0"/>
                  </a:lnTo>
                  <a:cubicBezTo>
                    <a:pt x="2221008" y="0"/>
                    <a:pt x="2285999" y="64991"/>
                    <a:pt x="2285999" y="145161"/>
                  </a:cubicBezTo>
                  <a:lnTo>
                    <a:pt x="2285999" y="1306448"/>
                  </a:lnTo>
                  <a:cubicBezTo>
                    <a:pt x="2285999" y="1386618"/>
                    <a:pt x="2221008" y="1451609"/>
                    <a:pt x="2140838" y="1451609"/>
                  </a:cubicBezTo>
                  <a:lnTo>
                    <a:pt x="145161" y="1451609"/>
                  </a:lnTo>
                  <a:cubicBezTo>
                    <a:pt x="64991" y="1451609"/>
                    <a:pt x="0" y="1386618"/>
                    <a:pt x="0" y="1306448"/>
                  </a:cubicBezTo>
                  <a:lnTo>
                    <a:pt x="0" y="14516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9196" tIns="149196" rIns="149196" bIns="149196" numCol="1" spcCol="1270" anchor="ctr" anchorCtr="0">
              <a:noAutofit/>
            </a:bodyPr>
            <a:lstStyle/>
            <a:p>
              <a:pPr lvl="0" algn="ctr" defTabSz="1244600">
                <a:lnSpc>
                  <a:spcPct val="90000"/>
                </a:lnSpc>
                <a:spcBef>
                  <a:spcPct val="0"/>
                </a:spcBef>
                <a:spcAft>
                  <a:spcPct val="35000"/>
                </a:spcAft>
              </a:pPr>
              <a:r>
                <a:rPr lang="vi-VN" sz="2800" kern="1200" dirty="0" smtClean="0">
                  <a:latin typeface="Times New Roman" panose="02020603050405020304" pitchFamily="18" charset="0"/>
                  <a:cs typeface="Times New Roman" panose="02020603050405020304" pitchFamily="18" charset="0"/>
                </a:rPr>
                <a:t>Có tính liên kết chặt chẽ, nhằm đạt một mục tiêu giao tiếp nhất định.</a:t>
              </a:r>
              <a:endParaRPr lang="en-US" sz="2800" kern="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14646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
            <a:ext cx="12192000" cy="836740"/>
            <a:chOff x="1440808" y="2419674"/>
            <a:chExt cx="9865006" cy="1448933"/>
          </a:xfrm>
        </p:grpSpPr>
        <p:sp>
          <p:nvSpPr>
            <p:cNvPr id="47" name="Freeform 6">
              <a:extLst>
                <a:ext uri="{FF2B5EF4-FFF2-40B4-BE49-F238E27FC236}">
                  <a16:creationId xmlns:a16="http://schemas.microsoft.com/office/drawing/2014/main" id="{0135C79C-F846-49D1-A09F-F16683F7E395}"/>
                </a:ext>
              </a:extLst>
            </p:cNvPr>
            <p:cNvSpPr>
              <a:spLocks/>
            </p:cNvSpPr>
            <p:nvPr userDrawn="1"/>
          </p:nvSpPr>
          <p:spPr bwMode="auto">
            <a:xfrm>
              <a:off x="1440808" y="2419674"/>
              <a:ext cx="9865006" cy="1406526"/>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1 w 7680"/>
                <a:gd name="T13" fmla="*/ 380 h 440"/>
                <a:gd name="T14" fmla="*/ 261 w 7680"/>
                <a:gd name="T15" fmla="*/ 440 h 440"/>
                <a:gd name="T16" fmla="*/ 541 w 7680"/>
                <a:gd name="T17" fmla="*/ 440 h 440"/>
                <a:gd name="T18" fmla="*/ 601 w 7680"/>
                <a:gd name="T19" fmla="*/ 380 h 440"/>
                <a:gd name="T20" fmla="*/ 601 w 7680"/>
                <a:gd name="T21" fmla="*/ 106 h 440"/>
                <a:gd name="T22" fmla="*/ 601 w 7680"/>
                <a:gd name="T23" fmla="*/ 106 h 440"/>
                <a:gd name="T24" fmla="*/ 601 w 7680"/>
                <a:gd name="T25" fmla="*/ 100 h 440"/>
                <a:gd name="T26" fmla="*/ 661 w 7680"/>
                <a:gd name="T27" fmla="*/ 40 h 440"/>
                <a:gd name="T28" fmla="*/ 676 w 7680"/>
                <a:gd name="T29" fmla="*/ 40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1" y="380"/>
                    <a:pt x="201" y="380"/>
                    <a:pt x="201" y="380"/>
                  </a:cubicBezTo>
                  <a:cubicBezTo>
                    <a:pt x="201" y="414"/>
                    <a:pt x="227" y="440"/>
                    <a:pt x="261" y="440"/>
                  </a:cubicBezTo>
                  <a:cubicBezTo>
                    <a:pt x="541" y="440"/>
                    <a:pt x="541" y="440"/>
                    <a:pt x="541" y="440"/>
                  </a:cubicBezTo>
                  <a:cubicBezTo>
                    <a:pt x="574" y="440"/>
                    <a:pt x="601" y="414"/>
                    <a:pt x="601" y="380"/>
                  </a:cubicBezTo>
                  <a:cubicBezTo>
                    <a:pt x="601" y="106"/>
                    <a:pt x="601" y="106"/>
                    <a:pt x="601" y="106"/>
                  </a:cubicBezTo>
                  <a:cubicBezTo>
                    <a:pt x="601" y="106"/>
                    <a:pt x="601" y="106"/>
                    <a:pt x="601" y="106"/>
                  </a:cubicBezTo>
                  <a:cubicBezTo>
                    <a:pt x="601" y="100"/>
                    <a:pt x="601" y="100"/>
                    <a:pt x="601" y="100"/>
                  </a:cubicBezTo>
                  <a:cubicBezTo>
                    <a:pt x="601" y="67"/>
                    <a:pt x="627" y="40"/>
                    <a:pt x="661" y="40"/>
                  </a:cubicBezTo>
                  <a:cubicBezTo>
                    <a:pt x="676" y="40"/>
                    <a:pt x="676" y="40"/>
                    <a:pt x="676" y="40"/>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48" name="Freeform 7">
              <a:extLst>
                <a:ext uri="{FF2B5EF4-FFF2-40B4-BE49-F238E27FC236}">
                  <a16:creationId xmlns:a16="http://schemas.microsoft.com/office/drawing/2014/main" id="{9BDD5B99-52D6-45D4-853E-00656DEDF9E0}"/>
                </a:ext>
              </a:extLst>
            </p:cNvPr>
            <p:cNvSpPr>
              <a:spLocks/>
            </p:cNvSpPr>
            <p:nvPr userDrawn="1"/>
          </p:nvSpPr>
          <p:spPr bwMode="auto">
            <a:xfrm>
              <a:off x="2255079" y="2654168"/>
              <a:ext cx="488049" cy="1214439"/>
            </a:xfrm>
            <a:custGeom>
              <a:avLst/>
              <a:gdLst>
                <a:gd name="T0" fmla="*/ 380 w 380"/>
                <a:gd name="T1" fmla="*/ 320 h 380"/>
                <a:gd name="T2" fmla="*/ 320 w 380"/>
                <a:gd name="T3" fmla="*/ 380 h 380"/>
                <a:gd name="T4" fmla="*/ 60 w 380"/>
                <a:gd name="T5" fmla="*/ 380 h 380"/>
                <a:gd name="T6" fmla="*/ 0 w 380"/>
                <a:gd name="T7" fmla="*/ 320 h 380"/>
                <a:gd name="T8" fmla="*/ 0 w 380"/>
                <a:gd name="T9" fmla="*/ 60 h 380"/>
                <a:gd name="T10" fmla="*/ 60 w 380"/>
                <a:gd name="T11" fmla="*/ 0 h 380"/>
                <a:gd name="T12" fmla="*/ 320 w 380"/>
                <a:gd name="T13" fmla="*/ 0 h 380"/>
                <a:gd name="T14" fmla="*/ 380 w 380"/>
                <a:gd name="T15" fmla="*/ 60 h 380"/>
                <a:gd name="T16" fmla="*/ 380 w 380"/>
                <a:gd name="T17" fmla="*/ 32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380">
                  <a:moveTo>
                    <a:pt x="380" y="320"/>
                  </a:moveTo>
                  <a:cubicBezTo>
                    <a:pt x="380" y="353"/>
                    <a:pt x="353" y="380"/>
                    <a:pt x="320" y="380"/>
                  </a:cubicBezTo>
                  <a:cubicBezTo>
                    <a:pt x="60" y="380"/>
                    <a:pt x="60" y="380"/>
                    <a:pt x="60" y="380"/>
                  </a:cubicBezTo>
                  <a:cubicBezTo>
                    <a:pt x="27" y="380"/>
                    <a:pt x="0" y="353"/>
                    <a:pt x="0" y="320"/>
                  </a:cubicBezTo>
                  <a:cubicBezTo>
                    <a:pt x="0" y="60"/>
                    <a:pt x="0" y="60"/>
                    <a:pt x="0" y="60"/>
                  </a:cubicBezTo>
                  <a:cubicBezTo>
                    <a:pt x="0" y="27"/>
                    <a:pt x="27" y="0"/>
                    <a:pt x="60" y="0"/>
                  </a:cubicBezTo>
                  <a:cubicBezTo>
                    <a:pt x="320" y="0"/>
                    <a:pt x="320" y="0"/>
                    <a:pt x="320" y="0"/>
                  </a:cubicBezTo>
                  <a:cubicBezTo>
                    <a:pt x="353" y="0"/>
                    <a:pt x="380" y="27"/>
                    <a:pt x="380" y="60"/>
                  </a:cubicBezTo>
                  <a:cubicBezTo>
                    <a:pt x="380" y="320"/>
                    <a:pt x="380" y="320"/>
                    <a:pt x="380" y="320"/>
                  </a:cubicBezTo>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49" name="Freeform 9">
              <a:extLst>
                <a:ext uri="{FF2B5EF4-FFF2-40B4-BE49-F238E27FC236}">
                  <a16:creationId xmlns:a16="http://schemas.microsoft.com/office/drawing/2014/main" id="{7BD48BF9-7087-4F50-83CD-A10FC7A2DDA4}"/>
                </a:ext>
              </a:extLst>
            </p:cNvPr>
            <p:cNvSpPr>
              <a:spLocks/>
            </p:cNvSpPr>
            <p:nvPr userDrawn="1"/>
          </p:nvSpPr>
          <p:spPr bwMode="auto">
            <a:xfrm>
              <a:off x="2772667" y="2654168"/>
              <a:ext cx="8533147" cy="1214439"/>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1" name="Freeform 13">
              <a:extLst>
                <a:ext uri="{FF2B5EF4-FFF2-40B4-BE49-F238E27FC236}">
                  <a16:creationId xmlns:a16="http://schemas.microsoft.com/office/drawing/2014/main" id="{BEA5C45B-1C10-4989-BDFF-5AFC77A39A29}"/>
                </a:ext>
              </a:extLst>
            </p:cNvPr>
            <p:cNvSpPr>
              <a:spLocks/>
            </p:cNvSpPr>
            <p:nvPr userDrawn="1"/>
          </p:nvSpPr>
          <p:spPr bwMode="auto">
            <a:xfrm>
              <a:off x="1808129" y="2895924"/>
              <a:ext cx="295398" cy="227013"/>
            </a:xfrm>
            <a:custGeom>
              <a:avLst/>
              <a:gdLst>
                <a:gd name="T0" fmla="*/ 135 w 230"/>
                <a:gd name="T1" fmla="*/ 64 h 71"/>
                <a:gd name="T2" fmla="*/ 120 w 230"/>
                <a:gd name="T3" fmla="*/ 71 h 71"/>
                <a:gd name="T4" fmla="*/ 2 w 230"/>
                <a:gd name="T5" fmla="*/ 62 h 71"/>
                <a:gd name="T6" fmla="*/ 11 w 230"/>
                <a:gd name="T7" fmla="*/ 54 h 71"/>
                <a:gd name="T8" fmla="*/ 105 w 230"/>
                <a:gd name="T9" fmla="*/ 2 h 71"/>
                <a:gd name="T10" fmla="*/ 115 w 230"/>
                <a:gd name="T11" fmla="*/ 0 h 71"/>
                <a:gd name="T12" fmla="*/ 227 w 230"/>
                <a:gd name="T13" fmla="*/ 9 h 71"/>
                <a:gd name="T14" fmla="*/ 228 w 230"/>
                <a:gd name="T15" fmla="*/ 12 h 71"/>
                <a:gd name="T16" fmla="*/ 135 w 23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71">
                  <a:moveTo>
                    <a:pt x="135" y="64"/>
                  </a:moveTo>
                  <a:cubicBezTo>
                    <a:pt x="128" y="68"/>
                    <a:pt x="121" y="71"/>
                    <a:pt x="120" y="71"/>
                  </a:cubicBezTo>
                  <a:cubicBezTo>
                    <a:pt x="2" y="62"/>
                    <a:pt x="2" y="62"/>
                    <a:pt x="2" y="62"/>
                  </a:cubicBezTo>
                  <a:cubicBezTo>
                    <a:pt x="0" y="61"/>
                    <a:pt x="4" y="58"/>
                    <a:pt x="11" y="54"/>
                  </a:cubicBezTo>
                  <a:cubicBezTo>
                    <a:pt x="105" y="2"/>
                    <a:pt x="105" y="2"/>
                    <a:pt x="105" y="2"/>
                  </a:cubicBezTo>
                  <a:cubicBezTo>
                    <a:pt x="108" y="0"/>
                    <a:pt x="111" y="0"/>
                    <a:pt x="115" y="0"/>
                  </a:cubicBezTo>
                  <a:cubicBezTo>
                    <a:pt x="119" y="0"/>
                    <a:pt x="227" y="9"/>
                    <a:pt x="227" y="9"/>
                  </a:cubicBezTo>
                  <a:cubicBezTo>
                    <a:pt x="229" y="9"/>
                    <a:pt x="230" y="10"/>
                    <a:pt x="228" y="12"/>
                  </a:cubicBezTo>
                  <a:lnTo>
                    <a:pt x="135"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grpSp>
      <p:pic>
        <p:nvPicPr>
          <p:cNvPr id="5" name="Picture 4"/>
          <p:cNvPicPr>
            <a:picLocks noChangeAspect="1"/>
          </p:cNvPicPr>
          <p:nvPr/>
        </p:nvPicPr>
        <p:blipFill>
          <a:blip r:embed="rId2"/>
          <a:stretch>
            <a:fillRect/>
          </a:stretch>
        </p:blipFill>
        <p:spPr>
          <a:xfrm flipH="1">
            <a:off x="1076191" y="135418"/>
            <a:ext cx="470395" cy="660758"/>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15480" y="289797"/>
            <a:ext cx="631587" cy="406020"/>
          </a:xfrm>
          <a:prstGeom prst="rect">
            <a:avLst/>
          </a:prstGeom>
        </p:spPr>
      </p:pic>
      <p:grpSp>
        <p:nvGrpSpPr>
          <p:cNvPr id="35" name="Group 34"/>
          <p:cNvGrpSpPr/>
          <p:nvPr/>
        </p:nvGrpSpPr>
        <p:grpSpPr>
          <a:xfrm>
            <a:off x="4009853" y="1061139"/>
            <a:ext cx="8012257" cy="5664125"/>
            <a:chOff x="9526586" y="5020964"/>
            <a:chExt cx="13487401" cy="7588768"/>
          </a:xfrm>
        </p:grpSpPr>
        <p:sp>
          <p:nvSpPr>
            <p:cNvPr id="36" name="Rectangle 10"/>
            <p:cNvSpPr>
              <a:spLocks noChangeArrowheads="1"/>
            </p:cNvSpPr>
            <p:nvPr/>
          </p:nvSpPr>
          <p:spPr bwMode="auto">
            <a:xfrm rot="5400000">
              <a:off x="16071148" y="5876038"/>
              <a:ext cx="189131" cy="13278255"/>
            </a:xfrm>
            <a:prstGeom prst="rect">
              <a:avLst/>
            </a:prstGeom>
            <a:gradFill>
              <a:gsLst>
                <a:gs pos="0">
                  <a:srgbClr val="00B0F0"/>
                </a:gs>
                <a:gs pos="100000">
                  <a:sysClr val="window" lastClr="FFFFFF"/>
                </a:gs>
              </a:gsLst>
              <a:lin ang="5400000" scaled="0"/>
            </a:gradFill>
            <a:ln w="25400" cap="flat" cmpd="sng" algn="ctr">
              <a:noFill/>
              <a:prstDash val="solid"/>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7" name="Freeform 9"/>
            <p:cNvSpPr>
              <a:spLocks/>
            </p:cNvSpPr>
            <p:nvPr/>
          </p:nvSpPr>
          <p:spPr bwMode="auto">
            <a:xfrm rot="5400000">
              <a:off x="21540853" y="11136598"/>
              <a:ext cx="2737980" cy="208288"/>
            </a:xfrm>
            <a:custGeom>
              <a:avLst/>
              <a:gdLst>
                <a:gd name="T0" fmla="*/ 1662 w 1662"/>
                <a:gd name="T1" fmla="*/ 118 h 118"/>
                <a:gd name="T2" fmla="*/ 0 w 1662"/>
                <a:gd name="T3" fmla="*/ 118 h 118"/>
                <a:gd name="T4" fmla="*/ 0 w 1662"/>
                <a:gd name="T5" fmla="*/ 0 h 118"/>
                <a:gd name="T6" fmla="*/ 1551 w 1662"/>
                <a:gd name="T7" fmla="*/ 0 h 118"/>
                <a:gd name="T8" fmla="*/ 1662 w 1662"/>
                <a:gd name="T9" fmla="*/ 118 h 118"/>
              </a:gdLst>
              <a:ahLst/>
              <a:cxnLst>
                <a:cxn ang="0">
                  <a:pos x="T0" y="T1"/>
                </a:cxn>
                <a:cxn ang="0">
                  <a:pos x="T2" y="T3"/>
                </a:cxn>
                <a:cxn ang="0">
                  <a:pos x="T4" y="T5"/>
                </a:cxn>
                <a:cxn ang="0">
                  <a:pos x="T6" y="T7"/>
                </a:cxn>
                <a:cxn ang="0">
                  <a:pos x="T8" y="T9"/>
                </a:cxn>
              </a:cxnLst>
              <a:rect l="0" t="0" r="r" b="b"/>
              <a:pathLst>
                <a:path w="1662" h="118">
                  <a:moveTo>
                    <a:pt x="1662" y="118"/>
                  </a:moveTo>
                  <a:lnTo>
                    <a:pt x="0" y="118"/>
                  </a:lnTo>
                  <a:lnTo>
                    <a:pt x="0" y="0"/>
                  </a:lnTo>
                  <a:lnTo>
                    <a:pt x="1551" y="0"/>
                  </a:lnTo>
                  <a:lnTo>
                    <a:pt x="1662" y="118"/>
                  </a:lnTo>
                  <a:close/>
                </a:path>
              </a:pathLst>
            </a:cu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8" name="Freeform 9"/>
            <p:cNvSpPr>
              <a:spLocks/>
            </p:cNvSpPr>
            <p:nvPr/>
          </p:nvSpPr>
          <p:spPr bwMode="auto">
            <a:xfrm rot="16200000" flipV="1">
              <a:off x="21540853" y="6285810"/>
              <a:ext cx="2737980" cy="208288"/>
            </a:xfrm>
            <a:custGeom>
              <a:avLst/>
              <a:gdLst>
                <a:gd name="T0" fmla="*/ 1662 w 1662"/>
                <a:gd name="T1" fmla="*/ 118 h 118"/>
                <a:gd name="T2" fmla="*/ 0 w 1662"/>
                <a:gd name="T3" fmla="*/ 118 h 118"/>
                <a:gd name="T4" fmla="*/ 0 w 1662"/>
                <a:gd name="T5" fmla="*/ 0 h 118"/>
                <a:gd name="T6" fmla="*/ 1551 w 1662"/>
                <a:gd name="T7" fmla="*/ 0 h 118"/>
                <a:gd name="T8" fmla="*/ 1662 w 1662"/>
                <a:gd name="T9" fmla="*/ 118 h 118"/>
              </a:gdLst>
              <a:ahLst/>
              <a:cxnLst>
                <a:cxn ang="0">
                  <a:pos x="T0" y="T1"/>
                </a:cxn>
                <a:cxn ang="0">
                  <a:pos x="T2" y="T3"/>
                </a:cxn>
                <a:cxn ang="0">
                  <a:pos x="T4" y="T5"/>
                </a:cxn>
                <a:cxn ang="0">
                  <a:pos x="T6" y="T7"/>
                </a:cxn>
                <a:cxn ang="0">
                  <a:pos x="T8" y="T9"/>
                </a:cxn>
              </a:cxnLst>
              <a:rect l="0" t="0" r="r" b="b"/>
              <a:pathLst>
                <a:path w="1662" h="118">
                  <a:moveTo>
                    <a:pt x="1662" y="118"/>
                  </a:moveTo>
                  <a:lnTo>
                    <a:pt x="0" y="118"/>
                  </a:lnTo>
                  <a:lnTo>
                    <a:pt x="0" y="0"/>
                  </a:lnTo>
                  <a:lnTo>
                    <a:pt x="1551" y="0"/>
                  </a:lnTo>
                  <a:lnTo>
                    <a:pt x="1662" y="118"/>
                  </a:lnTo>
                  <a:close/>
                </a:path>
              </a:pathLst>
            </a:cu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9" name="Rectangle 10"/>
            <p:cNvSpPr>
              <a:spLocks noChangeArrowheads="1"/>
            </p:cNvSpPr>
            <p:nvPr/>
          </p:nvSpPr>
          <p:spPr bwMode="auto">
            <a:xfrm rot="16200000" flipV="1">
              <a:off x="18440281" y="850795"/>
              <a:ext cx="194393" cy="8534731"/>
            </a:xfrm>
            <a:prstGeom prst="rect">
              <a:avLst/>
            </a:prstGeom>
            <a:gradFill>
              <a:gsLst>
                <a:gs pos="0">
                  <a:srgbClr val="00B0F0"/>
                </a:gs>
                <a:gs pos="100000">
                  <a:sysClr val="window" lastClr="FFFFFF"/>
                </a:gs>
              </a:gsLst>
              <a:lin ang="5400000" scaled="0"/>
            </a:gradFill>
            <a:ln w="25400" cap="flat" cmpd="sng" algn="ctr">
              <a:noFill/>
              <a:prstDash val="solid"/>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40" name="Rectangle 39"/>
            <p:cNvSpPr/>
            <p:nvPr/>
          </p:nvSpPr>
          <p:spPr>
            <a:xfrm>
              <a:off x="22804841" y="7643378"/>
              <a:ext cx="209146" cy="2935697"/>
            </a:xfrm>
            <a:prstGeom prst="rect">
              <a:avLst/>
            </a:pr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grpSp>
      <p:pic>
        <p:nvPicPr>
          <p:cNvPr id="9" name="Picture 8"/>
          <p:cNvPicPr>
            <a:picLocks noChangeAspect="1"/>
          </p:cNvPicPr>
          <p:nvPr/>
        </p:nvPicPr>
        <p:blipFill>
          <a:blip r:embed="rId5"/>
          <a:stretch>
            <a:fillRect/>
          </a:stretch>
        </p:blipFill>
        <p:spPr>
          <a:xfrm>
            <a:off x="3848922" y="873583"/>
            <a:ext cx="4468755" cy="566977"/>
          </a:xfrm>
          <a:prstGeom prst="rect">
            <a:avLst/>
          </a:prstGeom>
          <a:effectLst>
            <a:reflection blurRad="6350" stA="52000" endA="300" endPos="35000" dir="5400000" sy="-100000" algn="bl" rotWithShape="0"/>
          </a:effectLst>
        </p:spPr>
      </p:pic>
      <p:sp>
        <p:nvSpPr>
          <p:cNvPr id="8" name="Rectangle 7"/>
          <p:cNvSpPr/>
          <p:nvPr/>
        </p:nvSpPr>
        <p:spPr>
          <a:xfrm>
            <a:off x="2955447" y="174863"/>
            <a:ext cx="6177461" cy="613245"/>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t-BR" sz="3200" b="1" i="0" u="none" strike="noStrike" kern="1200" cap="none" spc="0" normalizeH="0" baseline="0" noProof="0" dirty="0" smtClean="0">
                <a:ln>
                  <a:noFill/>
                </a:ln>
                <a:solidFill>
                  <a:srgbClr val="C00000"/>
                </a:solidFill>
                <a:effectLst/>
                <a:uLnTx/>
                <a:uFillTx/>
                <a:latin typeface="Times New Roman" panose="02020603050405020304" pitchFamily="18" charset="0"/>
                <a:ea typeface="Times New Roman" panose="02020603050405020304" pitchFamily="18" charset="0"/>
                <a:cs typeface="+mn-cs"/>
              </a:rPr>
              <a:t>ÔN TẬP GIỮA TUẦN HỌC KÌ II</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4010589" y="935968"/>
            <a:ext cx="417082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ÔN TẬP, HỆ THỐNG KIẾN THỨC</a:t>
            </a:r>
            <a:endParaRPr kumimoji="0" lang="en-US" sz="20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4" name="Rectangle 3"/>
          <p:cNvSpPr/>
          <p:nvPr/>
        </p:nvSpPr>
        <p:spPr>
          <a:xfrm>
            <a:off x="345101" y="1351135"/>
            <a:ext cx="6508448"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IV. KIẾN THỨC TIẾNG VIỆT BÀI 6,7,8</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315480" y="1858657"/>
            <a:ext cx="7556877" cy="587853"/>
          </a:xfrm>
          <a:prstGeom prst="rect">
            <a:avLst/>
          </a:prstGeom>
        </p:spPr>
        <p:txBody>
          <a:bodyPr wrap="non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2. Đặc điểm chức năng của văn bản và đoạn văn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pSp>
        <p:nvGrpSpPr>
          <p:cNvPr id="11" name="Group 10"/>
          <p:cNvGrpSpPr/>
          <p:nvPr/>
        </p:nvGrpSpPr>
        <p:grpSpPr>
          <a:xfrm>
            <a:off x="1838280" y="2579040"/>
            <a:ext cx="8502739" cy="3586936"/>
            <a:chOff x="1844629" y="2682034"/>
            <a:chExt cx="8502739" cy="2524593"/>
          </a:xfrm>
        </p:grpSpPr>
        <p:sp>
          <p:nvSpPr>
            <p:cNvPr id="12" name="Freeform 11"/>
            <p:cNvSpPr/>
            <p:nvPr/>
          </p:nvSpPr>
          <p:spPr>
            <a:xfrm>
              <a:off x="6096000" y="3179489"/>
              <a:ext cx="2875309" cy="499020"/>
            </a:xfrm>
            <a:custGeom>
              <a:avLst/>
              <a:gdLst/>
              <a:ahLst/>
              <a:cxnLst/>
              <a:rect l="0" t="0" r="0" b="0"/>
              <a:pathLst>
                <a:path>
                  <a:moveTo>
                    <a:pt x="0" y="0"/>
                  </a:moveTo>
                  <a:lnTo>
                    <a:pt x="0" y="249510"/>
                  </a:lnTo>
                  <a:lnTo>
                    <a:pt x="2875309" y="249510"/>
                  </a:lnTo>
                  <a:lnTo>
                    <a:pt x="2875309" y="499020"/>
                  </a:lnTo>
                </a:path>
              </a:pathLst>
            </a:custGeom>
            <a:noFill/>
            <a:ln w="28575"/>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25" name="Freeform 24"/>
            <p:cNvSpPr/>
            <p:nvPr/>
          </p:nvSpPr>
          <p:spPr>
            <a:xfrm>
              <a:off x="6050280" y="3179489"/>
              <a:ext cx="91440" cy="499020"/>
            </a:xfrm>
            <a:custGeom>
              <a:avLst/>
              <a:gdLst/>
              <a:ahLst/>
              <a:cxnLst/>
              <a:rect l="0" t="0" r="0" b="0"/>
              <a:pathLst>
                <a:path>
                  <a:moveTo>
                    <a:pt x="45720" y="0"/>
                  </a:moveTo>
                  <a:lnTo>
                    <a:pt x="45720" y="499020"/>
                  </a:lnTo>
                </a:path>
              </a:pathLst>
            </a:custGeom>
            <a:noFill/>
            <a:ln w="28575"/>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26" name="Freeform 25"/>
            <p:cNvSpPr/>
            <p:nvPr/>
          </p:nvSpPr>
          <p:spPr>
            <a:xfrm>
              <a:off x="3220690" y="3179489"/>
              <a:ext cx="2875309" cy="499020"/>
            </a:xfrm>
            <a:custGeom>
              <a:avLst/>
              <a:gdLst/>
              <a:ahLst/>
              <a:cxnLst/>
              <a:rect l="0" t="0" r="0" b="0"/>
              <a:pathLst>
                <a:path>
                  <a:moveTo>
                    <a:pt x="2875309" y="0"/>
                  </a:moveTo>
                  <a:lnTo>
                    <a:pt x="2875309" y="249510"/>
                  </a:lnTo>
                  <a:lnTo>
                    <a:pt x="0" y="249510"/>
                  </a:lnTo>
                  <a:lnTo>
                    <a:pt x="0" y="499020"/>
                  </a:lnTo>
                </a:path>
              </a:pathLst>
            </a:custGeom>
            <a:noFill/>
            <a:ln w="28575"/>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27" name="Freeform 26"/>
            <p:cNvSpPr/>
            <p:nvPr/>
          </p:nvSpPr>
          <p:spPr>
            <a:xfrm>
              <a:off x="4895154" y="2682034"/>
              <a:ext cx="2376289" cy="547426"/>
            </a:xfrm>
            <a:custGeom>
              <a:avLst/>
              <a:gdLst>
                <a:gd name="connsiteX0" fmla="*/ 0 w 2376289"/>
                <a:gd name="connsiteY0" fmla="*/ 0 h 1188144"/>
                <a:gd name="connsiteX1" fmla="*/ 2376289 w 2376289"/>
                <a:gd name="connsiteY1" fmla="*/ 0 h 1188144"/>
                <a:gd name="connsiteX2" fmla="*/ 2376289 w 2376289"/>
                <a:gd name="connsiteY2" fmla="*/ 1188144 h 1188144"/>
                <a:gd name="connsiteX3" fmla="*/ 0 w 2376289"/>
                <a:gd name="connsiteY3" fmla="*/ 1188144 h 1188144"/>
                <a:gd name="connsiteX4" fmla="*/ 0 w 2376289"/>
                <a:gd name="connsiteY4" fmla="*/ 0 h 118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89" h="1188144">
                  <a:moveTo>
                    <a:pt x="0" y="0"/>
                  </a:moveTo>
                  <a:lnTo>
                    <a:pt x="2376289" y="0"/>
                  </a:lnTo>
                  <a:lnTo>
                    <a:pt x="2376289" y="1188144"/>
                  </a:lnTo>
                  <a:lnTo>
                    <a:pt x="0" y="1188144"/>
                  </a:lnTo>
                  <a:lnTo>
                    <a:pt x="0" y="0"/>
                  </a:lnTo>
                  <a:close/>
                </a:path>
              </a:pathLst>
            </a:custGeom>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latin typeface="Times New Roman" panose="02020603050405020304" pitchFamily="18" charset="0"/>
                  <a:cs typeface="Times New Roman" panose="02020603050405020304" pitchFamily="18" charset="0"/>
                </a:rPr>
                <a:t>b. </a:t>
              </a:r>
              <a:r>
                <a:rPr lang="en-US" sz="2800" b="1" kern="1200" dirty="0" err="1" smtClean="0">
                  <a:latin typeface="Times New Roman" panose="02020603050405020304" pitchFamily="18" charset="0"/>
                  <a:cs typeface="Times New Roman" panose="02020603050405020304" pitchFamily="18" charset="0"/>
                </a:rPr>
                <a:t>Đoạn</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văn</a:t>
              </a:r>
              <a:endParaRPr lang="en-US" sz="2800" kern="1200" dirty="0">
                <a:latin typeface="Times New Roman" panose="02020603050405020304" pitchFamily="18" charset="0"/>
                <a:cs typeface="Times New Roman" panose="02020603050405020304" pitchFamily="18" charset="0"/>
              </a:endParaRPr>
            </a:p>
          </p:txBody>
        </p:sp>
        <p:sp>
          <p:nvSpPr>
            <p:cNvPr id="28" name="Freeform 27"/>
            <p:cNvSpPr/>
            <p:nvPr/>
          </p:nvSpPr>
          <p:spPr>
            <a:xfrm>
              <a:off x="1844629" y="3499848"/>
              <a:ext cx="2752119" cy="1706779"/>
            </a:xfrm>
            <a:custGeom>
              <a:avLst/>
              <a:gdLst>
                <a:gd name="connsiteX0" fmla="*/ 0 w 2376289"/>
                <a:gd name="connsiteY0" fmla="*/ 0 h 1188144"/>
                <a:gd name="connsiteX1" fmla="*/ 2376289 w 2376289"/>
                <a:gd name="connsiteY1" fmla="*/ 0 h 1188144"/>
                <a:gd name="connsiteX2" fmla="*/ 2376289 w 2376289"/>
                <a:gd name="connsiteY2" fmla="*/ 1188144 h 1188144"/>
                <a:gd name="connsiteX3" fmla="*/ 0 w 2376289"/>
                <a:gd name="connsiteY3" fmla="*/ 1188144 h 1188144"/>
                <a:gd name="connsiteX4" fmla="*/ 0 w 2376289"/>
                <a:gd name="connsiteY4" fmla="*/ 0 h 118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89" h="1188144">
                  <a:moveTo>
                    <a:pt x="0" y="0"/>
                  </a:moveTo>
                  <a:lnTo>
                    <a:pt x="2376289" y="0"/>
                  </a:lnTo>
                  <a:lnTo>
                    <a:pt x="2376289" y="1188144"/>
                  </a:lnTo>
                  <a:lnTo>
                    <a:pt x="0" y="1188144"/>
                  </a:lnTo>
                  <a:lnTo>
                    <a:pt x="0" y="0"/>
                  </a:lnTo>
                  <a:close/>
                </a:path>
              </a:pathLst>
            </a:custGeom>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latin typeface="Times New Roman" panose="02020603050405020304" pitchFamily="18" charset="0"/>
                  <a:cs typeface="Times New Roman" panose="02020603050405020304" pitchFamily="18" charset="0"/>
                </a:rPr>
                <a:t>Biểu</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đạt</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một</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nội</a:t>
              </a:r>
              <a:r>
                <a:rPr lang="en-US" sz="2800" kern="1200" dirty="0" smtClean="0">
                  <a:latin typeface="Times New Roman" panose="02020603050405020304" pitchFamily="18" charset="0"/>
                  <a:cs typeface="Times New Roman" panose="02020603050405020304" pitchFamily="18" charset="0"/>
                </a:rPr>
                <a:t> dung </a:t>
              </a:r>
              <a:r>
                <a:rPr lang="en-US" sz="2800" kern="1200" dirty="0" err="1" smtClean="0">
                  <a:latin typeface="Times New Roman" panose="02020603050405020304" pitchFamily="18" charset="0"/>
                  <a:cs typeface="Times New Roman" panose="02020603050405020304" pitchFamily="18" charset="0"/>
                </a:rPr>
                <a:t>tương</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đối</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trọn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vẹn</a:t>
              </a:r>
              <a:r>
                <a:rPr lang="en-US" sz="2800" kern="1200" dirty="0" smtClean="0">
                  <a:latin typeface="Times New Roman" panose="02020603050405020304" pitchFamily="18" charset="0"/>
                  <a:cs typeface="Times New Roman" panose="02020603050405020304" pitchFamily="18" charset="0"/>
                </a:rPr>
                <a:t>.</a:t>
              </a:r>
              <a:endParaRPr lang="en-US" sz="2800" kern="1200" dirty="0">
                <a:latin typeface="Times New Roman" panose="02020603050405020304" pitchFamily="18" charset="0"/>
                <a:cs typeface="Times New Roman" panose="02020603050405020304" pitchFamily="18" charset="0"/>
              </a:endParaRPr>
            </a:p>
          </p:txBody>
        </p:sp>
        <p:sp>
          <p:nvSpPr>
            <p:cNvPr id="29" name="Freeform 28"/>
            <p:cNvSpPr/>
            <p:nvPr/>
          </p:nvSpPr>
          <p:spPr>
            <a:xfrm>
              <a:off x="4719939" y="3499848"/>
              <a:ext cx="2752119" cy="1706779"/>
            </a:xfrm>
            <a:custGeom>
              <a:avLst/>
              <a:gdLst>
                <a:gd name="connsiteX0" fmla="*/ 0 w 2376289"/>
                <a:gd name="connsiteY0" fmla="*/ 0 h 1188144"/>
                <a:gd name="connsiteX1" fmla="*/ 2376289 w 2376289"/>
                <a:gd name="connsiteY1" fmla="*/ 0 h 1188144"/>
                <a:gd name="connsiteX2" fmla="*/ 2376289 w 2376289"/>
                <a:gd name="connsiteY2" fmla="*/ 1188144 h 1188144"/>
                <a:gd name="connsiteX3" fmla="*/ 0 w 2376289"/>
                <a:gd name="connsiteY3" fmla="*/ 1188144 h 1188144"/>
                <a:gd name="connsiteX4" fmla="*/ 0 w 2376289"/>
                <a:gd name="connsiteY4" fmla="*/ 0 h 118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89" h="1188144">
                  <a:moveTo>
                    <a:pt x="0" y="0"/>
                  </a:moveTo>
                  <a:lnTo>
                    <a:pt x="2376289" y="0"/>
                  </a:lnTo>
                  <a:lnTo>
                    <a:pt x="2376289" y="1188144"/>
                  </a:lnTo>
                  <a:lnTo>
                    <a:pt x="0" y="1188144"/>
                  </a:lnTo>
                  <a:lnTo>
                    <a:pt x="0" y="0"/>
                  </a:lnTo>
                  <a:close/>
                </a:path>
              </a:pathLst>
            </a:custGeom>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latin typeface="Times New Roman" panose="02020603050405020304" pitchFamily="18" charset="0"/>
                  <a:cs typeface="Times New Roman" panose="02020603050405020304" pitchFamily="18" charset="0"/>
                </a:rPr>
                <a:t>Bắt</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đầu</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từ</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chỗ</a:t>
              </a:r>
              <a:r>
                <a:rPr lang="vi-VN" sz="2800" kern="1200" dirty="0" smtClean="0">
                  <a:latin typeface="Times New Roman" panose="02020603050405020304" pitchFamily="18" charset="0"/>
                  <a:cs typeface="Times New Roman" panose="02020603050405020304" pitchFamily="18" charset="0"/>
                </a:rPr>
                <a:t> viết hoa lùi vào đầu dòng và kết thúc bằng dấu câu để ngắt đoạn</a:t>
              </a:r>
              <a:endParaRPr lang="en-US" sz="2800" kern="1200" dirty="0">
                <a:latin typeface="Times New Roman" panose="02020603050405020304" pitchFamily="18" charset="0"/>
                <a:cs typeface="Times New Roman" panose="02020603050405020304" pitchFamily="18" charset="0"/>
              </a:endParaRPr>
            </a:p>
          </p:txBody>
        </p:sp>
        <p:sp>
          <p:nvSpPr>
            <p:cNvPr id="30" name="Freeform 29"/>
            <p:cNvSpPr/>
            <p:nvPr/>
          </p:nvSpPr>
          <p:spPr>
            <a:xfrm>
              <a:off x="7595249" y="3499848"/>
              <a:ext cx="2752119" cy="1706779"/>
            </a:xfrm>
            <a:custGeom>
              <a:avLst/>
              <a:gdLst>
                <a:gd name="connsiteX0" fmla="*/ 0 w 2376289"/>
                <a:gd name="connsiteY0" fmla="*/ 0 h 1188144"/>
                <a:gd name="connsiteX1" fmla="*/ 2376289 w 2376289"/>
                <a:gd name="connsiteY1" fmla="*/ 0 h 1188144"/>
                <a:gd name="connsiteX2" fmla="*/ 2376289 w 2376289"/>
                <a:gd name="connsiteY2" fmla="*/ 1188144 h 1188144"/>
                <a:gd name="connsiteX3" fmla="*/ 0 w 2376289"/>
                <a:gd name="connsiteY3" fmla="*/ 1188144 h 1188144"/>
                <a:gd name="connsiteX4" fmla="*/ 0 w 2376289"/>
                <a:gd name="connsiteY4" fmla="*/ 0 h 118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89" h="1188144">
                  <a:moveTo>
                    <a:pt x="0" y="0"/>
                  </a:moveTo>
                  <a:lnTo>
                    <a:pt x="2376289" y="0"/>
                  </a:lnTo>
                  <a:lnTo>
                    <a:pt x="2376289" y="1188144"/>
                  </a:lnTo>
                  <a:lnTo>
                    <a:pt x="0" y="1188144"/>
                  </a:lnTo>
                  <a:lnTo>
                    <a:pt x="0" y="0"/>
                  </a:lnTo>
                  <a:close/>
                </a:path>
              </a:pathLst>
            </a:custGeom>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latin typeface="Times New Roman" panose="02020603050405020304" pitchFamily="18" charset="0"/>
                  <a:cs typeface="Times New Roman" panose="02020603050405020304" pitchFamily="18" charset="0"/>
                </a:rPr>
                <a:t>Có</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thể</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có</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câu</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chủ</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đề</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hoặc</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không</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có</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câu</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chủ</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đề</a:t>
              </a:r>
              <a:r>
                <a:rPr lang="en-US" sz="2800" kern="1200" dirty="0" smtClean="0">
                  <a:latin typeface="Times New Roman" panose="02020603050405020304" pitchFamily="18" charset="0"/>
                  <a:cs typeface="Times New Roman" panose="02020603050405020304" pitchFamily="18" charset="0"/>
                </a:rPr>
                <a:t>.</a:t>
              </a:r>
              <a:endParaRPr lang="en-US" sz="2800" kern="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43017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
            <a:ext cx="12192000" cy="836740"/>
            <a:chOff x="1440808" y="2419674"/>
            <a:chExt cx="9865006" cy="1448933"/>
          </a:xfrm>
        </p:grpSpPr>
        <p:sp>
          <p:nvSpPr>
            <p:cNvPr id="47" name="Freeform 6">
              <a:extLst>
                <a:ext uri="{FF2B5EF4-FFF2-40B4-BE49-F238E27FC236}">
                  <a16:creationId xmlns:a16="http://schemas.microsoft.com/office/drawing/2014/main" id="{0135C79C-F846-49D1-A09F-F16683F7E395}"/>
                </a:ext>
              </a:extLst>
            </p:cNvPr>
            <p:cNvSpPr>
              <a:spLocks/>
            </p:cNvSpPr>
            <p:nvPr userDrawn="1"/>
          </p:nvSpPr>
          <p:spPr bwMode="auto">
            <a:xfrm>
              <a:off x="1440808" y="2419674"/>
              <a:ext cx="9865006" cy="1406526"/>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1 w 7680"/>
                <a:gd name="T13" fmla="*/ 380 h 440"/>
                <a:gd name="T14" fmla="*/ 261 w 7680"/>
                <a:gd name="T15" fmla="*/ 440 h 440"/>
                <a:gd name="T16" fmla="*/ 541 w 7680"/>
                <a:gd name="T17" fmla="*/ 440 h 440"/>
                <a:gd name="T18" fmla="*/ 601 w 7680"/>
                <a:gd name="T19" fmla="*/ 380 h 440"/>
                <a:gd name="T20" fmla="*/ 601 w 7680"/>
                <a:gd name="T21" fmla="*/ 106 h 440"/>
                <a:gd name="T22" fmla="*/ 601 w 7680"/>
                <a:gd name="T23" fmla="*/ 106 h 440"/>
                <a:gd name="T24" fmla="*/ 601 w 7680"/>
                <a:gd name="T25" fmla="*/ 100 h 440"/>
                <a:gd name="T26" fmla="*/ 661 w 7680"/>
                <a:gd name="T27" fmla="*/ 40 h 440"/>
                <a:gd name="T28" fmla="*/ 676 w 7680"/>
                <a:gd name="T29" fmla="*/ 40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1" y="380"/>
                    <a:pt x="201" y="380"/>
                    <a:pt x="201" y="380"/>
                  </a:cubicBezTo>
                  <a:cubicBezTo>
                    <a:pt x="201" y="414"/>
                    <a:pt x="227" y="440"/>
                    <a:pt x="261" y="440"/>
                  </a:cubicBezTo>
                  <a:cubicBezTo>
                    <a:pt x="541" y="440"/>
                    <a:pt x="541" y="440"/>
                    <a:pt x="541" y="440"/>
                  </a:cubicBezTo>
                  <a:cubicBezTo>
                    <a:pt x="574" y="440"/>
                    <a:pt x="601" y="414"/>
                    <a:pt x="601" y="380"/>
                  </a:cubicBezTo>
                  <a:cubicBezTo>
                    <a:pt x="601" y="106"/>
                    <a:pt x="601" y="106"/>
                    <a:pt x="601" y="106"/>
                  </a:cubicBezTo>
                  <a:cubicBezTo>
                    <a:pt x="601" y="106"/>
                    <a:pt x="601" y="106"/>
                    <a:pt x="601" y="106"/>
                  </a:cubicBezTo>
                  <a:cubicBezTo>
                    <a:pt x="601" y="100"/>
                    <a:pt x="601" y="100"/>
                    <a:pt x="601" y="100"/>
                  </a:cubicBezTo>
                  <a:cubicBezTo>
                    <a:pt x="601" y="67"/>
                    <a:pt x="627" y="40"/>
                    <a:pt x="661" y="40"/>
                  </a:cubicBezTo>
                  <a:cubicBezTo>
                    <a:pt x="676" y="40"/>
                    <a:pt x="676" y="40"/>
                    <a:pt x="676" y="40"/>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48" name="Freeform 7">
              <a:extLst>
                <a:ext uri="{FF2B5EF4-FFF2-40B4-BE49-F238E27FC236}">
                  <a16:creationId xmlns:a16="http://schemas.microsoft.com/office/drawing/2014/main" id="{9BDD5B99-52D6-45D4-853E-00656DEDF9E0}"/>
                </a:ext>
              </a:extLst>
            </p:cNvPr>
            <p:cNvSpPr>
              <a:spLocks/>
            </p:cNvSpPr>
            <p:nvPr userDrawn="1"/>
          </p:nvSpPr>
          <p:spPr bwMode="auto">
            <a:xfrm>
              <a:off x="2255079" y="2654168"/>
              <a:ext cx="488049" cy="1214439"/>
            </a:xfrm>
            <a:custGeom>
              <a:avLst/>
              <a:gdLst>
                <a:gd name="T0" fmla="*/ 380 w 380"/>
                <a:gd name="T1" fmla="*/ 320 h 380"/>
                <a:gd name="T2" fmla="*/ 320 w 380"/>
                <a:gd name="T3" fmla="*/ 380 h 380"/>
                <a:gd name="T4" fmla="*/ 60 w 380"/>
                <a:gd name="T5" fmla="*/ 380 h 380"/>
                <a:gd name="T6" fmla="*/ 0 w 380"/>
                <a:gd name="T7" fmla="*/ 320 h 380"/>
                <a:gd name="T8" fmla="*/ 0 w 380"/>
                <a:gd name="T9" fmla="*/ 60 h 380"/>
                <a:gd name="T10" fmla="*/ 60 w 380"/>
                <a:gd name="T11" fmla="*/ 0 h 380"/>
                <a:gd name="T12" fmla="*/ 320 w 380"/>
                <a:gd name="T13" fmla="*/ 0 h 380"/>
                <a:gd name="T14" fmla="*/ 380 w 380"/>
                <a:gd name="T15" fmla="*/ 60 h 380"/>
                <a:gd name="T16" fmla="*/ 380 w 380"/>
                <a:gd name="T17" fmla="*/ 32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380">
                  <a:moveTo>
                    <a:pt x="380" y="320"/>
                  </a:moveTo>
                  <a:cubicBezTo>
                    <a:pt x="380" y="353"/>
                    <a:pt x="353" y="380"/>
                    <a:pt x="320" y="380"/>
                  </a:cubicBezTo>
                  <a:cubicBezTo>
                    <a:pt x="60" y="380"/>
                    <a:pt x="60" y="380"/>
                    <a:pt x="60" y="380"/>
                  </a:cubicBezTo>
                  <a:cubicBezTo>
                    <a:pt x="27" y="380"/>
                    <a:pt x="0" y="353"/>
                    <a:pt x="0" y="320"/>
                  </a:cubicBezTo>
                  <a:cubicBezTo>
                    <a:pt x="0" y="60"/>
                    <a:pt x="0" y="60"/>
                    <a:pt x="0" y="60"/>
                  </a:cubicBezTo>
                  <a:cubicBezTo>
                    <a:pt x="0" y="27"/>
                    <a:pt x="27" y="0"/>
                    <a:pt x="60" y="0"/>
                  </a:cubicBezTo>
                  <a:cubicBezTo>
                    <a:pt x="320" y="0"/>
                    <a:pt x="320" y="0"/>
                    <a:pt x="320" y="0"/>
                  </a:cubicBezTo>
                  <a:cubicBezTo>
                    <a:pt x="353" y="0"/>
                    <a:pt x="380" y="27"/>
                    <a:pt x="380" y="60"/>
                  </a:cubicBezTo>
                  <a:cubicBezTo>
                    <a:pt x="380" y="320"/>
                    <a:pt x="380" y="320"/>
                    <a:pt x="380" y="320"/>
                  </a:cubicBezTo>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49" name="Freeform 9">
              <a:extLst>
                <a:ext uri="{FF2B5EF4-FFF2-40B4-BE49-F238E27FC236}">
                  <a16:creationId xmlns:a16="http://schemas.microsoft.com/office/drawing/2014/main" id="{7BD48BF9-7087-4F50-83CD-A10FC7A2DDA4}"/>
                </a:ext>
              </a:extLst>
            </p:cNvPr>
            <p:cNvSpPr>
              <a:spLocks/>
            </p:cNvSpPr>
            <p:nvPr userDrawn="1"/>
          </p:nvSpPr>
          <p:spPr bwMode="auto">
            <a:xfrm>
              <a:off x="2772667" y="2654168"/>
              <a:ext cx="8533147" cy="1214439"/>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1" name="Freeform 13">
              <a:extLst>
                <a:ext uri="{FF2B5EF4-FFF2-40B4-BE49-F238E27FC236}">
                  <a16:creationId xmlns:a16="http://schemas.microsoft.com/office/drawing/2014/main" id="{BEA5C45B-1C10-4989-BDFF-5AFC77A39A29}"/>
                </a:ext>
              </a:extLst>
            </p:cNvPr>
            <p:cNvSpPr>
              <a:spLocks/>
            </p:cNvSpPr>
            <p:nvPr userDrawn="1"/>
          </p:nvSpPr>
          <p:spPr bwMode="auto">
            <a:xfrm>
              <a:off x="1808129" y="2895924"/>
              <a:ext cx="295398" cy="227013"/>
            </a:xfrm>
            <a:custGeom>
              <a:avLst/>
              <a:gdLst>
                <a:gd name="T0" fmla="*/ 135 w 230"/>
                <a:gd name="T1" fmla="*/ 64 h 71"/>
                <a:gd name="T2" fmla="*/ 120 w 230"/>
                <a:gd name="T3" fmla="*/ 71 h 71"/>
                <a:gd name="T4" fmla="*/ 2 w 230"/>
                <a:gd name="T5" fmla="*/ 62 h 71"/>
                <a:gd name="T6" fmla="*/ 11 w 230"/>
                <a:gd name="T7" fmla="*/ 54 h 71"/>
                <a:gd name="T8" fmla="*/ 105 w 230"/>
                <a:gd name="T9" fmla="*/ 2 h 71"/>
                <a:gd name="T10" fmla="*/ 115 w 230"/>
                <a:gd name="T11" fmla="*/ 0 h 71"/>
                <a:gd name="T12" fmla="*/ 227 w 230"/>
                <a:gd name="T13" fmla="*/ 9 h 71"/>
                <a:gd name="T14" fmla="*/ 228 w 230"/>
                <a:gd name="T15" fmla="*/ 12 h 71"/>
                <a:gd name="T16" fmla="*/ 135 w 23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71">
                  <a:moveTo>
                    <a:pt x="135" y="64"/>
                  </a:moveTo>
                  <a:cubicBezTo>
                    <a:pt x="128" y="68"/>
                    <a:pt x="121" y="71"/>
                    <a:pt x="120" y="71"/>
                  </a:cubicBezTo>
                  <a:cubicBezTo>
                    <a:pt x="2" y="62"/>
                    <a:pt x="2" y="62"/>
                    <a:pt x="2" y="62"/>
                  </a:cubicBezTo>
                  <a:cubicBezTo>
                    <a:pt x="0" y="61"/>
                    <a:pt x="4" y="58"/>
                    <a:pt x="11" y="54"/>
                  </a:cubicBezTo>
                  <a:cubicBezTo>
                    <a:pt x="105" y="2"/>
                    <a:pt x="105" y="2"/>
                    <a:pt x="105" y="2"/>
                  </a:cubicBezTo>
                  <a:cubicBezTo>
                    <a:pt x="108" y="0"/>
                    <a:pt x="111" y="0"/>
                    <a:pt x="115" y="0"/>
                  </a:cubicBezTo>
                  <a:cubicBezTo>
                    <a:pt x="119" y="0"/>
                    <a:pt x="227" y="9"/>
                    <a:pt x="227" y="9"/>
                  </a:cubicBezTo>
                  <a:cubicBezTo>
                    <a:pt x="229" y="9"/>
                    <a:pt x="230" y="10"/>
                    <a:pt x="228" y="12"/>
                  </a:cubicBezTo>
                  <a:lnTo>
                    <a:pt x="135"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grpSp>
      <p:pic>
        <p:nvPicPr>
          <p:cNvPr id="5" name="Picture 4"/>
          <p:cNvPicPr>
            <a:picLocks noChangeAspect="1"/>
          </p:cNvPicPr>
          <p:nvPr/>
        </p:nvPicPr>
        <p:blipFill>
          <a:blip r:embed="rId2"/>
          <a:stretch>
            <a:fillRect/>
          </a:stretch>
        </p:blipFill>
        <p:spPr>
          <a:xfrm flipH="1">
            <a:off x="1076191" y="135418"/>
            <a:ext cx="470395" cy="660758"/>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15480" y="289797"/>
            <a:ext cx="631587" cy="406020"/>
          </a:xfrm>
          <a:prstGeom prst="rect">
            <a:avLst/>
          </a:prstGeom>
        </p:spPr>
      </p:pic>
      <p:grpSp>
        <p:nvGrpSpPr>
          <p:cNvPr id="35" name="Group 34"/>
          <p:cNvGrpSpPr/>
          <p:nvPr/>
        </p:nvGrpSpPr>
        <p:grpSpPr>
          <a:xfrm>
            <a:off x="4009853" y="1061139"/>
            <a:ext cx="8012257" cy="5664125"/>
            <a:chOff x="9526586" y="5020964"/>
            <a:chExt cx="13487401" cy="7588768"/>
          </a:xfrm>
        </p:grpSpPr>
        <p:sp>
          <p:nvSpPr>
            <p:cNvPr id="36" name="Rectangle 10"/>
            <p:cNvSpPr>
              <a:spLocks noChangeArrowheads="1"/>
            </p:cNvSpPr>
            <p:nvPr/>
          </p:nvSpPr>
          <p:spPr bwMode="auto">
            <a:xfrm rot="5400000">
              <a:off x="16071148" y="5876038"/>
              <a:ext cx="189131" cy="13278255"/>
            </a:xfrm>
            <a:prstGeom prst="rect">
              <a:avLst/>
            </a:prstGeom>
            <a:gradFill>
              <a:gsLst>
                <a:gs pos="0">
                  <a:srgbClr val="00B0F0"/>
                </a:gs>
                <a:gs pos="100000">
                  <a:sysClr val="window" lastClr="FFFFFF"/>
                </a:gs>
              </a:gsLst>
              <a:lin ang="5400000" scaled="0"/>
            </a:gradFill>
            <a:ln w="25400" cap="flat" cmpd="sng" algn="ctr">
              <a:noFill/>
              <a:prstDash val="solid"/>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7" name="Freeform 9"/>
            <p:cNvSpPr>
              <a:spLocks/>
            </p:cNvSpPr>
            <p:nvPr/>
          </p:nvSpPr>
          <p:spPr bwMode="auto">
            <a:xfrm rot="5400000">
              <a:off x="21540853" y="11136598"/>
              <a:ext cx="2737980" cy="208288"/>
            </a:xfrm>
            <a:custGeom>
              <a:avLst/>
              <a:gdLst>
                <a:gd name="T0" fmla="*/ 1662 w 1662"/>
                <a:gd name="T1" fmla="*/ 118 h 118"/>
                <a:gd name="T2" fmla="*/ 0 w 1662"/>
                <a:gd name="T3" fmla="*/ 118 h 118"/>
                <a:gd name="T4" fmla="*/ 0 w 1662"/>
                <a:gd name="T5" fmla="*/ 0 h 118"/>
                <a:gd name="T6" fmla="*/ 1551 w 1662"/>
                <a:gd name="T7" fmla="*/ 0 h 118"/>
                <a:gd name="T8" fmla="*/ 1662 w 1662"/>
                <a:gd name="T9" fmla="*/ 118 h 118"/>
              </a:gdLst>
              <a:ahLst/>
              <a:cxnLst>
                <a:cxn ang="0">
                  <a:pos x="T0" y="T1"/>
                </a:cxn>
                <a:cxn ang="0">
                  <a:pos x="T2" y="T3"/>
                </a:cxn>
                <a:cxn ang="0">
                  <a:pos x="T4" y="T5"/>
                </a:cxn>
                <a:cxn ang="0">
                  <a:pos x="T6" y="T7"/>
                </a:cxn>
                <a:cxn ang="0">
                  <a:pos x="T8" y="T9"/>
                </a:cxn>
              </a:cxnLst>
              <a:rect l="0" t="0" r="r" b="b"/>
              <a:pathLst>
                <a:path w="1662" h="118">
                  <a:moveTo>
                    <a:pt x="1662" y="118"/>
                  </a:moveTo>
                  <a:lnTo>
                    <a:pt x="0" y="118"/>
                  </a:lnTo>
                  <a:lnTo>
                    <a:pt x="0" y="0"/>
                  </a:lnTo>
                  <a:lnTo>
                    <a:pt x="1551" y="0"/>
                  </a:lnTo>
                  <a:lnTo>
                    <a:pt x="1662" y="118"/>
                  </a:lnTo>
                  <a:close/>
                </a:path>
              </a:pathLst>
            </a:cu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8" name="Freeform 9"/>
            <p:cNvSpPr>
              <a:spLocks/>
            </p:cNvSpPr>
            <p:nvPr/>
          </p:nvSpPr>
          <p:spPr bwMode="auto">
            <a:xfrm rot="16200000" flipV="1">
              <a:off x="21540853" y="6285810"/>
              <a:ext cx="2737980" cy="208288"/>
            </a:xfrm>
            <a:custGeom>
              <a:avLst/>
              <a:gdLst>
                <a:gd name="T0" fmla="*/ 1662 w 1662"/>
                <a:gd name="T1" fmla="*/ 118 h 118"/>
                <a:gd name="T2" fmla="*/ 0 w 1662"/>
                <a:gd name="T3" fmla="*/ 118 h 118"/>
                <a:gd name="T4" fmla="*/ 0 w 1662"/>
                <a:gd name="T5" fmla="*/ 0 h 118"/>
                <a:gd name="T6" fmla="*/ 1551 w 1662"/>
                <a:gd name="T7" fmla="*/ 0 h 118"/>
                <a:gd name="T8" fmla="*/ 1662 w 1662"/>
                <a:gd name="T9" fmla="*/ 118 h 118"/>
              </a:gdLst>
              <a:ahLst/>
              <a:cxnLst>
                <a:cxn ang="0">
                  <a:pos x="T0" y="T1"/>
                </a:cxn>
                <a:cxn ang="0">
                  <a:pos x="T2" y="T3"/>
                </a:cxn>
                <a:cxn ang="0">
                  <a:pos x="T4" y="T5"/>
                </a:cxn>
                <a:cxn ang="0">
                  <a:pos x="T6" y="T7"/>
                </a:cxn>
                <a:cxn ang="0">
                  <a:pos x="T8" y="T9"/>
                </a:cxn>
              </a:cxnLst>
              <a:rect l="0" t="0" r="r" b="b"/>
              <a:pathLst>
                <a:path w="1662" h="118">
                  <a:moveTo>
                    <a:pt x="1662" y="118"/>
                  </a:moveTo>
                  <a:lnTo>
                    <a:pt x="0" y="118"/>
                  </a:lnTo>
                  <a:lnTo>
                    <a:pt x="0" y="0"/>
                  </a:lnTo>
                  <a:lnTo>
                    <a:pt x="1551" y="0"/>
                  </a:lnTo>
                  <a:lnTo>
                    <a:pt x="1662" y="118"/>
                  </a:lnTo>
                  <a:close/>
                </a:path>
              </a:pathLst>
            </a:cu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9" name="Rectangle 10"/>
            <p:cNvSpPr>
              <a:spLocks noChangeArrowheads="1"/>
            </p:cNvSpPr>
            <p:nvPr/>
          </p:nvSpPr>
          <p:spPr bwMode="auto">
            <a:xfrm rot="16200000" flipV="1">
              <a:off x="18440281" y="850795"/>
              <a:ext cx="194393" cy="8534731"/>
            </a:xfrm>
            <a:prstGeom prst="rect">
              <a:avLst/>
            </a:prstGeom>
            <a:gradFill>
              <a:gsLst>
                <a:gs pos="0">
                  <a:srgbClr val="00B0F0"/>
                </a:gs>
                <a:gs pos="100000">
                  <a:sysClr val="window" lastClr="FFFFFF"/>
                </a:gs>
              </a:gsLst>
              <a:lin ang="5400000" scaled="0"/>
            </a:gradFill>
            <a:ln w="25400" cap="flat" cmpd="sng" algn="ctr">
              <a:noFill/>
              <a:prstDash val="solid"/>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40" name="Rectangle 39"/>
            <p:cNvSpPr/>
            <p:nvPr/>
          </p:nvSpPr>
          <p:spPr>
            <a:xfrm>
              <a:off x="22804841" y="7643378"/>
              <a:ext cx="209146" cy="2935697"/>
            </a:xfrm>
            <a:prstGeom prst="rect">
              <a:avLst/>
            </a:pr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grpSp>
      <p:pic>
        <p:nvPicPr>
          <p:cNvPr id="9" name="Picture 8"/>
          <p:cNvPicPr>
            <a:picLocks noChangeAspect="1"/>
          </p:cNvPicPr>
          <p:nvPr/>
        </p:nvPicPr>
        <p:blipFill>
          <a:blip r:embed="rId5"/>
          <a:stretch>
            <a:fillRect/>
          </a:stretch>
        </p:blipFill>
        <p:spPr>
          <a:xfrm>
            <a:off x="3848922" y="873583"/>
            <a:ext cx="4468755" cy="566977"/>
          </a:xfrm>
          <a:prstGeom prst="rect">
            <a:avLst/>
          </a:prstGeom>
          <a:effectLst>
            <a:reflection blurRad="6350" stA="52000" endA="300" endPos="35000" dir="5400000" sy="-100000" algn="bl" rotWithShape="0"/>
          </a:effectLst>
        </p:spPr>
      </p:pic>
      <p:sp>
        <p:nvSpPr>
          <p:cNvPr id="8" name="Rectangle 7"/>
          <p:cNvSpPr/>
          <p:nvPr/>
        </p:nvSpPr>
        <p:spPr>
          <a:xfrm>
            <a:off x="2955447" y="174863"/>
            <a:ext cx="6177461" cy="613245"/>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t-BR" sz="3200" b="1" i="0" u="none" strike="noStrike" kern="1200" cap="none" spc="0" normalizeH="0" baseline="0" noProof="0" dirty="0" smtClean="0">
                <a:ln>
                  <a:noFill/>
                </a:ln>
                <a:solidFill>
                  <a:srgbClr val="C00000"/>
                </a:solidFill>
                <a:effectLst/>
                <a:uLnTx/>
                <a:uFillTx/>
                <a:latin typeface="Times New Roman" panose="02020603050405020304" pitchFamily="18" charset="0"/>
                <a:ea typeface="Times New Roman" panose="02020603050405020304" pitchFamily="18" charset="0"/>
                <a:cs typeface="+mn-cs"/>
              </a:rPr>
              <a:t>ÔN TẬP GIỮA TUẦN HỌC KÌ II</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4010589" y="935968"/>
            <a:ext cx="417082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ÔN TẬP, HỆ THỐNG KIẾN THỨC</a:t>
            </a:r>
            <a:endParaRPr kumimoji="0" lang="en-US" sz="20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4" name="Rectangle 3"/>
          <p:cNvSpPr/>
          <p:nvPr/>
        </p:nvSpPr>
        <p:spPr>
          <a:xfrm>
            <a:off x="345101" y="1351135"/>
            <a:ext cx="6508448"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IV. KIẾN THỨC TIẾNG VIỆT BÀI 6,7,8</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Rectangle 5"/>
          <p:cNvSpPr/>
          <p:nvPr/>
        </p:nvSpPr>
        <p:spPr>
          <a:xfrm>
            <a:off x="315480" y="1836867"/>
            <a:ext cx="4342792" cy="587853"/>
          </a:xfrm>
          <a:prstGeom prst="rect">
            <a:avLst/>
          </a:prstGeom>
        </p:spPr>
        <p:txBody>
          <a:bodyPr wrap="none">
            <a:spAutoFit/>
          </a:bodyPr>
          <a:lstStyle/>
          <a:p>
            <a:pPr>
              <a:lnSpc>
                <a:spcPct val="115000"/>
              </a:lnSpc>
              <a:spcAft>
                <a:spcPts val="0"/>
              </a:spcAft>
            </a:pPr>
            <a:r>
              <a:rPr lang="en-US" sz="2800" b="1" dirty="0">
                <a:latin typeface="Times New Roman" panose="02020603050405020304" pitchFamily="18" charset="0"/>
                <a:ea typeface="Times New Roman" panose="02020603050405020304" pitchFamily="18" charset="0"/>
              </a:rPr>
              <a:t>3. </a:t>
            </a:r>
            <a:r>
              <a:rPr lang="vi-VN" sz="2800" b="1" dirty="0">
                <a:latin typeface="Times New Roman" panose="02020603050405020304" pitchFamily="18" charset="0"/>
                <a:ea typeface="Times New Roman" panose="02020603050405020304" pitchFamily="18" charset="0"/>
              </a:rPr>
              <a:t>Từ đa nghĩa</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từ</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đồng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âm</a:t>
            </a:r>
            <a:endParaRPr lang="en-US" sz="2800" dirty="0">
              <a:effectLst/>
              <a:latin typeface="Times New Roman" panose="02020603050405020304" pitchFamily="18" charset="0"/>
              <a:ea typeface="Times New Roman" panose="02020603050405020304" pitchFamily="18" charset="0"/>
            </a:endParaRPr>
          </a:p>
        </p:txBody>
      </p:sp>
      <p:sp>
        <p:nvSpPr>
          <p:cNvPr id="13" name="Rectangle 12"/>
          <p:cNvSpPr/>
          <p:nvPr/>
        </p:nvSpPr>
        <p:spPr>
          <a:xfrm>
            <a:off x="3719247" y="2981770"/>
            <a:ext cx="3421129" cy="587853"/>
          </a:xfrm>
          <a:prstGeom prst="rect">
            <a:avLst/>
          </a:prstGeom>
        </p:spPr>
        <p:txBody>
          <a:bodyPr wrap="none">
            <a:spAutoFit/>
          </a:bodyPr>
          <a:lstStyle/>
          <a:p>
            <a:pPr indent="457200" algn="just">
              <a:lnSpc>
                <a:spcPct val="115000"/>
              </a:lnSpc>
              <a:spcAft>
                <a:spcPts val="0"/>
              </a:spcAft>
            </a:pPr>
            <a:r>
              <a:rPr lang="vi-VN"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Phiếu học tập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5</a:t>
            </a:r>
            <a:endParaRPr lang="en-US" sz="2800" dirty="0">
              <a:effectLst/>
              <a:latin typeface="Times New Roman" panose="02020603050405020304" pitchFamily="18" charset="0"/>
              <a:ea typeface="Times New Roman" panose="02020603050405020304" pitchFamily="18"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1514325501"/>
              </p:ext>
            </p:extLst>
          </p:nvPr>
        </p:nvGraphicFramePr>
        <p:xfrm>
          <a:off x="1646023" y="3624027"/>
          <a:ext cx="8829206" cy="2115312"/>
        </p:xfrm>
        <a:graphic>
          <a:graphicData uri="http://schemas.openxmlformats.org/drawingml/2006/table">
            <a:tbl>
              <a:tblPr firstRow="1" firstCol="1" bandRow="1"/>
              <a:tblGrid>
                <a:gridCol w="4414603">
                  <a:extLst>
                    <a:ext uri="{9D8B030D-6E8A-4147-A177-3AD203B41FA5}">
                      <a16:colId xmlns:a16="http://schemas.microsoft.com/office/drawing/2014/main" val="2590502192"/>
                    </a:ext>
                  </a:extLst>
                </a:gridCol>
                <a:gridCol w="4414603">
                  <a:extLst>
                    <a:ext uri="{9D8B030D-6E8A-4147-A177-3AD203B41FA5}">
                      <a16:colId xmlns:a16="http://schemas.microsoft.com/office/drawing/2014/main" val="2781818103"/>
                    </a:ext>
                  </a:extLst>
                </a:gridCol>
              </a:tblGrid>
              <a:tr h="0">
                <a:tc gridSpan="2">
                  <a:txBody>
                    <a:bodyPr/>
                    <a:lstStyle/>
                    <a:p>
                      <a:pPr marR="30480" algn="ctr">
                        <a:lnSpc>
                          <a:spcPct val="115000"/>
                        </a:lnSpc>
                        <a:spcAft>
                          <a:spcPts val="1200"/>
                        </a:spcAf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30480" algn="ctr">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từ đồng âm và từ đa nghĩa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2120680065"/>
                  </a:ext>
                </a:extLst>
              </a:tr>
              <a:tr h="0">
                <a:tc>
                  <a:txBody>
                    <a:bodyPr/>
                    <a:lstStyle/>
                    <a:p>
                      <a:pPr marR="30480" algn="just">
                        <a:lnSpc>
                          <a:spcPct val="115000"/>
                        </a:lnSpc>
                        <a:spcAft>
                          <a:spcPts val="1200"/>
                        </a:spcAft>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Từ đa nghĩa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lnSpc>
                          <a:spcPct val="115000"/>
                        </a:lnSpc>
                        <a:spcAft>
                          <a:spcPts val="1200"/>
                        </a:spcAft>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Từ đồng âm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5074240"/>
                  </a:ext>
                </a:extLst>
              </a:tr>
              <a:tr h="0">
                <a:tc>
                  <a:txBody>
                    <a:bodyPr/>
                    <a:lstStyle/>
                    <a:p>
                      <a:pPr marR="30480" algn="just">
                        <a:lnSpc>
                          <a:spcPct val="115000"/>
                        </a:lnSpc>
                        <a:spcAft>
                          <a:spcPts val="120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lnSpc>
                          <a:spcPct val="115000"/>
                        </a:lnSpc>
                        <a:spcAft>
                          <a:spcPts val="1200"/>
                        </a:spcAf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4030820"/>
                  </a:ext>
                </a:extLst>
              </a:tr>
            </a:tbl>
          </a:graphicData>
        </a:graphic>
      </p:graphicFrame>
      <p:sp>
        <p:nvSpPr>
          <p:cNvPr id="15" name="Rectangle 14"/>
          <p:cNvSpPr/>
          <p:nvPr/>
        </p:nvSpPr>
        <p:spPr>
          <a:xfrm>
            <a:off x="315480" y="2427584"/>
            <a:ext cx="7354899" cy="587853"/>
          </a:xfrm>
          <a:prstGeom prst="rect">
            <a:avLst/>
          </a:prstGeom>
        </p:spPr>
        <p:txBody>
          <a:bodyPr wrap="none">
            <a:spAutoFit/>
          </a:bodyPr>
          <a:lstStyle/>
          <a:p>
            <a:pPr>
              <a:lnSpc>
                <a:spcPct val="115000"/>
              </a:lnSpc>
              <a:spcAft>
                <a:spcPts val="0"/>
              </a:spcAft>
            </a:pPr>
            <a:r>
              <a:rPr lang="en-US" sz="2800" b="1" dirty="0">
                <a:solidFill>
                  <a:srgbClr val="0D0D0D"/>
                </a:solidFill>
                <a:latin typeface="Times New Roman" panose="02020603050405020304" pitchFamily="18" charset="0"/>
                <a:ea typeface="Times New Roman" panose="02020603050405020304" pitchFamily="18" charset="0"/>
              </a:rPr>
              <a:t>a. </a:t>
            </a:r>
            <a:r>
              <a:rPr lang="en-US" sz="2800" b="1" dirty="0" err="1">
                <a:solidFill>
                  <a:srgbClr val="0D0D0D"/>
                </a:solidFill>
                <a:latin typeface="Times New Roman" panose="02020603050405020304" pitchFamily="18" charset="0"/>
                <a:ea typeface="Times New Roman" panose="02020603050405020304" pitchFamily="18" charset="0"/>
              </a:rPr>
              <a:t>Sự</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khác</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biệt</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giữa</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từ</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đồng</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âm</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và</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từ</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đa</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nghĩa</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253084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
            <a:ext cx="12192000" cy="836740"/>
            <a:chOff x="1440808" y="2419674"/>
            <a:chExt cx="9865006" cy="1448933"/>
          </a:xfrm>
        </p:grpSpPr>
        <p:sp>
          <p:nvSpPr>
            <p:cNvPr id="47" name="Freeform 6">
              <a:extLst>
                <a:ext uri="{FF2B5EF4-FFF2-40B4-BE49-F238E27FC236}">
                  <a16:creationId xmlns:a16="http://schemas.microsoft.com/office/drawing/2014/main" id="{0135C79C-F846-49D1-A09F-F16683F7E395}"/>
                </a:ext>
              </a:extLst>
            </p:cNvPr>
            <p:cNvSpPr>
              <a:spLocks/>
            </p:cNvSpPr>
            <p:nvPr userDrawn="1"/>
          </p:nvSpPr>
          <p:spPr bwMode="auto">
            <a:xfrm>
              <a:off x="1440808" y="2419674"/>
              <a:ext cx="9865006" cy="1406526"/>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1 w 7680"/>
                <a:gd name="T13" fmla="*/ 380 h 440"/>
                <a:gd name="T14" fmla="*/ 261 w 7680"/>
                <a:gd name="T15" fmla="*/ 440 h 440"/>
                <a:gd name="T16" fmla="*/ 541 w 7680"/>
                <a:gd name="T17" fmla="*/ 440 h 440"/>
                <a:gd name="T18" fmla="*/ 601 w 7680"/>
                <a:gd name="T19" fmla="*/ 380 h 440"/>
                <a:gd name="T20" fmla="*/ 601 w 7680"/>
                <a:gd name="T21" fmla="*/ 106 h 440"/>
                <a:gd name="T22" fmla="*/ 601 w 7680"/>
                <a:gd name="T23" fmla="*/ 106 h 440"/>
                <a:gd name="T24" fmla="*/ 601 w 7680"/>
                <a:gd name="T25" fmla="*/ 100 h 440"/>
                <a:gd name="T26" fmla="*/ 661 w 7680"/>
                <a:gd name="T27" fmla="*/ 40 h 440"/>
                <a:gd name="T28" fmla="*/ 676 w 7680"/>
                <a:gd name="T29" fmla="*/ 40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1" y="380"/>
                    <a:pt x="201" y="380"/>
                    <a:pt x="201" y="380"/>
                  </a:cubicBezTo>
                  <a:cubicBezTo>
                    <a:pt x="201" y="414"/>
                    <a:pt x="227" y="440"/>
                    <a:pt x="261" y="440"/>
                  </a:cubicBezTo>
                  <a:cubicBezTo>
                    <a:pt x="541" y="440"/>
                    <a:pt x="541" y="440"/>
                    <a:pt x="541" y="440"/>
                  </a:cubicBezTo>
                  <a:cubicBezTo>
                    <a:pt x="574" y="440"/>
                    <a:pt x="601" y="414"/>
                    <a:pt x="601" y="380"/>
                  </a:cubicBezTo>
                  <a:cubicBezTo>
                    <a:pt x="601" y="106"/>
                    <a:pt x="601" y="106"/>
                    <a:pt x="601" y="106"/>
                  </a:cubicBezTo>
                  <a:cubicBezTo>
                    <a:pt x="601" y="106"/>
                    <a:pt x="601" y="106"/>
                    <a:pt x="601" y="106"/>
                  </a:cubicBezTo>
                  <a:cubicBezTo>
                    <a:pt x="601" y="100"/>
                    <a:pt x="601" y="100"/>
                    <a:pt x="601" y="100"/>
                  </a:cubicBezTo>
                  <a:cubicBezTo>
                    <a:pt x="601" y="67"/>
                    <a:pt x="627" y="40"/>
                    <a:pt x="661" y="40"/>
                  </a:cubicBezTo>
                  <a:cubicBezTo>
                    <a:pt x="676" y="40"/>
                    <a:pt x="676" y="40"/>
                    <a:pt x="676" y="40"/>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48" name="Freeform 7">
              <a:extLst>
                <a:ext uri="{FF2B5EF4-FFF2-40B4-BE49-F238E27FC236}">
                  <a16:creationId xmlns:a16="http://schemas.microsoft.com/office/drawing/2014/main" id="{9BDD5B99-52D6-45D4-853E-00656DEDF9E0}"/>
                </a:ext>
              </a:extLst>
            </p:cNvPr>
            <p:cNvSpPr>
              <a:spLocks/>
            </p:cNvSpPr>
            <p:nvPr userDrawn="1"/>
          </p:nvSpPr>
          <p:spPr bwMode="auto">
            <a:xfrm>
              <a:off x="2255079" y="2654168"/>
              <a:ext cx="488049" cy="1214439"/>
            </a:xfrm>
            <a:custGeom>
              <a:avLst/>
              <a:gdLst>
                <a:gd name="T0" fmla="*/ 380 w 380"/>
                <a:gd name="T1" fmla="*/ 320 h 380"/>
                <a:gd name="T2" fmla="*/ 320 w 380"/>
                <a:gd name="T3" fmla="*/ 380 h 380"/>
                <a:gd name="T4" fmla="*/ 60 w 380"/>
                <a:gd name="T5" fmla="*/ 380 h 380"/>
                <a:gd name="T6" fmla="*/ 0 w 380"/>
                <a:gd name="T7" fmla="*/ 320 h 380"/>
                <a:gd name="T8" fmla="*/ 0 w 380"/>
                <a:gd name="T9" fmla="*/ 60 h 380"/>
                <a:gd name="T10" fmla="*/ 60 w 380"/>
                <a:gd name="T11" fmla="*/ 0 h 380"/>
                <a:gd name="T12" fmla="*/ 320 w 380"/>
                <a:gd name="T13" fmla="*/ 0 h 380"/>
                <a:gd name="T14" fmla="*/ 380 w 380"/>
                <a:gd name="T15" fmla="*/ 60 h 380"/>
                <a:gd name="T16" fmla="*/ 380 w 380"/>
                <a:gd name="T17" fmla="*/ 32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380">
                  <a:moveTo>
                    <a:pt x="380" y="320"/>
                  </a:moveTo>
                  <a:cubicBezTo>
                    <a:pt x="380" y="353"/>
                    <a:pt x="353" y="380"/>
                    <a:pt x="320" y="380"/>
                  </a:cubicBezTo>
                  <a:cubicBezTo>
                    <a:pt x="60" y="380"/>
                    <a:pt x="60" y="380"/>
                    <a:pt x="60" y="380"/>
                  </a:cubicBezTo>
                  <a:cubicBezTo>
                    <a:pt x="27" y="380"/>
                    <a:pt x="0" y="353"/>
                    <a:pt x="0" y="320"/>
                  </a:cubicBezTo>
                  <a:cubicBezTo>
                    <a:pt x="0" y="60"/>
                    <a:pt x="0" y="60"/>
                    <a:pt x="0" y="60"/>
                  </a:cubicBezTo>
                  <a:cubicBezTo>
                    <a:pt x="0" y="27"/>
                    <a:pt x="27" y="0"/>
                    <a:pt x="60" y="0"/>
                  </a:cubicBezTo>
                  <a:cubicBezTo>
                    <a:pt x="320" y="0"/>
                    <a:pt x="320" y="0"/>
                    <a:pt x="320" y="0"/>
                  </a:cubicBezTo>
                  <a:cubicBezTo>
                    <a:pt x="353" y="0"/>
                    <a:pt x="380" y="27"/>
                    <a:pt x="380" y="60"/>
                  </a:cubicBezTo>
                  <a:cubicBezTo>
                    <a:pt x="380" y="320"/>
                    <a:pt x="380" y="320"/>
                    <a:pt x="380" y="320"/>
                  </a:cubicBezTo>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49" name="Freeform 9">
              <a:extLst>
                <a:ext uri="{FF2B5EF4-FFF2-40B4-BE49-F238E27FC236}">
                  <a16:creationId xmlns:a16="http://schemas.microsoft.com/office/drawing/2014/main" id="{7BD48BF9-7087-4F50-83CD-A10FC7A2DDA4}"/>
                </a:ext>
              </a:extLst>
            </p:cNvPr>
            <p:cNvSpPr>
              <a:spLocks/>
            </p:cNvSpPr>
            <p:nvPr userDrawn="1"/>
          </p:nvSpPr>
          <p:spPr bwMode="auto">
            <a:xfrm>
              <a:off x="2772667" y="2654168"/>
              <a:ext cx="8533147" cy="1214439"/>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1" name="Freeform 13">
              <a:extLst>
                <a:ext uri="{FF2B5EF4-FFF2-40B4-BE49-F238E27FC236}">
                  <a16:creationId xmlns:a16="http://schemas.microsoft.com/office/drawing/2014/main" id="{BEA5C45B-1C10-4989-BDFF-5AFC77A39A29}"/>
                </a:ext>
              </a:extLst>
            </p:cNvPr>
            <p:cNvSpPr>
              <a:spLocks/>
            </p:cNvSpPr>
            <p:nvPr userDrawn="1"/>
          </p:nvSpPr>
          <p:spPr bwMode="auto">
            <a:xfrm>
              <a:off x="1808129" y="2895924"/>
              <a:ext cx="295398" cy="227013"/>
            </a:xfrm>
            <a:custGeom>
              <a:avLst/>
              <a:gdLst>
                <a:gd name="T0" fmla="*/ 135 w 230"/>
                <a:gd name="T1" fmla="*/ 64 h 71"/>
                <a:gd name="T2" fmla="*/ 120 w 230"/>
                <a:gd name="T3" fmla="*/ 71 h 71"/>
                <a:gd name="T4" fmla="*/ 2 w 230"/>
                <a:gd name="T5" fmla="*/ 62 h 71"/>
                <a:gd name="T6" fmla="*/ 11 w 230"/>
                <a:gd name="T7" fmla="*/ 54 h 71"/>
                <a:gd name="T8" fmla="*/ 105 w 230"/>
                <a:gd name="T9" fmla="*/ 2 h 71"/>
                <a:gd name="T10" fmla="*/ 115 w 230"/>
                <a:gd name="T11" fmla="*/ 0 h 71"/>
                <a:gd name="T12" fmla="*/ 227 w 230"/>
                <a:gd name="T13" fmla="*/ 9 h 71"/>
                <a:gd name="T14" fmla="*/ 228 w 230"/>
                <a:gd name="T15" fmla="*/ 12 h 71"/>
                <a:gd name="T16" fmla="*/ 135 w 23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71">
                  <a:moveTo>
                    <a:pt x="135" y="64"/>
                  </a:moveTo>
                  <a:cubicBezTo>
                    <a:pt x="128" y="68"/>
                    <a:pt x="121" y="71"/>
                    <a:pt x="120" y="71"/>
                  </a:cubicBezTo>
                  <a:cubicBezTo>
                    <a:pt x="2" y="62"/>
                    <a:pt x="2" y="62"/>
                    <a:pt x="2" y="62"/>
                  </a:cubicBezTo>
                  <a:cubicBezTo>
                    <a:pt x="0" y="61"/>
                    <a:pt x="4" y="58"/>
                    <a:pt x="11" y="54"/>
                  </a:cubicBezTo>
                  <a:cubicBezTo>
                    <a:pt x="105" y="2"/>
                    <a:pt x="105" y="2"/>
                    <a:pt x="105" y="2"/>
                  </a:cubicBezTo>
                  <a:cubicBezTo>
                    <a:pt x="108" y="0"/>
                    <a:pt x="111" y="0"/>
                    <a:pt x="115" y="0"/>
                  </a:cubicBezTo>
                  <a:cubicBezTo>
                    <a:pt x="119" y="0"/>
                    <a:pt x="227" y="9"/>
                    <a:pt x="227" y="9"/>
                  </a:cubicBezTo>
                  <a:cubicBezTo>
                    <a:pt x="229" y="9"/>
                    <a:pt x="230" y="10"/>
                    <a:pt x="228" y="12"/>
                  </a:cubicBezTo>
                  <a:lnTo>
                    <a:pt x="135"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grpSp>
      <p:pic>
        <p:nvPicPr>
          <p:cNvPr id="5" name="Picture 4"/>
          <p:cNvPicPr>
            <a:picLocks noChangeAspect="1"/>
          </p:cNvPicPr>
          <p:nvPr/>
        </p:nvPicPr>
        <p:blipFill>
          <a:blip r:embed="rId2"/>
          <a:stretch>
            <a:fillRect/>
          </a:stretch>
        </p:blipFill>
        <p:spPr>
          <a:xfrm flipH="1">
            <a:off x="1076191" y="135418"/>
            <a:ext cx="470395" cy="660758"/>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15480" y="289797"/>
            <a:ext cx="631587" cy="406020"/>
          </a:xfrm>
          <a:prstGeom prst="rect">
            <a:avLst/>
          </a:prstGeom>
        </p:spPr>
      </p:pic>
      <p:grpSp>
        <p:nvGrpSpPr>
          <p:cNvPr id="35" name="Group 34"/>
          <p:cNvGrpSpPr/>
          <p:nvPr/>
        </p:nvGrpSpPr>
        <p:grpSpPr>
          <a:xfrm>
            <a:off x="4009853" y="1061139"/>
            <a:ext cx="8012257" cy="5664125"/>
            <a:chOff x="9526586" y="5020964"/>
            <a:chExt cx="13487401" cy="7588768"/>
          </a:xfrm>
        </p:grpSpPr>
        <p:sp>
          <p:nvSpPr>
            <p:cNvPr id="36" name="Rectangle 10"/>
            <p:cNvSpPr>
              <a:spLocks noChangeArrowheads="1"/>
            </p:cNvSpPr>
            <p:nvPr/>
          </p:nvSpPr>
          <p:spPr bwMode="auto">
            <a:xfrm rot="5400000">
              <a:off x="16071148" y="5876038"/>
              <a:ext cx="189131" cy="13278255"/>
            </a:xfrm>
            <a:prstGeom prst="rect">
              <a:avLst/>
            </a:prstGeom>
            <a:gradFill>
              <a:gsLst>
                <a:gs pos="0">
                  <a:srgbClr val="00B0F0"/>
                </a:gs>
                <a:gs pos="100000">
                  <a:sysClr val="window" lastClr="FFFFFF"/>
                </a:gs>
              </a:gsLst>
              <a:lin ang="5400000" scaled="0"/>
            </a:gradFill>
            <a:ln w="25400" cap="flat" cmpd="sng" algn="ctr">
              <a:noFill/>
              <a:prstDash val="solid"/>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7" name="Freeform 9"/>
            <p:cNvSpPr>
              <a:spLocks/>
            </p:cNvSpPr>
            <p:nvPr/>
          </p:nvSpPr>
          <p:spPr bwMode="auto">
            <a:xfrm rot="5400000">
              <a:off x="21540853" y="11136598"/>
              <a:ext cx="2737980" cy="208288"/>
            </a:xfrm>
            <a:custGeom>
              <a:avLst/>
              <a:gdLst>
                <a:gd name="T0" fmla="*/ 1662 w 1662"/>
                <a:gd name="T1" fmla="*/ 118 h 118"/>
                <a:gd name="T2" fmla="*/ 0 w 1662"/>
                <a:gd name="T3" fmla="*/ 118 h 118"/>
                <a:gd name="T4" fmla="*/ 0 w 1662"/>
                <a:gd name="T5" fmla="*/ 0 h 118"/>
                <a:gd name="T6" fmla="*/ 1551 w 1662"/>
                <a:gd name="T7" fmla="*/ 0 h 118"/>
                <a:gd name="T8" fmla="*/ 1662 w 1662"/>
                <a:gd name="T9" fmla="*/ 118 h 118"/>
              </a:gdLst>
              <a:ahLst/>
              <a:cxnLst>
                <a:cxn ang="0">
                  <a:pos x="T0" y="T1"/>
                </a:cxn>
                <a:cxn ang="0">
                  <a:pos x="T2" y="T3"/>
                </a:cxn>
                <a:cxn ang="0">
                  <a:pos x="T4" y="T5"/>
                </a:cxn>
                <a:cxn ang="0">
                  <a:pos x="T6" y="T7"/>
                </a:cxn>
                <a:cxn ang="0">
                  <a:pos x="T8" y="T9"/>
                </a:cxn>
              </a:cxnLst>
              <a:rect l="0" t="0" r="r" b="b"/>
              <a:pathLst>
                <a:path w="1662" h="118">
                  <a:moveTo>
                    <a:pt x="1662" y="118"/>
                  </a:moveTo>
                  <a:lnTo>
                    <a:pt x="0" y="118"/>
                  </a:lnTo>
                  <a:lnTo>
                    <a:pt x="0" y="0"/>
                  </a:lnTo>
                  <a:lnTo>
                    <a:pt x="1551" y="0"/>
                  </a:lnTo>
                  <a:lnTo>
                    <a:pt x="1662" y="118"/>
                  </a:lnTo>
                  <a:close/>
                </a:path>
              </a:pathLst>
            </a:cu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8" name="Freeform 9"/>
            <p:cNvSpPr>
              <a:spLocks/>
            </p:cNvSpPr>
            <p:nvPr/>
          </p:nvSpPr>
          <p:spPr bwMode="auto">
            <a:xfrm rot="16200000" flipV="1">
              <a:off x="21540853" y="6285810"/>
              <a:ext cx="2737980" cy="208288"/>
            </a:xfrm>
            <a:custGeom>
              <a:avLst/>
              <a:gdLst>
                <a:gd name="T0" fmla="*/ 1662 w 1662"/>
                <a:gd name="T1" fmla="*/ 118 h 118"/>
                <a:gd name="T2" fmla="*/ 0 w 1662"/>
                <a:gd name="T3" fmla="*/ 118 h 118"/>
                <a:gd name="T4" fmla="*/ 0 w 1662"/>
                <a:gd name="T5" fmla="*/ 0 h 118"/>
                <a:gd name="T6" fmla="*/ 1551 w 1662"/>
                <a:gd name="T7" fmla="*/ 0 h 118"/>
                <a:gd name="T8" fmla="*/ 1662 w 1662"/>
                <a:gd name="T9" fmla="*/ 118 h 118"/>
              </a:gdLst>
              <a:ahLst/>
              <a:cxnLst>
                <a:cxn ang="0">
                  <a:pos x="T0" y="T1"/>
                </a:cxn>
                <a:cxn ang="0">
                  <a:pos x="T2" y="T3"/>
                </a:cxn>
                <a:cxn ang="0">
                  <a:pos x="T4" y="T5"/>
                </a:cxn>
                <a:cxn ang="0">
                  <a:pos x="T6" y="T7"/>
                </a:cxn>
                <a:cxn ang="0">
                  <a:pos x="T8" y="T9"/>
                </a:cxn>
              </a:cxnLst>
              <a:rect l="0" t="0" r="r" b="b"/>
              <a:pathLst>
                <a:path w="1662" h="118">
                  <a:moveTo>
                    <a:pt x="1662" y="118"/>
                  </a:moveTo>
                  <a:lnTo>
                    <a:pt x="0" y="118"/>
                  </a:lnTo>
                  <a:lnTo>
                    <a:pt x="0" y="0"/>
                  </a:lnTo>
                  <a:lnTo>
                    <a:pt x="1551" y="0"/>
                  </a:lnTo>
                  <a:lnTo>
                    <a:pt x="1662" y="118"/>
                  </a:lnTo>
                  <a:close/>
                </a:path>
              </a:pathLst>
            </a:cu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9" name="Rectangle 10"/>
            <p:cNvSpPr>
              <a:spLocks noChangeArrowheads="1"/>
            </p:cNvSpPr>
            <p:nvPr/>
          </p:nvSpPr>
          <p:spPr bwMode="auto">
            <a:xfrm rot="16200000" flipV="1">
              <a:off x="18440281" y="850795"/>
              <a:ext cx="194393" cy="8534731"/>
            </a:xfrm>
            <a:prstGeom prst="rect">
              <a:avLst/>
            </a:prstGeom>
            <a:gradFill>
              <a:gsLst>
                <a:gs pos="0">
                  <a:srgbClr val="00B0F0"/>
                </a:gs>
                <a:gs pos="100000">
                  <a:sysClr val="window" lastClr="FFFFFF"/>
                </a:gs>
              </a:gsLst>
              <a:lin ang="5400000" scaled="0"/>
            </a:gradFill>
            <a:ln w="25400" cap="flat" cmpd="sng" algn="ctr">
              <a:noFill/>
              <a:prstDash val="solid"/>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40" name="Rectangle 39"/>
            <p:cNvSpPr/>
            <p:nvPr/>
          </p:nvSpPr>
          <p:spPr>
            <a:xfrm>
              <a:off x="22804841" y="7643378"/>
              <a:ext cx="209146" cy="2935697"/>
            </a:xfrm>
            <a:prstGeom prst="rect">
              <a:avLst/>
            </a:pr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grpSp>
      <p:pic>
        <p:nvPicPr>
          <p:cNvPr id="9" name="Picture 8"/>
          <p:cNvPicPr>
            <a:picLocks noChangeAspect="1"/>
          </p:cNvPicPr>
          <p:nvPr/>
        </p:nvPicPr>
        <p:blipFill>
          <a:blip r:embed="rId5"/>
          <a:stretch>
            <a:fillRect/>
          </a:stretch>
        </p:blipFill>
        <p:spPr>
          <a:xfrm>
            <a:off x="3848922" y="873583"/>
            <a:ext cx="4468755" cy="566977"/>
          </a:xfrm>
          <a:prstGeom prst="rect">
            <a:avLst/>
          </a:prstGeom>
          <a:effectLst>
            <a:reflection blurRad="6350" stA="52000" endA="300" endPos="35000" dir="5400000" sy="-100000" algn="bl" rotWithShape="0"/>
          </a:effectLst>
        </p:spPr>
      </p:pic>
      <p:sp>
        <p:nvSpPr>
          <p:cNvPr id="8" name="Rectangle 7"/>
          <p:cNvSpPr/>
          <p:nvPr/>
        </p:nvSpPr>
        <p:spPr>
          <a:xfrm>
            <a:off x="2955447" y="174863"/>
            <a:ext cx="6177461" cy="613245"/>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t-BR" sz="3200" b="1" i="0" u="none" strike="noStrike" kern="1200" cap="none" spc="0" normalizeH="0" baseline="0" noProof="0" dirty="0" smtClean="0">
                <a:ln>
                  <a:noFill/>
                </a:ln>
                <a:solidFill>
                  <a:srgbClr val="C00000"/>
                </a:solidFill>
                <a:effectLst/>
                <a:uLnTx/>
                <a:uFillTx/>
                <a:latin typeface="Times New Roman" panose="02020603050405020304" pitchFamily="18" charset="0"/>
                <a:ea typeface="Times New Roman" panose="02020603050405020304" pitchFamily="18" charset="0"/>
                <a:cs typeface="+mn-cs"/>
              </a:rPr>
              <a:t>ÔN TẬP GIỮA TUẦN HỌC KÌ II</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4010589" y="935968"/>
            <a:ext cx="417082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ÔN TẬP, HỆ THỐNG KIẾN THỨC</a:t>
            </a:r>
            <a:endParaRPr kumimoji="0" lang="en-US" sz="20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4" name="Rectangle 3"/>
          <p:cNvSpPr/>
          <p:nvPr/>
        </p:nvSpPr>
        <p:spPr>
          <a:xfrm>
            <a:off x="345101" y="1351135"/>
            <a:ext cx="6508448"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IV. KIẾN THỨC TIẾNG VIỆT BÀI 6,7,8</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Rectangle 5"/>
          <p:cNvSpPr/>
          <p:nvPr/>
        </p:nvSpPr>
        <p:spPr>
          <a:xfrm>
            <a:off x="315480" y="1836867"/>
            <a:ext cx="4342792"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3. </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Từ đa nghĩa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đồng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âm</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5" name="Rectangle 14"/>
          <p:cNvSpPr/>
          <p:nvPr/>
        </p:nvSpPr>
        <p:spPr>
          <a:xfrm>
            <a:off x="315480" y="2427584"/>
            <a:ext cx="7354899"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Sự</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khác</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biệt</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giữa</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đồng</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âm</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đa</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nghĩa</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3554362113"/>
              </p:ext>
            </p:extLst>
          </p:nvPr>
        </p:nvGraphicFramePr>
        <p:xfrm>
          <a:off x="660400" y="3182614"/>
          <a:ext cx="10858500" cy="2714244"/>
        </p:xfrm>
        <a:graphic>
          <a:graphicData uri="http://schemas.openxmlformats.org/drawingml/2006/table">
            <a:tbl>
              <a:tblPr firstRow="1" firstCol="1" bandRow="1"/>
              <a:tblGrid>
                <a:gridCol w="5427982">
                  <a:extLst>
                    <a:ext uri="{9D8B030D-6E8A-4147-A177-3AD203B41FA5}">
                      <a16:colId xmlns:a16="http://schemas.microsoft.com/office/drawing/2014/main" val="894685046"/>
                    </a:ext>
                  </a:extLst>
                </a:gridCol>
                <a:gridCol w="5430518">
                  <a:extLst>
                    <a:ext uri="{9D8B030D-6E8A-4147-A177-3AD203B41FA5}">
                      <a16:colId xmlns:a16="http://schemas.microsoft.com/office/drawing/2014/main" val="909864016"/>
                    </a:ext>
                  </a:extLst>
                </a:gridCol>
              </a:tblGrid>
              <a:tr h="0">
                <a:tc>
                  <a:txBody>
                    <a:bodyPr/>
                    <a:lstStyle/>
                    <a:p>
                      <a:pPr>
                        <a:lnSpc>
                          <a:spcPct val="115000"/>
                        </a:lnSpc>
                        <a:spcAft>
                          <a:spcPts val="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Từ đa nghĩa</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Từ đồng âm</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3681565"/>
                  </a:ext>
                </a:extLst>
              </a:tr>
              <a:tr h="0">
                <a:tc>
                  <a:txBody>
                    <a:bodyPr/>
                    <a:lstStyle/>
                    <a:p>
                      <a:pPr>
                        <a:lnSpc>
                          <a:spcPct val="115000"/>
                        </a:lnSpc>
                        <a:spcAft>
                          <a:spcPts val="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 một </a:t>
                      </a: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 </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 </a:t>
                      </a: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nhiều nghĩa</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nét nghĩa có mối liên quan chặt chẽ, nghĩa chuyển sinh ra trên cơ sở nghĩa gốc</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giống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647005"/>
                  </a:ext>
                </a:extLst>
              </a:tr>
            </a:tbl>
          </a:graphicData>
        </a:graphic>
      </p:graphicFrame>
    </p:spTree>
    <p:extLst>
      <p:ext uri="{BB962C8B-B14F-4D97-AF65-F5344CB8AC3E}">
        <p14:creationId xmlns:p14="http://schemas.microsoft.com/office/powerpoint/2010/main" val="28947188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
            <a:ext cx="12192000" cy="836740"/>
            <a:chOff x="1440808" y="2419674"/>
            <a:chExt cx="9865006" cy="1448933"/>
          </a:xfrm>
        </p:grpSpPr>
        <p:sp>
          <p:nvSpPr>
            <p:cNvPr id="47" name="Freeform 6">
              <a:extLst>
                <a:ext uri="{FF2B5EF4-FFF2-40B4-BE49-F238E27FC236}">
                  <a16:creationId xmlns:a16="http://schemas.microsoft.com/office/drawing/2014/main" id="{0135C79C-F846-49D1-A09F-F16683F7E395}"/>
                </a:ext>
              </a:extLst>
            </p:cNvPr>
            <p:cNvSpPr>
              <a:spLocks/>
            </p:cNvSpPr>
            <p:nvPr userDrawn="1"/>
          </p:nvSpPr>
          <p:spPr bwMode="auto">
            <a:xfrm>
              <a:off x="1440808" y="2419674"/>
              <a:ext cx="9865006" cy="1406526"/>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1 w 7680"/>
                <a:gd name="T13" fmla="*/ 380 h 440"/>
                <a:gd name="T14" fmla="*/ 261 w 7680"/>
                <a:gd name="T15" fmla="*/ 440 h 440"/>
                <a:gd name="T16" fmla="*/ 541 w 7680"/>
                <a:gd name="T17" fmla="*/ 440 h 440"/>
                <a:gd name="T18" fmla="*/ 601 w 7680"/>
                <a:gd name="T19" fmla="*/ 380 h 440"/>
                <a:gd name="T20" fmla="*/ 601 w 7680"/>
                <a:gd name="T21" fmla="*/ 106 h 440"/>
                <a:gd name="T22" fmla="*/ 601 w 7680"/>
                <a:gd name="T23" fmla="*/ 106 h 440"/>
                <a:gd name="T24" fmla="*/ 601 w 7680"/>
                <a:gd name="T25" fmla="*/ 100 h 440"/>
                <a:gd name="T26" fmla="*/ 661 w 7680"/>
                <a:gd name="T27" fmla="*/ 40 h 440"/>
                <a:gd name="T28" fmla="*/ 676 w 7680"/>
                <a:gd name="T29" fmla="*/ 40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1" y="380"/>
                    <a:pt x="201" y="380"/>
                    <a:pt x="201" y="380"/>
                  </a:cubicBezTo>
                  <a:cubicBezTo>
                    <a:pt x="201" y="414"/>
                    <a:pt x="227" y="440"/>
                    <a:pt x="261" y="440"/>
                  </a:cubicBezTo>
                  <a:cubicBezTo>
                    <a:pt x="541" y="440"/>
                    <a:pt x="541" y="440"/>
                    <a:pt x="541" y="440"/>
                  </a:cubicBezTo>
                  <a:cubicBezTo>
                    <a:pt x="574" y="440"/>
                    <a:pt x="601" y="414"/>
                    <a:pt x="601" y="380"/>
                  </a:cubicBezTo>
                  <a:cubicBezTo>
                    <a:pt x="601" y="106"/>
                    <a:pt x="601" y="106"/>
                    <a:pt x="601" y="106"/>
                  </a:cubicBezTo>
                  <a:cubicBezTo>
                    <a:pt x="601" y="106"/>
                    <a:pt x="601" y="106"/>
                    <a:pt x="601" y="106"/>
                  </a:cubicBezTo>
                  <a:cubicBezTo>
                    <a:pt x="601" y="100"/>
                    <a:pt x="601" y="100"/>
                    <a:pt x="601" y="100"/>
                  </a:cubicBezTo>
                  <a:cubicBezTo>
                    <a:pt x="601" y="67"/>
                    <a:pt x="627" y="40"/>
                    <a:pt x="661" y="40"/>
                  </a:cubicBezTo>
                  <a:cubicBezTo>
                    <a:pt x="676" y="40"/>
                    <a:pt x="676" y="40"/>
                    <a:pt x="676" y="40"/>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48" name="Freeform 7">
              <a:extLst>
                <a:ext uri="{FF2B5EF4-FFF2-40B4-BE49-F238E27FC236}">
                  <a16:creationId xmlns:a16="http://schemas.microsoft.com/office/drawing/2014/main" id="{9BDD5B99-52D6-45D4-853E-00656DEDF9E0}"/>
                </a:ext>
              </a:extLst>
            </p:cNvPr>
            <p:cNvSpPr>
              <a:spLocks/>
            </p:cNvSpPr>
            <p:nvPr userDrawn="1"/>
          </p:nvSpPr>
          <p:spPr bwMode="auto">
            <a:xfrm>
              <a:off x="2255079" y="2654168"/>
              <a:ext cx="488049" cy="1214439"/>
            </a:xfrm>
            <a:custGeom>
              <a:avLst/>
              <a:gdLst>
                <a:gd name="T0" fmla="*/ 380 w 380"/>
                <a:gd name="T1" fmla="*/ 320 h 380"/>
                <a:gd name="T2" fmla="*/ 320 w 380"/>
                <a:gd name="T3" fmla="*/ 380 h 380"/>
                <a:gd name="T4" fmla="*/ 60 w 380"/>
                <a:gd name="T5" fmla="*/ 380 h 380"/>
                <a:gd name="T6" fmla="*/ 0 w 380"/>
                <a:gd name="T7" fmla="*/ 320 h 380"/>
                <a:gd name="T8" fmla="*/ 0 w 380"/>
                <a:gd name="T9" fmla="*/ 60 h 380"/>
                <a:gd name="T10" fmla="*/ 60 w 380"/>
                <a:gd name="T11" fmla="*/ 0 h 380"/>
                <a:gd name="T12" fmla="*/ 320 w 380"/>
                <a:gd name="T13" fmla="*/ 0 h 380"/>
                <a:gd name="T14" fmla="*/ 380 w 380"/>
                <a:gd name="T15" fmla="*/ 60 h 380"/>
                <a:gd name="T16" fmla="*/ 380 w 380"/>
                <a:gd name="T17" fmla="*/ 32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380">
                  <a:moveTo>
                    <a:pt x="380" y="320"/>
                  </a:moveTo>
                  <a:cubicBezTo>
                    <a:pt x="380" y="353"/>
                    <a:pt x="353" y="380"/>
                    <a:pt x="320" y="380"/>
                  </a:cubicBezTo>
                  <a:cubicBezTo>
                    <a:pt x="60" y="380"/>
                    <a:pt x="60" y="380"/>
                    <a:pt x="60" y="380"/>
                  </a:cubicBezTo>
                  <a:cubicBezTo>
                    <a:pt x="27" y="380"/>
                    <a:pt x="0" y="353"/>
                    <a:pt x="0" y="320"/>
                  </a:cubicBezTo>
                  <a:cubicBezTo>
                    <a:pt x="0" y="60"/>
                    <a:pt x="0" y="60"/>
                    <a:pt x="0" y="60"/>
                  </a:cubicBezTo>
                  <a:cubicBezTo>
                    <a:pt x="0" y="27"/>
                    <a:pt x="27" y="0"/>
                    <a:pt x="60" y="0"/>
                  </a:cubicBezTo>
                  <a:cubicBezTo>
                    <a:pt x="320" y="0"/>
                    <a:pt x="320" y="0"/>
                    <a:pt x="320" y="0"/>
                  </a:cubicBezTo>
                  <a:cubicBezTo>
                    <a:pt x="353" y="0"/>
                    <a:pt x="380" y="27"/>
                    <a:pt x="380" y="60"/>
                  </a:cubicBezTo>
                  <a:cubicBezTo>
                    <a:pt x="380" y="320"/>
                    <a:pt x="380" y="320"/>
                    <a:pt x="380" y="320"/>
                  </a:cubicBezTo>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49" name="Freeform 9">
              <a:extLst>
                <a:ext uri="{FF2B5EF4-FFF2-40B4-BE49-F238E27FC236}">
                  <a16:creationId xmlns:a16="http://schemas.microsoft.com/office/drawing/2014/main" id="{7BD48BF9-7087-4F50-83CD-A10FC7A2DDA4}"/>
                </a:ext>
              </a:extLst>
            </p:cNvPr>
            <p:cNvSpPr>
              <a:spLocks/>
            </p:cNvSpPr>
            <p:nvPr userDrawn="1"/>
          </p:nvSpPr>
          <p:spPr bwMode="auto">
            <a:xfrm>
              <a:off x="2772667" y="2654168"/>
              <a:ext cx="8533147" cy="1214439"/>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1" name="Freeform 13">
              <a:extLst>
                <a:ext uri="{FF2B5EF4-FFF2-40B4-BE49-F238E27FC236}">
                  <a16:creationId xmlns:a16="http://schemas.microsoft.com/office/drawing/2014/main" id="{BEA5C45B-1C10-4989-BDFF-5AFC77A39A29}"/>
                </a:ext>
              </a:extLst>
            </p:cNvPr>
            <p:cNvSpPr>
              <a:spLocks/>
            </p:cNvSpPr>
            <p:nvPr userDrawn="1"/>
          </p:nvSpPr>
          <p:spPr bwMode="auto">
            <a:xfrm>
              <a:off x="1808129" y="2895924"/>
              <a:ext cx="295398" cy="227013"/>
            </a:xfrm>
            <a:custGeom>
              <a:avLst/>
              <a:gdLst>
                <a:gd name="T0" fmla="*/ 135 w 230"/>
                <a:gd name="T1" fmla="*/ 64 h 71"/>
                <a:gd name="T2" fmla="*/ 120 w 230"/>
                <a:gd name="T3" fmla="*/ 71 h 71"/>
                <a:gd name="T4" fmla="*/ 2 w 230"/>
                <a:gd name="T5" fmla="*/ 62 h 71"/>
                <a:gd name="T6" fmla="*/ 11 w 230"/>
                <a:gd name="T7" fmla="*/ 54 h 71"/>
                <a:gd name="T8" fmla="*/ 105 w 230"/>
                <a:gd name="T9" fmla="*/ 2 h 71"/>
                <a:gd name="T10" fmla="*/ 115 w 230"/>
                <a:gd name="T11" fmla="*/ 0 h 71"/>
                <a:gd name="T12" fmla="*/ 227 w 230"/>
                <a:gd name="T13" fmla="*/ 9 h 71"/>
                <a:gd name="T14" fmla="*/ 228 w 230"/>
                <a:gd name="T15" fmla="*/ 12 h 71"/>
                <a:gd name="T16" fmla="*/ 135 w 23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71">
                  <a:moveTo>
                    <a:pt x="135" y="64"/>
                  </a:moveTo>
                  <a:cubicBezTo>
                    <a:pt x="128" y="68"/>
                    <a:pt x="121" y="71"/>
                    <a:pt x="120" y="71"/>
                  </a:cubicBezTo>
                  <a:cubicBezTo>
                    <a:pt x="2" y="62"/>
                    <a:pt x="2" y="62"/>
                    <a:pt x="2" y="62"/>
                  </a:cubicBezTo>
                  <a:cubicBezTo>
                    <a:pt x="0" y="61"/>
                    <a:pt x="4" y="58"/>
                    <a:pt x="11" y="54"/>
                  </a:cubicBezTo>
                  <a:cubicBezTo>
                    <a:pt x="105" y="2"/>
                    <a:pt x="105" y="2"/>
                    <a:pt x="105" y="2"/>
                  </a:cubicBezTo>
                  <a:cubicBezTo>
                    <a:pt x="108" y="0"/>
                    <a:pt x="111" y="0"/>
                    <a:pt x="115" y="0"/>
                  </a:cubicBezTo>
                  <a:cubicBezTo>
                    <a:pt x="119" y="0"/>
                    <a:pt x="227" y="9"/>
                    <a:pt x="227" y="9"/>
                  </a:cubicBezTo>
                  <a:cubicBezTo>
                    <a:pt x="229" y="9"/>
                    <a:pt x="230" y="10"/>
                    <a:pt x="228" y="12"/>
                  </a:cubicBezTo>
                  <a:lnTo>
                    <a:pt x="135"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grpSp>
      <p:pic>
        <p:nvPicPr>
          <p:cNvPr id="5" name="Picture 4"/>
          <p:cNvPicPr>
            <a:picLocks noChangeAspect="1"/>
          </p:cNvPicPr>
          <p:nvPr/>
        </p:nvPicPr>
        <p:blipFill>
          <a:blip r:embed="rId2"/>
          <a:stretch>
            <a:fillRect/>
          </a:stretch>
        </p:blipFill>
        <p:spPr>
          <a:xfrm flipH="1">
            <a:off x="1076191" y="135418"/>
            <a:ext cx="470395" cy="660758"/>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15480" y="289797"/>
            <a:ext cx="631587" cy="406020"/>
          </a:xfrm>
          <a:prstGeom prst="rect">
            <a:avLst/>
          </a:prstGeom>
        </p:spPr>
      </p:pic>
      <p:grpSp>
        <p:nvGrpSpPr>
          <p:cNvPr id="35" name="Group 34"/>
          <p:cNvGrpSpPr/>
          <p:nvPr/>
        </p:nvGrpSpPr>
        <p:grpSpPr>
          <a:xfrm>
            <a:off x="4009853" y="1061139"/>
            <a:ext cx="8012257" cy="5664125"/>
            <a:chOff x="9526586" y="5020964"/>
            <a:chExt cx="13487401" cy="7588768"/>
          </a:xfrm>
        </p:grpSpPr>
        <p:sp>
          <p:nvSpPr>
            <p:cNvPr id="36" name="Rectangle 10"/>
            <p:cNvSpPr>
              <a:spLocks noChangeArrowheads="1"/>
            </p:cNvSpPr>
            <p:nvPr/>
          </p:nvSpPr>
          <p:spPr bwMode="auto">
            <a:xfrm rot="5400000">
              <a:off x="16071148" y="5876038"/>
              <a:ext cx="189131" cy="13278255"/>
            </a:xfrm>
            <a:prstGeom prst="rect">
              <a:avLst/>
            </a:prstGeom>
            <a:gradFill>
              <a:gsLst>
                <a:gs pos="0">
                  <a:srgbClr val="00B0F0"/>
                </a:gs>
                <a:gs pos="100000">
                  <a:sysClr val="window" lastClr="FFFFFF"/>
                </a:gs>
              </a:gsLst>
              <a:lin ang="5400000" scaled="0"/>
            </a:gradFill>
            <a:ln w="25400" cap="flat" cmpd="sng" algn="ctr">
              <a:noFill/>
              <a:prstDash val="solid"/>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7" name="Freeform 9"/>
            <p:cNvSpPr>
              <a:spLocks/>
            </p:cNvSpPr>
            <p:nvPr/>
          </p:nvSpPr>
          <p:spPr bwMode="auto">
            <a:xfrm rot="5400000">
              <a:off x="21540853" y="11136598"/>
              <a:ext cx="2737980" cy="208288"/>
            </a:xfrm>
            <a:custGeom>
              <a:avLst/>
              <a:gdLst>
                <a:gd name="T0" fmla="*/ 1662 w 1662"/>
                <a:gd name="T1" fmla="*/ 118 h 118"/>
                <a:gd name="T2" fmla="*/ 0 w 1662"/>
                <a:gd name="T3" fmla="*/ 118 h 118"/>
                <a:gd name="T4" fmla="*/ 0 w 1662"/>
                <a:gd name="T5" fmla="*/ 0 h 118"/>
                <a:gd name="T6" fmla="*/ 1551 w 1662"/>
                <a:gd name="T7" fmla="*/ 0 h 118"/>
                <a:gd name="T8" fmla="*/ 1662 w 1662"/>
                <a:gd name="T9" fmla="*/ 118 h 118"/>
              </a:gdLst>
              <a:ahLst/>
              <a:cxnLst>
                <a:cxn ang="0">
                  <a:pos x="T0" y="T1"/>
                </a:cxn>
                <a:cxn ang="0">
                  <a:pos x="T2" y="T3"/>
                </a:cxn>
                <a:cxn ang="0">
                  <a:pos x="T4" y="T5"/>
                </a:cxn>
                <a:cxn ang="0">
                  <a:pos x="T6" y="T7"/>
                </a:cxn>
                <a:cxn ang="0">
                  <a:pos x="T8" y="T9"/>
                </a:cxn>
              </a:cxnLst>
              <a:rect l="0" t="0" r="r" b="b"/>
              <a:pathLst>
                <a:path w="1662" h="118">
                  <a:moveTo>
                    <a:pt x="1662" y="118"/>
                  </a:moveTo>
                  <a:lnTo>
                    <a:pt x="0" y="118"/>
                  </a:lnTo>
                  <a:lnTo>
                    <a:pt x="0" y="0"/>
                  </a:lnTo>
                  <a:lnTo>
                    <a:pt x="1551" y="0"/>
                  </a:lnTo>
                  <a:lnTo>
                    <a:pt x="1662" y="118"/>
                  </a:lnTo>
                  <a:close/>
                </a:path>
              </a:pathLst>
            </a:cu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8" name="Freeform 9"/>
            <p:cNvSpPr>
              <a:spLocks/>
            </p:cNvSpPr>
            <p:nvPr/>
          </p:nvSpPr>
          <p:spPr bwMode="auto">
            <a:xfrm rot="16200000" flipV="1">
              <a:off x="21540853" y="6285810"/>
              <a:ext cx="2737980" cy="208288"/>
            </a:xfrm>
            <a:custGeom>
              <a:avLst/>
              <a:gdLst>
                <a:gd name="T0" fmla="*/ 1662 w 1662"/>
                <a:gd name="T1" fmla="*/ 118 h 118"/>
                <a:gd name="T2" fmla="*/ 0 w 1662"/>
                <a:gd name="T3" fmla="*/ 118 h 118"/>
                <a:gd name="T4" fmla="*/ 0 w 1662"/>
                <a:gd name="T5" fmla="*/ 0 h 118"/>
                <a:gd name="T6" fmla="*/ 1551 w 1662"/>
                <a:gd name="T7" fmla="*/ 0 h 118"/>
                <a:gd name="T8" fmla="*/ 1662 w 1662"/>
                <a:gd name="T9" fmla="*/ 118 h 118"/>
              </a:gdLst>
              <a:ahLst/>
              <a:cxnLst>
                <a:cxn ang="0">
                  <a:pos x="T0" y="T1"/>
                </a:cxn>
                <a:cxn ang="0">
                  <a:pos x="T2" y="T3"/>
                </a:cxn>
                <a:cxn ang="0">
                  <a:pos x="T4" y="T5"/>
                </a:cxn>
                <a:cxn ang="0">
                  <a:pos x="T6" y="T7"/>
                </a:cxn>
                <a:cxn ang="0">
                  <a:pos x="T8" y="T9"/>
                </a:cxn>
              </a:cxnLst>
              <a:rect l="0" t="0" r="r" b="b"/>
              <a:pathLst>
                <a:path w="1662" h="118">
                  <a:moveTo>
                    <a:pt x="1662" y="118"/>
                  </a:moveTo>
                  <a:lnTo>
                    <a:pt x="0" y="118"/>
                  </a:lnTo>
                  <a:lnTo>
                    <a:pt x="0" y="0"/>
                  </a:lnTo>
                  <a:lnTo>
                    <a:pt x="1551" y="0"/>
                  </a:lnTo>
                  <a:lnTo>
                    <a:pt x="1662" y="118"/>
                  </a:lnTo>
                  <a:close/>
                </a:path>
              </a:pathLst>
            </a:cu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9" name="Rectangle 10"/>
            <p:cNvSpPr>
              <a:spLocks noChangeArrowheads="1"/>
            </p:cNvSpPr>
            <p:nvPr/>
          </p:nvSpPr>
          <p:spPr bwMode="auto">
            <a:xfrm rot="16200000" flipV="1">
              <a:off x="18440281" y="850795"/>
              <a:ext cx="194393" cy="8534731"/>
            </a:xfrm>
            <a:prstGeom prst="rect">
              <a:avLst/>
            </a:prstGeom>
            <a:gradFill>
              <a:gsLst>
                <a:gs pos="0">
                  <a:srgbClr val="00B0F0"/>
                </a:gs>
                <a:gs pos="100000">
                  <a:sysClr val="window" lastClr="FFFFFF"/>
                </a:gs>
              </a:gsLst>
              <a:lin ang="5400000" scaled="0"/>
            </a:gradFill>
            <a:ln w="25400" cap="flat" cmpd="sng" algn="ctr">
              <a:noFill/>
              <a:prstDash val="solid"/>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40" name="Rectangle 39"/>
            <p:cNvSpPr/>
            <p:nvPr/>
          </p:nvSpPr>
          <p:spPr>
            <a:xfrm>
              <a:off x="22804841" y="7643378"/>
              <a:ext cx="209146" cy="2935697"/>
            </a:xfrm>
            <a:prstGeom prst="rect">
              <a:avLst/>
            </a:pr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grpSp>
      <p:pic>
        <p:nvPicPr>
          <p:cNvPr id="9" name="Picture 8"/>
          <p:cNvPicPr>
            <a:picLocks noChangeAspect="1"/>
          </p:cNvPicPr>
          <p:nvPr/>
        </p:nvPicPr>
        <p:blipFill>
          <a:blip r:embed="rId5"/>
          <a:stretch>
            <a:fillRect/>
          </a:stretch>
        </p:blipFill>
        <p:spPr>
          <a:xfrm>
            <a:off x="3848922" y="873583"/>
            <a:ext cx="4468755" cy="566977"/>
          </a:xfrm>
          <a:prstGeom prst="rect">
            <a:avLst/>
          </a:prstGeom>
          <a:effectLst>
            <a:reflection blurRad="6350" stA="52000" endA="300" endPos="35000" dir="5400000" sy="-100000" algn="bl" rotWithShape="0"/>
          </a:effectLst>
        </p:spPr>
      </p:pic>
      <p:sp>
        <p:nvSpPr>
          <p:cNvPr id="8" name="Rectangle 7"/>
          <p:cNvSpPr/>
          <p:nvPr/>
        </p:nvSpPr>
        <p:spPr>
          <a:xfrm>
            <a:off x="2955447" y="174863"/>
            <a:ext cx="6177461" cy="613245"/>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t-BR" sz="3200" b="1" i="0" u="none" strike="noStrike" kern="1200" cap="none" spc="0" normalizeH="0" baseline="0" noProof="0" dirty="0" smtClean="0">
                <a:ln>
                  <a:noFill/>
                </a:ln>
                <a:solidFill>
                  <a:srgbClr val="C00000"/>
                </a:solidFill>
                <a:effectLst/>
                <a:uLnTx/>
                <a:uFillTx/>
                <a:latin typeface="Times New Roman" panose="02020603050405020304" pitchFamily="18" charset="0"/>
                <a:ea typeface="Times New Roman" panose="02020603050405020304" pitchFamily="18" charset="0"/>
                <a:cs typeface="+mn-cs"/>
              </a:rPr>
              <a:t>ÔN TẬP GIỮA TUẦN HỌC KÌ II</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4010589" y="935968"/>
            <a:ext cx="417082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ÔN TẬP, HỆ THỐNG KIẾN THỨC</a:t>
            </a:r>
            <a:endParaRPr kumimoji="0" lang="en-US" sz="20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6" name="Rectangle 5"/>
          <p:cNvSpPr/>
          <p:nvPr/>
        </p:nvSpPr>
        <p:spPr>
          <a:xfrm>
            <a:off x="315480" y="1206231"/>
            <a:ext cx="4342792"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3. </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Từ đa nghĩa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đồng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âm</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1" name="Rectangle 10"/>
          <p:cNvSpPr/>
          <p:nvPr/>
        </p:nvSpPr>
        <p:spPr>
          <a:xfrm>
            <a:off x="315480" y="1653552"/>
            <a:ext cx="1792478" cy="548099"/>
          </a:xfrm>
          <a:prstGeom prst="rect">
            <a:avLst/>
          </a:prstGeom>
        </p:spPr>
        <p:txBody>
          <a:bodyPr wrap="none">
            <a:spAutoFit/>
          </a:bodyPr>
          <a:lstStyle/>
          <a:p>
            <a:pPr>
              <a:lnSpc>
                <a:spcPct val="115000"/>
              </a:lnSpc>
              <a:spcAft>
                <a:spcPts val="0"/>
              </a:spcAft>
            </a:pPr>
            <a:r>
              <a:rPr lang="en-US" sz="2800" b="1" dirty="0">
                <a:latin typeface="Times New Roman" panose="02020603050405020304" pitchFamily="18" charset="0"/>
                <a:ea typeface="Times New Roman" panose="02020603050405020304" pitchFamily="18" charset="0"/>
              </a:rPr>
              <a:t>b. </a:t>
            </a:r>
            <a:r>
              <a:rPr lang="en-US" sz="2800" b="1" dirty="0" err="1">
                <a:latin typeface="Times New Roman" panose="02020603050405020304" pitchFamily="18" charset="0"/>
                <a:ea typeface="Times New Roman" panose="02020603050405020304" pitchFamily="18" charset="0"/>
              </a:rPr>
              <a:t>Bài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tập</a:t>
            </a:r>
            <a:r>
              <a:rPr lang="en-US" sz="2800" b="1"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12" name="Rectangle 11"/>
          <p:cNvSpPr/>
          <p:nvPr/>
        </p:nvSpPr>
        <p:spPr>
          <a:xfrm>
            <a:off x="453966" y="2399255"/>
            <a:ext cx="5326994" cy="3219343"/>
          </a:xfrm>
          <a:prstGeom prst="rect">
            <a:avLst/>
          </a:prstGeom>
        </p:spPr>
        <p:txBody>
          <a:bodyPr wrap="square">
            <a:spAutoFit/>
          </a:bodyPr>
          <a:lstStyle/>
          <a:p>
            <a:pPr marR="30480" algn="just">
              <a:lnSpc>
                <a:spcPct val="115000"/>
              </a:lnSpc>
              <a:spcAft>
                <a:spcPts val="120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Hãy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biệt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đồng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âm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nghĩa</a:t>
            </a:r>
            <a:r>
              <a:rPr lang="en-US" sz="2800" dirty="0">
                <a:latin typeface="Times New Roman" panose="02020603050405020304" pitchFamily="18" charset="0"/>
                <a:ea typeface="Times New Roman" panose="02020603050405020304" pitchFamily="18" charset="0"/>
              </a:rPr>
              <a:t>?</a:t>
            </a:r>
          </a:p>
          <a:p>
            <a:pPr marR="30480" algn="just">
              <a:lnSpc>
                <a:spcPct val="115000"/>
              </a:lnSpc>
              <a:spcAft>
                <a:spcPts val="120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hợp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sau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đây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hợp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nào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đồng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âm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hợp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nào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nghĩa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sao</a:t>
            </a:r>
            <a:r>
              <a:rPr lang="en-US" sz="2800" dirty="0" smtClean="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p:txBody>
      </p:sp>
      <p:sp>
        <p:nvSpPr>
          <p:cNvPr id="13" name="Rectangle 12"/>
          <p:cNvSpPr/>
          <p:nvPr/>
        </p:nvSpPr>
        <p:spPr>
          <a:xfrm>
            <a:off x="7274189" y="1353835"/>
            <a:ext cx="6096000" cy="5119158"/>
          </a:xfrm>
          <a:prstGeom prst="rect">
            <a:avLst/>
          </a:prstGeom>
        </p:spPr>
        <p:txBody>
          <a:bodyPr>
            <a:spAutoFit/>
          </a:bodyPr>
          <a:lstStyle/>
          <a:p>
            <a:pPr marR="30480" lvl="0" algn="just">
              <a:lnSpc>
                <a:spcPct val="115000"/>
              </a:lnSpc>
              <a:spcAft>
                <a:spcPts val="1200"/>
              </a:spcAft>
            </a:pPr>
            <a:r>
              <a:rPr lang="en-US" sz="2400" dirty="0">
                <a:solidFill>
                  <a:prstClr val="black"/>
                </a:solidFill>
                <a:latin typeface="Times New Roman" panose="02020603050405020304" pitchFamily="18" charset="0"/>
                <a:ea typeface="Times New Roman" panose="02020603050405020304" pitchFamily="18" charset="0"/>
              </a:rPr>
              <a:t>(1) </a:t>
            </a:r>
          </a:p>
          <a:p>
            <a:pPr marR="30480" lvl="0" algn="just">
              <a:lnSpc>
                <a:spcPct val="115000"/>
              </a:lnSpc>
              <a:spcAft>
                <a:spcPts val="1200"/>
              </a:spcAft>
            </a:pPr>
            <a:r>
              <a:rPr lang="en-US" sz="2400"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Chú</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bé</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loắt</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choắt</a:t>
            </a:r>
            <a:endParaRPr lang="en-US" sz="2400" dirty="0">
              <a:solidFill>
                <a:prstClr val="black"/>
              </a:solidFill>
              <a:latin typeface="Times New Roman" panose="02020603050405020304" pitchFamily="18" charset="0"/>
              <a:ea typeface="Times New Roman" panose="02020603050405020304" pitchFamily="18" charset="0"/>
            </a:endParaRPr>
          </a:p>
          <a:p>
            <a:pPr marR="30480" lvl="0" algn="just">
              <a:lnSpc>
                <a:spcPct val="115000"/>
              </a:lnSpc>
              <a:spcAft>
                <a:spcPts val="1200"/>
              </a:spcAft>
            </a:pPr>
            <a:r>
              <a:rPr lang="en-US" sz="2400" dirty="0" err="1">
                <a:solidFill>
                  <a:prstClr val="black"/>
                </a:solidFill>
                <a:latin typeface="Times New Roman" panose="02020603050405020304" pitchFamily="18" charset="0"/>
                <a:ea typeface="Times New Roman" panose="02020603050405020304" pitchFamily="18" charset="0"/>
              </a:rPr>
              <a:t>Cái</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sắc</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xinh</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xinh</a:t>
            </a:r>
            <a:endParaRPr lang="en-US" sz="2400" dirty="0">
              <a:solidFill>
                <a:prstClr val="black"/>
              </a:solidFill>
              <a:latin typeface="Times New Roman" panose="02020603050405020304" pitchFamily="18" charset="0"/>
              <a:ea typeface="Times New Roman" panose="02020603050405020304" pitchFamily="18" charset="0"/>
            </a:endParaRPr>
          </a:p>
          <a:p>
            <a:pPr marR="30480" lvl="0" algn="just">
              <a:lnSpc>
                <a:spcPct val="115000"/>
              </a:lnSpc>
              <a:spcAft>
                <a:spcPts val="1200"/>
              </a:spcAft>
            </a:pPr>
            <a:r>
              <a:rPr lang="en-US" sz="2400" dirty="0" err="1">
                <a:solidFill>
                  <a:prstClr val="black"/>
                </a:solidFill>
                <a:latin typeface="Times New Roman" panose="02020603050405020304" pitchFamily="18" charset="0"/>
                <a:ea typeface="Times New Roman" panose="02020603050405020304" pitchFamily="18" charset="0"/>
              </a:rPr>
              <a:t>Cái</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chân</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thoăn</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thoắt</a:t>
            </a:r>
            <a:endParaRPr lang="en-US" sz="2400" dirty="0">
              <a:solidFill>
                <a:prstClr val="black"/>
              </a:solidFill>
              <a:latin typeface="Times New Roman" panose="02020603050405020304" pitchFamily="18" charset="0"/>
              <a:ea typeface="Times New Roman" panose="02020603050405020304" pitchFamily="18" charset="0"/>
            </a:endParaRPr>
          </a:p>
          <a:p>
            <a:pPr marR="30480" lvl="0" algn="just">
              <a:lnSpc>
                <a:spcPct val="115000"/>
              </a:lnSpc>
              <a:spcAft>
                <a:spcPts val="1200"/>
              </a:spcAft>
            </a:pPr>
            <a:r>
              <a:rPr lang="en-US" sz="2400" dirty="0" err="1">
                <a:solidFill>
                  <a:prstClr val="black"/>
                </a:solidFill>
                <a:latin typeface="Times New Roman" panose="02020603050405020304" pitchFamily="18" charset="0"/>
                <a:ea typeface="Times New Roman" panose="02020603050405020304" pitchFamily="18" charset="0"/>
              </a:rPr>
              <a:t>Cái</a:t>
            </a:r>
            <a:r>
              <a:rPr lang="en-US" sz="2400" dirty="0">
                <a:solidFill>
                  <a:prstClr val="black"/>
                </a:solidFill>
                <a:latin typeface="Times New Roman" panose="02020603050405020304" pitchFamily="18" charset="0"/>
                <a:ea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rPr>
              <a:t>đầu</a:t>
            </a:r>
            <a:r>
              <a:rPr lang="en-US" sz="2400" b="1"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nghênh</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nghênh</a:t>
            </a:r>
            <a:endParaRPr lang="en-US" sz="2400" dirty="0">
              <a:solidFill>
                <a:prstClr val="black"/>
              </a:solidFill>
              <a:latin typeface="Times New Roman" panose="02020603050405020304" pitchFamily="18" charset="0"/>
              <a:ea typeface="Times New Roman" panose="02020603050405020304" pitchFamily="18" charset="0"/>
            </a:endParaRPr>
          </a:p>
          <a:p>
            <a:pPr marL="342900" marR="30480" lvl="0" indent="-342900" algn="just">
              <a:lnSpc>
                <a:spcPct val="115000"/>
              </a:lnSpc>
              <a:spcAft>
                <a:spcPts val="1200"/>
              </a:spcAft>
              <a:buFont typeface="Times New Roman" panose="02020603050405020304" pitchFamily="18" charset="0"/>
              <a:buChar char="-"/>
            </a:pPr>
            <a:r>
              <a:rPr lang="en-US" sz="2400" dirty="0" err="1">
                <a:solidFill>
                  <a:prstClr val="black"/>
                </a:solidFill>
                <a:latin typeface="Times New Roman" panose="02020603050405020304" pitchFamily="18" charset="0"/>
                <a:ea typeface="Calibri" panose="020F0502020204030204" pitchFamily="34" charset="0"/>
              </a:rPr>
              <a:t>Dù</a:t>
            </a:r>
            <a:r>
              <a:rPr lang="en-US" sz="2400" dirty="0">
                <a:solidFill>
                  <a:prstClr val="black"/>
                </a:solidFill>
                <a:latin typeface="Times New Roman" panose="02020603050405020304" pitchFamily="18" charset="0"/>
                <a:ea typeface="Calibri" panose="020F0502020204030204" pitchFamily="34" charset="0"/>
              </a:rPr>
              <a:t> </a:t>
            </a:r>
            <a:r>
              <a:rPr lang="en-US" sz="2400" dirty="0" err="1">
                <a:solidFill>
                  <a:prstClr val="black"/>
                </a:solidFill>
                <a:latin typeface="Times New Roman" panose="02020603050405020304" pitchFamily="18" charset="0"/>
                <a:ea typeface="Calibri" panose="020F0502020204030204" pitchFamily="34" charset="0"/>
              </a:rPr>
              <a:t>ai</a:t>
            </a:r>
            <a:r>
              <a:rPr lang="en-US" sz="2400" dirty="0">
                <a:solidFill>
                  <a:prstClr val="black"/>
                </a:solidFill>
                <a:latin typeface="Times New Roman" panose="02020603050405020304" pitchFamily="18" charset="0"/>
                <a:ea typeface="Calibri" panose="020F0502020204030204" pitchFamily="34" charset="0"/>
              </a:rPr>
              <a:t> </a:t>
            </a:r>
            <a:r>
              <a:rPr lang="en-US" sz="2400" dirty="0" err="1">
                <a:solidFill>
                  <a:prstClr val="black"/>
                </a:solidFill>
                <a:latin typeface="Times New Roman" panose="02020603050405020304" pitchFamily="18" charset="0"/>
                <a:ea typeface="Calibri" panose="020F0502020204030204" pitchFamily="34" charset="0"/>
              </a:rPr>
              <a:t>nói</a:t>
            </a:r>
            <a:r>
              <a:rPr lang="en-US" sz="2400" dirty="0">
                <a:solidFill>
                  <a:prstClr val="black"/>
                </a:solidFill>
                <a:latin typeface="Times New Roman" panose="02020603050405020304" pitchFamily="18" charset="0"/>
                <a:ea typeface="Calibri" panose="020F0502020204030204" pitchFamily="34" charset="0"/>
              </a:rPr>
              <a:t> </a:t>
            </a:r>
            <a:r>
              <a:rPr lang="en-US" sz="2400" dirty="0" err="1">
                <a:solidFill>
                  <a:prstClr val="black"/>
                </a:solidFill>
                <a:latin typeface="Times New Roman" panose="02020603050405020304" pitchFamily="18" charset="0"/>
                <a:ea typeface="Calibri" panose="020F0502020204030204" pitchFamily="34" charset="0"/>
              </a:rPr>
              <a:t>ngả</a:t>
            </a:r>
            <a:r>
              <a:rPr lang="en-US" sz="2400" dirty="0">
                <a:solidFill>
                  <a:prstClr val="black"/>
                </a:solidFill>
                <a:latin typeface="Times New Roman" panose="02020603050405020304" pitchFamily="18" charset="0"/>
                <a:ea typeface="Calibri" panose="020F0502020204030204" pitchFamily="34" charset="0"/>
              </a:rPr>
              <a:t> </a:t>
            </a:r>
            <a:r>
              <a:rPr lang="en-US" sz="2400" dirty="0" err="1">
                <a:solidFill>
                  <a:prstClr val="black"/>
                </a:solidFill>
                <a:latin typeface="Times New Roman" panose="02020603050405020304" pitchFamily="18" charset="0"/>
                <a:ea typeface="Calibri" panose="020F0502020204030204" pitchFamily="34" charset="0"/>
              </a:rPr>
              <a:t>nói</a:t>
            </a:r>
            <a:r>
              <a:rPr lang="en-US" sz="2400" dirty="0">
                <a:solidFill>
                  <a:prstClr val="black"/>
                </a:solidFill>
                <a:latin typeface="Times New Roman" panose="02020603050405020304" pitchFamily="18" charset="0"/>
                <a:ea typeface="Calibri" panose="020F0502020204030204" pitchFamily="34" charset="0"/>
              </a:rPr>
              <a:t> </a:t>
            </a:r>
            <a:r>
              <a:rPr lang="en-US" sz="2400" dirty="0" err="1">
                <a:solidFill>
                  <a:prstClr val="black"/>
                </a:solidFill>
                <a:latin typeface="Times New Roman" panose="02020603050405020304" pitchFamily="18" charset="0"/>
                <a:ea typeface="Calibri" panose="020F0502020204030204" pitchFamily="34" charset="0"/>
              </a:rPr>
              <a:t>nghiêng</a:t>
            </a:r>
            <a:endParaRPr lang="en-US" sz="2400" dirty="0">
              <a:solidFill>
                <a:prstClr val="black"/>
              </a:solidFill>
              <a:latin typeface="Times New Roman" panose="02020603050405020304" pitchFamily="18" charset="0"/>
              <a:ea typeface="Calibri" panose="020F0502020204030204" pitchFamily="34" charset="0"/>
            </a:endParaRPr>
          </a:p>
          <a:p>
            <a:pPr marR="30480" lvl="0" algn="just">
              <a:lnSpc>
                <a:spcPct val="115000"/>
              </a:lnSpc>
              <a:spcAft>
                <a:spcPts val="1200"/>
              </a:spcAft>
            </a:pPr>
            <a:r>
              <a:rPr lang="en-US" sz="2400" dirty="0" err="1">
                <a:solidFill>
                  <a:prstClr val="black"/>
                </a:solidFill>
                <a:latin typeface="Times New Roman" panose="02020603050405020304" pitchFamily="18" charset="0"/>
                <a:ea typeface="Times New Roman" panose="02020603050405020304" pitchFamily="18" charset="0"/>
              </a:rPr>
              <a:t>Lòng</a:t>
            </a:r>
            <a:r>
              <a:rPr lang="en-US" sz="2400" dirty="0">
                <a:solidFill>
                  <a:prstClr val="black"/>
                </a:solidFill>
                <a:latin typeface="Times New Roman" panose="02020603050405020304" pitchFamily="18" charset="0"/>
                <a:ea typeface="Times New Roman" panose="02020603050405020304" pitchFamily="18" charset="0"/>
              </a:rPr>
              <a:t> ta </a:t>
            </a:r>
            <a:r>
              <a:rPr lang="en-US" sz="2400" dirty="0" err="1">
                <a:solidFill>
                  <a:prstClr val="black"/>
                </a:solidFill>
                <a:latin typeface="Times New Roman" panose="02020603050405020304" pitchFamily="18" charset="0"/>
                <a:ea typeface="Times New Roman" panose="02020603050405020304" pitchFamily="18" charset="0"/>
              </a:rPr>
              <a:t>vẫn</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vững</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như</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kiềng</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ba</a:t>
            </a:r>
            <a:r>
              <a:rPr lang="en-US" sz="2400" b="1" dirty="0">
                <a:solidFill>
                  <a:prstClr val="black"/>
                </a:solidFill>
                <a:latin typeface="Times New Roman" panose="02020603050405020304" pitchFamily="18" charset="0"/>
                <a:ea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rPr>
              <a:t>chân</a:t>
            </a:r>
            <a:endParaRPr lang="en-US" sz="2400" dirty="0">
              <a:solidFill>
                <a:prstClr val="black"/>
              </a:solidFill>
              <a:latin typeface="Times New Roman" panose="02020603050405020304" pitchFamily="18" charset="0"/>
              <a:ea typeface="Times New Roman" panose="02020603050405020304" pitchFamily="18" charset="0"/>
            </a:endParaRPr>
          </a:p>
          <a:p>
            <a:pPr marR="30480" lvl="0" algn="just">
              <a:lnSpc>
                <a:spcPct val="115000"/>
              </a:lnSpc>
              <a:spcAft>
                <a:spcPts val="1200"/>
              </a:spcAft>
            </a:pPr>
            <a:r>
              <a:rPr lang="en-US" sz="2400" dirty="0">
                <a:solidFill>
                  <a:prstClr val="black"/>
                </a:solidFill>
                <a:latin typeface="Times New Roman" panose="02020603050405020304" pitchFamily="18" charset="0"/>
                <a:ea typeface="Times New Roman" panose="02020603050405020304" pitchFamily="18" charset="0"/>
              </a:rPr>
              <a:t>(2). </a:t>
            </a:r>
            <a:r>
              <a:rPr lang="en-US" sz="2400" b="1" dirty="0" err="1">
                <a:solidFill>
                  <a:prstClr val="black"/>
                </a:solidFill>
                <a:latin typeface="Times New Roman" panose="02020603050405020304" pitchFamily="18" charset="0"/>
                <a:ea typeface="Times New Roman" panose="02020603050405020304" pitchFamily="18" charset="0"/>
              </a:rPr>
              <a:t>Đường</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ra</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trận</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mùa</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này</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đẹp</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lắm</a:t>
            </a:r>
            <a:endParaRPr lang="en-US" sz="2400" dirty="0">
              <a:solidFill>
                <a:prstClr val="black"/>
              </a:solidFill>
              <a:latin typeface="Times New Roman" panose="02020603050405020304" pitchFamily="18" charset="0"/>
              <a:ea typeface="Times New Roman" panose="02020603050405020304" pitchFamily="18" charset="0"/>
            </a:endParaRPr>
          </a:p>
          <a:p>
            <a:pPr marR="30480" lvl="0" algn="just">
              <a:lnSpc>
                <a:spcPct val="115000"/>
              </a:lnSpc>
              <a:spcAft>
                <a:spcPts val="1200"/>
              </a:spcAft>
            </a:pPr>
            <a:r>
              <a:rPr lang="en-US" sz="2400" dirty="0" err="1">
                <a:solidFill>
                  <a:prstClr val="black"/>
                </a:solidFill>
                <a:latin typeface="Times New Roman" panose="02020603050405020304" pitchFamily="18" charset="0"/>
                <a:ea typeface="Times New Roman" panose="02020603050405020304" pitchFamily="18" charset="0"/>
              </a:rPr>
              <a:t>Ngọt</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như</a:t>
            </a:r>
            <a:r>
              <a:rPr lang="en-US" sz="2400" dirty="0">
                <a:solidFill>
                  <a:prstClr val="black"/>
                </a:solidFill>
                <a:latin typeface="Times New Roman" panose="02020603050405020304" pitchFamily="18" charset="0"/>
                <a:ea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rPr>
              <a:t>đường</a:t>
            </a:r>
            <a:endParaRPr lang="en-US" sz="2400" dirty="0"/>
          </a:p>
        </p:txBody>
      </p:sp>
      <p:sp>
        <p:nvSpPr>
          <p:cNvPr id="14" name="Chevron 13"/>
          <p:cNvSpPr/>
          <p:nvPr/>
        </p:nvSpPr>
        <p:spPr>
          <a:xfrm>
            <a:off x="6096000" y="2668249"/>
            <a:ext cx="731768" cy="2541367"/>
          </a:xfrm>
          <a:prstGeom prst="chevr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7220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
            <a:ext cx="12192000" cy="836740"/>
            <a:chOff x="1440808" y="2419674"/>
            <a:chExt cx="9865006" cy="1448933"/>
          </a:xfrm>
        </p:grpSpPr>
        <p:sp>
          <p:nvSpPr>
            <p:cNvPr id="47" name="Freeform 6">
              <a:extLst>
                <a:ext uri="{FF2B5EF4-FFF2-40B4-BE49-F238E27FC236}">
                  <a16:creationId xmlns:a16="http://schemas.microsoft.com/office/drawing/2014/main" id="{0135C79C-F846-49D1-A09F-F16683F7E395}"/>
                </a:ext>
              </a:extLst>
            </p:cNvPr>
            <p:cNvSpPr>
              <a:spLocks/>
            </p:cNvSpPr>
            <p:nvPr userDrawn="1"/>
          </p:nvSpPr>
          <p:spPr bwMode="auto">
            <a:xfrm>
              <a:off x="1440808" y="2419674"/>
              <a:ext cx="9865006" cy="1406526"/>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1 w 7680"/>
                <a:gd name="T13" fmla="*/ 380 h 440"/>
                <a:gd name="T14" fmla="*/ 261 w 7680"/>
                <a:gd name="T15" fmla="*/ 440 h 440"/>
                <a:gd name="T16" fmla="*/ 541 w 7680"/>
                <a:gd name="T17" fmla="*/ 440 h 440"/>
                <a:gd name="T18" fmla="*/ 601 w 7680"/>
                <a:gd name="T19" fmla="*/ 380 h 440"/>
                <a:gd name="T20" fmla="*/ 601 w 7680"/>
                <a:gd name="T21" fmla="*/ 106 h 440"/>
                <a:gd name="T22" fmla="*/ 601 w 7680"/>
                <a:gd name="T23" fmla="*/ 106 h 440"/>
                <a:gd name="T24" fmla="*/ 601 w 7680"/>
                <a:gd name="T25" fmla="*/ 100 h 440"/>
                <a:gd name="T26" fmla="*/ 661 w 7680"/>
                <a:gd name="T27" fmla="*/ 40 h 440"/>
                <a:gd name="T28" fmla="*/ 676 w 7680"/>
                <a:gd name="T29" fmla="*/ 40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1" y="380"/>
                    <a:pt x="201" y="380"/>
                    <a:pt x="201" y="380"/>
                  </a:cubicBezTo>
                  <a:cubicBezTo>
                    <a:pt x="201" y="414"/>
                    <a:pt x="227" y="440"/>
                    <a:pt x="261" y="440"/>
                  </a:cubicBezTo>
                  <a:cubicBezTo>
                    <a:pt x="541" y="440"/>
                    <a:pt x="541" y="440"/>
                    <a:pt x="541" y="440"/>
                  </a:cubicBezTo>
                  <a:cubicBezTo>
                    <a:pt x="574" y="440"/>
                    <a:pt x="601" y="414"/>
                    <a:pt x="601" y="380"/>
                  </a:cubicBezTo>
                  <a:cubicBezTo>
                    <a:pt x="601" y="106"/>
                    <a:pt x="601" y="106"/>
                    <a:pt x="601" y="106"/>
                  </a:cubicBezTo>
                  <a:cubicBezTo>
                    <a:pt x="601" y="106"/>
                    <a:pt x="601" y="106"/>
                    <a:pt x="601" y="106"/>
                  </a:cubicBezTo>
                  <a:cubicBezTo>
                    <a:pt x="601" y="100"/>
                    <a:pt x="601" y="100"/>
                    <a:pt x="601" y="100"/>
                  </a:cubicBezTo>
                  <a:cubicBezTo>
                    <a:pt x="601" y="67"/>
                    <a:pt x="627" y="40"/>
                    <a:pt x="661" y="40"/>
                  </a:cubicBezTo>
                  <a:cubicBezTo>
                    <a:pt x="676" y="40"/>
                    <a:pt x="676" y="40"/>
                    <a:pt x="676" y="40"/>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48" name="Freeform 7">
              <a:extLst>
                <a:ext uri="{FF2B5EF4-FFF2-40B4-BE49-F238E27FC236}">
                  <a16:creationId xmlns:a16="http://schemas.microsoft.com/office/drawing/2014/main" id="{9BDD5B99-52D6-45D4-853E-00656DEDF9E0}"/>
                </a:ext>
              </a:extLst>
            </p:cNvPr>
            <p:cNvSpPr>
              <a:spLocks/>
            </p:cNvSpPr>
            <p:nvPr userDrawn="1"/>
          </p:nvSpPr>
          <p:spPr bwMode="auto">
            <a:xfrm>
              <a:off x="2255079" y="2654168"/>
              <a:ext cx="488049" cy="1214439"/>
            </a:xfrm>
            <a:custGeom>
              <a:avLst/>
              <a:gdLst>
                <a:gd name="T0" fmla="*/ 380 w 380"/>
                <a:gd name="T1" fmla="*/ 320 h 380"/>
                <a:gd name="T2" fmla="*/ 320 w 380"/>
                <a:gd name="T3" fmla="*/ 380 h 380"/>
                <a:gd name="T4" fmla="*/ 60 w 380"/>
                <a:gd name="T5" fmla="*/ 380 h 380"/>
                <a:gd name="T6" fmla="*/ 0 w 380"/>
                <a:gd name="T7" fmla="*/ 320 h 380"/>
                <a:gd name="T8" fmla="*/ 0 w 380"/>
                <a:gd name="T9" fmla="*/ 60 h 380"/>
                <a:gd name="T10" fmla="*/ 60 w 380"/>
                <a:gd name="T11" fmla="*/ 0 h 380"/>
                <a:gd name="T12" fmla="*/ 320 w 380"/>
                <a:gd name="T13" fmla="*/ 0 h 380"/>
                <a:gd name="T14" fmla="*/ 380 w 380"/>
                <a:gd name="T15" fmla="*/ 60 h 380"/>
                <a:gd name="T16" fmla="*/ 380 w 380"/>
                <a:gd name="T17" fmla="*/ 32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380">
                  <a:moveTo>
                    <a:pt x="380" y="320"/>
                  </a:moveTo>
                  <a:cubicBezTo>
                    <a:pt x="380" y="353"/>
                    <a:pt x="353" y="380"/>
                    <a:pt x="320" y="380"/>
                  </a:cubicBezTo>
                  <a:cubicBezTo>
                    <a:pt x="60" y="380"/>
                    <a:pt x="60" y="380"/>
                    <a:pt x="60" y="380"/>
                  </a:cubicBezTo>
                  <a:cubicBezTo>
                    <a:pt x="27" y="380"/>
                    <a:pt x="0" y="353"/>
                    <a:pt x="0" y="320"/>
                  </a:cubicBezTo>
                  <a:cubicBezTo>
                    <a:pt x="0" y="60"/>
                    <a:pt x="0" y="60"/>
                    <a:pt x="0" y="60"/>
                  </a:cubicBezTo>
                  <a:cubicBezTo>
                    <a:pt x="0" y="27"/>
                    <a:pt x="27" y="0"/>
                    <a:pt x="60" y="0"/>
                  </a:cubicBezTo>
                  <a:cubicBezTo>
                    <a:pt x="320" y="0"/>
                    <a:pt x="320" y="0"/>
                    <a:pt x="320" y="0"/>
                  </a:cubicBezTo>
                  <a:cubicBezTo>
                    <a:pt x="353" y="0"/>
                    <a:pt x="380" y="27"/>
                    <a:pt x="380" y="60"/>
                  </a:cubicBezTo>
                  <a:cubicBezTo>
                    <a:pt x="380" y="320"/>
                    <a:pt x="380" y="320"/>
                    <a:pt x="380" y="320"/>
                  </a:cubicBezTo>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49" name="Freeform 9">
              <a:extLst>
                <a:ext uri="{FF2B5EF4-FFF2-40B4-BE49-F238E27FC236}">
                  <a16:creationId xmlns:a16="http://schemas.microsoft.com/office/drawing/2014/main" id="{7BD48BF9-7087-4F50-83CD-A10FC7A2DDA4}"/>
                </a:ext>
              </a:extLst>
            </p:cNvPr>
            <p:cNvSpPr>
              <a:spLocks/>
            </p:cNvSpPr>
            <p:nvPr userDrawn="1"/>
          </p:nvSpPr>
          <p:spPr bwMode="auto">
            <a:xfrm>
              <a:off x="2772667" y="2654168"/>
              <a:ext cx="8533147" cy="1214439"/>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1" name="Freeform 13">
              <a:extLst>
                <a:ext uri="{FF2B5EF4-FFF2-40B4-BE49-F238E27FC236}">
                  <a16:creationId xmlns:a16="http://schemas.microsoft.com/office/drawing/2014/main" id="{BEA5C45B-1C10-4989-BDFF-5AFC77A39A29}"/>
                </a:ext>
              </a:extLst>
            </p:cNvPr>
            <p:cNvSpPr>
              <a:spLocks/>
            </p:cNvSpPr>
            <p:nvPr userDrawn="1"/>
          </p:nvSpPr>
          <p:spPr bwMode="auto">
            <a:xfrm>
              <a:off x="1808129" y="2895924"/>
              <a:ext cx="295398" cy="227013"/>
            </a:xfrm>
            <a:custGeom>
              <a:avLst/>
              <a:gdLst>
                <a:gd name="T0" fmla="*/ 135 w 230"/>
                <a:gd name="T1" fmla="*/ 64 h 71"/>
                <a:gd name="T2" fmla="*/ 120 w 230"/>
                <a:gd name="T3" fmla="*/ 71 h 71"/>
                <a:gd name="T4" fmla="*/ 2 w 230"/>
                <a:gd name="T5" fmla="*/ 62 h 71"/>
                <a:gd name="T6" fmla="*/ 11 w 230"/>
                <a:gd name="T7" fmla="*/ 54 h 71"/>
                <a:gd name="T8" fmla="*/ 105 w 230"/>
                <a:gd name="T9" fmla="*/ 2 h 71"/>
                <a:gd name="T10" fmla="*/ 115 w 230"/>
                <a:gd name="T11" fmla="*/ 0 h 71"/>
                <a:gd name="T12" fmla="*/ 227 w 230"/>
                <a:gd name="T13" fmla="*/ 9 h 71"/>
                <a:gd name="T14" fmla="*/ 228 w 230"/>
                <a:gd name="T15" fmla="*/ 12 h 71"/>
                <a:gd name="T16" fmla="*/ 135 w 23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71">
                  <a:moveTo>
                    <a:pt x="135" y="64"/>
                  </a:moveTo>
                  <a:cubicBezTo>
                    <a:pt x="128" y="68"/>
                    <a:pt x="121" y="71"/>
                    <a:pt x="120" y="71"/>
                  </a:cubicBezTo>
                  <a:cubicBezTo>
                    <a:pt x="2" y="62"/>
                    <a:pt x="2" y="62"/>
                    <a:pt x="2" y="62"/>
                  </a:cubicBezTo>
                  <a:cubicBezTo>
                    <a:pt x="0" y="61"/>
                    <a:pt x="4" y="58"/>
                    <a:pt x="11" y="54"/>
                  </a:cubicBezTo>
                  <a:cubicBezTo>
                    <a:pt x="105" y="2"/>
                    <a:pt x="105" y="2"/>
                    <a:pt x="105" y="2"/>
                  </a:cubicBezTo>
                  <a:cubicBezTo>
                    <a:pt x="108" y="0"/>
                    <a:pt x="111" y="0"/>
                    <a:pt x="115" y="0"/>
                  </a:cubicBezTo>
                  <a:cubicBezTo>
                    <a:pt x="119" y="0"/>
                    <a:pt x="227" y="9"/>
                    <a:pt x="227" y="9"/>
                  </a:cubicBezTo>
                  <a:cubicBezTo>
                    <a:pt x="229" y="9"/>
                    <a:pt x="230" y="10"/>
                    <a:pt x="228" y="12"/>
                  </a:cubicBezTo>
                  <a:lnTo>
                    <a:pt x="135"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grpSp>
      <p:pic>
        <p:nvPicPr>
          <p:cNvPr id="5" name="Picture 4"/>
          <p:cNvPicPr>
            <a:picLocks noChangeAspect="1"/>
          </p:cNvPicPr>
          <p:nvPr/>
        </p:nvPicPr>
        <p:blipFill>
          <a:blip r:embed="rId2"/>
          <a:stretch>
            <a:fillRect/>
          </a:stretch>
        </p:blipFill>
        <p:spPr>
          <a:xfrm flipH="1">
            <a:off x="1076191" y="135418"/>
            <a:ext cx="470395" cy="660758"/>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15480" y="289797"/>
            <a:ext cx="631587" cy="406020"/>
          </a:xfrm>
          <a:prstGeom prst="rect">
            <a:avLst/>
          </a:prstGeom>
        </p:spPr>
      </p:pic>
      <p:grpSp>
        <p:nvGrpSpPr>
          <p:cNvPr id="35" name="Group 34"/>
          <p:cNvGrpSpPr/>
          <p:nvPr/>
        </p:nvGrpSpPr>
        <p:grpSpPr>
          <a:xfrm>
            <a:off x="4009853" y="1061139"/>
            <a:ext cx="8012257" cy="5664125"/>
            <a:chOff x="9526586" y="5020964"/>
            <a:chExt cx="13487401" cy="7588768"/>
          </a:xfrm>
        </p:grpSpPr>
        <p:sp>
          <p:nvSpPr>
            <p:cNvPr id="36" name="Rectangle 10"/>
            <p:cNvSpPr>
              <a:spLocks noChangeArrowheads="1"/>
            </p:cNvSpPr>
            <p:nvPr/>
          </p:nvSpPr>
          <p:spPr bwMode="auto">
            <a:xfrm rot="5400000">
              <a:off x="16071148" y="5876038"/>
              <a:ext cx="189131" cy="13278255"/>
            </a:xfrm>
            <a:prstGeom prst="rect">
              <a:avLst/>
            </a:prstGeom>
            <a:gradFill>
              <a:gsLst>
                <a:gs pos="0">
                  <a:srgbClr val="00B0F0"/>
                </a:gs>
                <a:gs pos="100000">
                  <a:sysClr val="window" lastClr="FFFFFF"/>
                </a:gs>
              </a:gsLst>
              <a:lin ang="5400000" scaled="0"/>
            </a:gradFill>
            <a:ln w="25400" cap="flat" cmpd="sng" algn="ctr">
              <a:noFill/>
              <a:prstDash val="solid"/>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7" name="Freeform 9"/>
            <p:cNvSpPr>
              <a:spLocks/>
            </p:cNvSpPr>
            <p:nvPr/>
          </p:nvSpPr>
          <p:spPr bwMode="auto">
            <a:xfrm rot="5400000">
              <a:off x="21540853" y="11136598"/>
              <a:ext cx="2737980" cy="208288"/>
            </a:xfrm>
            <a:custGeom>
              <a:avLst/>
              <a:gdLst>
                <a:gd name="T0" fmla="*/ 1662 w 1662"/>
                <a:gd name="T1" fmla="*/ 118 h 118"/>
                <a:gd name="T2" fmla="*/ 0 w 1662"/>
                <a:gd name="T3" fmla="*/ 118 h 118"/>
                <a:gd name="T4" fmla="*/ 0 w 1662"/>
                <a:gd name="T5" fmla="*/ 0 h 118"/>
                <a:gd name="T6" fmla="*/ 1551 w 1662"/>
                <a:gd name="T7" fmla="*/ 0 h 118"/>
                <a:gd name="T8" fmla="*/ 1662 w 1662"/>
                <a:gd name="T9" fmla="*/ 118 h 118"/>
              </a:gdLst>
              <a:ahLst/>
              <a:cxnLst>
                <a:cxn ang="0">
                  <a:pos x="T0" y="T1"/>
                </a:cxn>
                <a:cxn ang="0">
                  <a:pos x="T2" y="T3"/>
                </a:cxn>
                <a:cxn ang="0">
                  <a:pos x="T4" y="T5"/>
                </a:cxn>
                <a:cxn ang="0">
                  <a:pos x="T6" y="T7"/>
                </a:cxn>
                <a:cxn ang="0">
                  <a:pos x="T8" y="T9"/>
                </a:cxn>
              </a:cxnLst>
              <a:rect l="0" t="0" r="r" b="b"/>
              <a:pathLst>
                <a:path w="1662" h="118">
                  <a:moveTo>
                    <a:pt x="1662" y="118"/>
                  </a:moveTo>
                  <a:lnTo>
                    <a:pt x="0" y="118"/>
                  </a:lnTo>
                  <a:lnTo>
                    <a:pt x="0" y="0"/>
                  </a:lnTo>
                  <a:lnTo>
                    <a:pt x="1551" y="0"/>
                  </a:lnTo>
                  <a:lnTo>
                    <a:pt x="1662" y="118"/>
                  </a:lnTo>
                  <a:close/>
                </a:path>
              </a:pathLst>
            </a:cu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8" name="Freeform 9"/>
            <p:cNvSpPr>
              <a:spLocks/>
            </p:cNvSpPr>
            <p:nvPr/>
          </p:nvSpPr>
          <p:spPr bwMode="auto">
            <a:xfrm rot="16200000" flipV="1">
              <a:off x="21540853" y="6285810"/>
              <a:ext cx="2737980" cy="208288"/>
            </a:xfrm>
            <a:custGeom>
              <a:avLst/>
              <a:gdLst>
                <a:gd name="T0" fmla="*/ 1662 w 1662"/>
                <a:gd name="T1" fmla="*/ 118 h 118"/>
                <a:gd name="T2" fmla="*/ 0 w 1662"/>
                <a:gd name="T3" fmla="*/ 118 h 118"/>
                <a:gd name="T4" fmla="*/ 0 w 1662"/>
                <a:gd name="T5" fmla="*/ 0 h 118"/>
                <a:gd name="T6" fmla="*/ 1551 w 1662"/>
                <a:gd name="T7" fmla="*/ 0 h 118"/>
                <a:gd name="T8" fmla="*/ 1662 w 1662"/>
                <a:gd name="T9" fmla="*/ 118 h 118"/>
              </a:gdLst>
              <a:ahLst/>
              <a:cxnLst>
                <a:cxn ang="0">
                  <a:pos x="T0" y="T1"/>
                </a:cxn>
                <a:cxn ang="0">
                  <a:pos x="T2" y="T3"/>
                </a:cxn>
                <a:cxn ang="0">
                  <a:pos x="T4" y="T5"/>
                </a:cxn>
                <a:cxn ang="0">
                  <a:pos x="T6" y="T7"/>
                </a:cxn>
                <a:cxn ang="0">
                  <a:pos x="T8" y="T9"/>
                </a:cxn>
              </a:cxnLst>
              <a:rect l="0" t="0" r="r" b="b"/>
              <a:pathLst>
                <a:path w="1662" h="118">
                  <a:moveTo>
                    <a:pt x="1662" y="118"/>
                  </a:moveTo>
                  <a:lnTo>
                    <a:pt x="0" y="118"/>
                  </a:lnTo>
                  <a:lnTo>
                    <a:pt x="0" y="0"/>
                  </a:lnTo>
                  <a:lnTo>
                    <a:pt x="1551" y="0"/>
                  </a:lnTo>
                  <a:lnTo>
                    <a:pt x="1662" y="118"/>
                  </a:lnTo>
                  <a:close/>
                </a:path>
              </a:pathLst>
            </a:cu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9" name="Rectangle 10"/>
            <p:cNvSpPr>
              <a:spLocks noChangeArrowheads="1"/>
            </p:cNvSpPr>
            <p:nvPr/>
          </p:nvSpPr>
          <p:spPr bwMode="auto">
            <a:xfrm rot="16200000" flipV="1">
              <a:off x="18440281" y="850795"/>
              <a:ext cx="194393" cy="8534731"/>
            </a:xfrm>
            <a:prstGeom prst="rect">
              <a:avLst/>
            </a:prstGeom>
            <a:gradFill>
              <a:gsLst>
                <a:gs pos="0">
                  <a:srgbClr val="00B0F0"/>
                </a:gs>
                <a:gs pos="100000">
                  <a:sysClr val="window" lastClr="FFFFFF"/>
                </a:gs>
              </a:gsLst>
              <a:lin ang="5400000" scaled="0"/>
            </a:gradFill>
            <a:ln w="25400" cap="flat" cmpd="sng" algn="ctr">
              <a:noFill/>
              <a:prstDash val="solid"/>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40" name="Rectangle 39"/>
            <p:cNvSpPr/>
            <p:nvPr/>
          </p:nvSpPr>
          <p:spPr>
            <a:xfrm>
              <a:off x="22804841" y="7643378"/>
              <a:ext cx="209146" cy="2935697"/>
            </a:xfrm>
            <a:prstGeom prst="rect">
              <a:avLst/>
            </a:pr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grpSp>
      <p:pic>
        <p:nvPicPr>
          <p:cNvPr id="9" name="Picture 8"/>
          <p:cNvPicPr>
            <a:picLocks noChangeAspect="1"/>
          </p:cNvPicPr>
          <p:nvPr/>
        </p:nvPicPr>
        <p:blipFill>
          <a:blip r:embed="rId5"/>
          <a:stretch>
            <a:fillRect/>
          </a:stretch>
        </p:blipFill>
        <p:spPr>
          <a:xfrm>
            <a:off x="3848922" y="873583"/>
            <a:ext cx="4468755" cy="566977"/>
          </a:xfrm>
          <a:prstGeom prst="rect">
            <a:avLst/>
          </a:prstGeom>
          <a:effectLst>
            <a:reflection blurRad="6350" stA="52000" endA="300" endPos="35000" dir="5400000" sy="-100000" algn="bl" rotWithShape="0"/>
          </a:effectLst>
        </p:spPr>
      </p:pic>
      <p:sp>
        <p:nvSpPr>
          <p:cNvPr id="8" name="Rectangle 7"/>
          <p:cNvSpPr/>
          <p:nvPr/>
        </p:nvSpPr>
        <p:spPr>
          <a:xfrm>
            <a:off x="2955447" y="174863"/>
            <a:ext cx="6177461" cy="613245"/>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t-BR" sz="3200" b="1" i="0" u="none" strike="noStrike" kern="1200" cap="none" spc="0" normalizeH="0" baseline="0" noProof="0" dirty="0" smtClean="0">
                <a:ln>
                  <a:noFill/>
                </a:ln>
                <a:solidFill>
                  <a:srgbClr val="C00000"/>
                </a:solidFill>
                <a:effectLst/>
                <a:uLnTx/>
                <a:uFillTx/>
                <a:latin typeface="Times New Roman" panose="02020603050405020304" pitchFamily="18" charset="0"/>
                <a:ea typeface="Times New Roman" panose="02020603050405020304" pitchFamily="18" charset="0"/>
                <a:cs typeface="+mn-cs"/>
              </a:rPr>
              <a:t>ÔN TẬP GIỮA TUẦN HỌC KÌ II</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4010589" y="935968"/>
            <a:ext cx="417082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ÔN TẬP, HỆ THỐNG KIẾN THỨC</a:t>
            </a:r>
            <a:endParaRPr kumimoji="0" lang="en-US" sz="20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6" name="Rectangle 5"/>
          <p:cNvSpPr/>
          <p:nvPr/>
        </p:nvSpPr>
        <p:spPr>
          <a:xfrm>
            <a:off x="315480" y="1206231"/>
            <a:ext cx="4342792"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3. </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Từ đa nghĩa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đồng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âm</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1" name="Rectangle 10"/>
          <p:cNvSpPr/>
          <p:nvPr/>
        </p:nvSpPr>
        <p:spPr>
          <a:xfrm>
            <a:off x="315480" y="1653552"/>
            <a:ext cx="1792478" cy="548099"/>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b.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tập</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660400" y="2156769"/>
            <a:ext cx="10858500" cy="3323987"/>
          </a:xfrm>
          <a:prstGeom prst="rect">
            <a:avLst/>
          </a:prstGeom>
        </p:spPr>
        <p:txBody>
          <a:bodyPr>
            <a:spAutoFit/>
          </a:bodyPr>
          <a:lstStyle/>
          <a:p>
            <a:pPr>
              <a:lnSpc>
                <a:spcPct val="150000"/>
              </a:lnSpc>
              <a:spcAft>
                <a:spcPts val="0"/>
              </a:spcAft>
            </a:pPr>
            <a:r>
              <a:rPr lang="en-US" sz="2800" dirty="0">
                <a:latin typeface="Times New Roman" panose="02020603050405020304" pitchFamily="18" charset="0"/>
                <a:ea typeface="Times New Roman" panose="02020603050405020304" pitchFamily="18" charset="0"/>
              </a:rPr>
              <a:t>(1)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chân</a:t>
            </a:r>
            <a:r>
              <a:rPr lang="en-US" sz="2800" b="1"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hợp</a:t>
            </a:r>
            <a:r>
              <a:rPr lang="en-US" sz="2800" dirty="0">
                <a:latin typeface="Times New Roman" panose="02020603050405020304" pitchFamily="18" charset="0"/>
                <a:ea typeface="Times New Roman" panose="02020603050405020304" pitchFamily="18" charset="0"/>
              </a:rPr>
              <a:t> ở </a:t>
            </a:r>
            <a:r>
              <a:rPr lang="en-US" sz="2800" dirty="0" err="1">
                <a:latin typeface="Times New Roman" panose="02020603050405020304" pitchFamily="18" charset="0"/>
                <a:ea typeface="Times New Roman" panose="02020603050405020304" pitchFamily="18" charset="0"/>
              </a:rPr>
              <a:t>câu</a:t>
            </a:r>
            <a:r>
              <a:rPr lang="en-US" sz="2800" dirty="0">
                <a:latin typeface="Times New Roman" panose="02020603050405020304" pitchFamily="18" charset="0"/>
                <a:ea typeface="Times New Roman" panose="02020603050405020304" pitchFamily="18" charset="0"/>
              </a:rPr>
              <a:t> (1)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nghĩa</a:t>
            </a:r>
            <a:r>
              <a:rPr lang="en-US" sz="2800" dirty="0">
                <a:latin typeface="Times New Roman" panose="02020603050405020304" pitchFamily="18" charset="0"/>
                <a:ea typeface="Times New Roman" panose="02020603050405020304" pitchFamily="18" charset="0"/>
              </a:rPr>
              <a:t>.</a:t>
            </a:r>
          </a:p>
          <a:p>
            <a:pPr marL="342900" lvl="0" indent="-342900">
              <a:lnSpc>
                <a:spcPct val="150000"/>
              </a:lnSpc>
              <a:spcAft>
                <a:spcPts val="0"/>
              </a:spcAft>
              <a:buFont typeface="Times New Roman" panose="02020603050405020304" pitchFamily="18" charset="0"/>
              <a:buChar char="-"/>
            </a:pPr>
            <a:r>
              <a:rPr lang="en-US" sz="2800" b="1" dirty="0" err="1">
                <a:latin typeface="Times New Roman" panose="02020603050405020304" pitchFamily="18" charset="0"/>
                <a:ea typeface="Calibri" panose="020F0502020204030204" pitchFamily="34" charset="0"/>
              </a:rPr>
              <a:t>Chân</a:t>
            </a:r>
            <a:r>
              <a:rPr lang="en-US" sz="2800" b="1"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trong</a:t>
            </a:r>
            <a:r>
              <a:rPr lang="en-US" sz="2800"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Cái</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chân</a:t>
            </a:r>
            <a:r>
              <a:rPr lang="en-US" sz="2800" i="1" dirty="0">
                <a:latin typeface="Times New Roman" panose="02020603050405020304" pitchFamily="18" charset="0"/>
                <a:ea typeface="Calibri" panose="020F0502020204030204" pitchFamily="34" charset="0"/>
              </a:rPr>
              <a: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mang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nghĩa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gốc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chỉ</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bộ</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phận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cơ</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thể</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người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động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vật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để</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đứng</a:t>
            </a:r>
            <a:r>
              <a:rPr lang="en-US" sz="2800" dirty="0">
                <a:latin typeface="Times New Roman" panose="02020603050405020304" pitchFamily="18" charset="0"/>
                <a:ea typeface="Calibri" panose="020F0502020204030204" pitchFamily="34" charset="0"/>
              </a:rPr>
              <a:t>, di </a:t>
            </a:r>
            <a:r>
              <a:rPr lang="en-US" sz="2800" dirty="0" err="1">
                <a:latin typeface="Times New Roman" panose="02020603050405020304" pitchFamily="18" charset="0"/>
                <a:ea typeface="Calibri" panose="020F0502020204030204" pitchFamily="34" charset="0"/>
              </a:rPr>
              <a:t>chuyển</a:t>
            </a:r>
            <a:r>
              <a:rPr lang="en-US" sz="2800" dirty="0">
                <a:latin typeface="Times New Roman" panose="02020603050405020304" pitchFamily="18" charset="0"/>
                <a:ea typeface="Calibri" panose="020F0502020204030204" pitchFamily="34" charset="0"/>
              </a:rPr>
              <a:t> , </a:t>
            </a:r>
            <a:r>
              <a:rPr lang="en-US" sz="2800" dirty="0" err="1">
                <a:latin typeface="Times New Roman" panose="02020603050405020304" pitchFamily="18" charset="0"/>
                <a:ea typeface="Calibri" panose="020F0502020204030204" pitchFamily="34" charset="0"/>
              </a:rPr>
              <a:t>là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nghĩa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gốc</a:t>
            </a:r>
            <a:endParaRPr lang="en-US" sz="2800" dirty="0">
              <a:latin typeface="Times New Roman" panose="02020603050405020304" pitchFamily="18" charset="0"/>
              <a:ea typeface="Calibri" panose="020F0502020204030204" pitchFamily="34" charset="0"/>
            </a:endParaRPr>
          </a:p>
          <a:p>
            <a:pPr marL="342900" lvl="0" indent="-342900">
              <a:lnSpc>
                <a:spcPct val="150000"/>
              </a:lnSpc>
              <a:spcAft>
                <a:spcPts val="0"/>
              </a:spcAft>
              <a:buFont typeface="Times New Roman" panose="02020603050405020304" pitchFamily="18" charset="0"/>
              <a:buChar char="-"/>
            </a:pPr>
            <a:r>
              <a:rPr lang="en-US" sz="2800" b="1" dirty="0" err="1">
                <a:latin typeface="Times New Roman" panose="02020603050405020304" pitchFamily="18" charset="0"/>
                <a:ea typeface="Calibri" panose="020F0502020204030204" pitchFamily="34" charset="0"/>
              </a:rPr>
              <a:t>Chân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trong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a:t>
            </a:r>
            <a:r>
              <a:rPr lang="en-US" sz="2800" i="1" dirty="0" err="1">
                <a:latin typeface="Times New Roman" panose="02020603050405020304" pitchFamily="18" charset="0"/>
                <a:ea typeface="Calibri" panose="020F0502020204030204" pitchFamily="34" charset="0"/>
              </a:rPr>
              <a:t>hân</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kiềng</a:t>
            </a:r>
            <a:r>
              <a:rPr lang="en-US" sz="2800" i="1"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bộ</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phận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của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đồ</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vật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giữa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vật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đứng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tiếp</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giáp</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với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mặt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phẳng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nghĩa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chuyển</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62818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9244"/>
          </a:xfrm>
          <a:solidFill>
            <a:schemeClr val="accent2"/>
          </a:solidFill>
        </p:spPr>
        <p:txBody>
          <a:bodyPr/>
          <a:lstStyle/>
          <a:p>
            <a:pPr algn="ctr"/>
            <a:r>
              <a:rPr lang="en-US">
                <a:latin typeface="Times New Roman" panose="02020603050405020304" pitchFamily="18" charset="0"/>
                <a:cs typeface="Times New Roman" panose="02020603050405020304" pitchFamily="18" charset="0"/>
              </a:rPr>
              <a:t>	</a:t>
            </a:r>
            <a:r>
              <a:rPr lang="en-US" sz="5400" b="1" smtClean="0">
                <a:solidFill>
                  <a:schemeClr val="accent1">
                    <a:lumMod val="75000"/>
                  </a:schemeClr>
                </a:solidFill>
                <a:latin typeface="Times New Roman" panose="02020603050405020304" pitchFamily="18" charset="0"/>
                <a:cs typeface="Times New Roman" panose="02020603050405020304" pitchFamily="18" charset="0"/>
              </a:rPr>
              <a:t>Luật ch</a:t>
            </a:r>
            <a:r>
              <a:rPr lang="vi-VN" sz="5400" b="1" smtClean="0">
                <a:solidFill>
                  <a:schemeClr val="accent1">
                    <a:lumMod val="75000"/>
                  </a:schemeClr>
                </a:solidFill>
                <a:latin typeface="Times New Roman" panose="02020603050405020304" pitchFamily="18" charset="0"/>
                <a:cs typeface="Times New Roman" panose="02020603050405020304" pitchFamily="18" charset="0"/>
              </a:rPr>
              <a:t>ơ</a:t>
            </a:r>
            <a:r>
              <a:rPr lang="en-US" sz="5400" b="1" smtClean="0">
                <a:solidFill>
                  <a:schemeClr val="accent1">
                    <a:lumMod val="75000"/>
                  </a:schemeClr>
                </a:solidFill>
                <a:latin typeface="Times New Roman" panose="02020603050405020304" pitchFamily="18" charset="0"/>
                <a:cs typeface="Times New Roman" panose="02020603050405020304" pitchFamily="18" charset="0"/>
              </a:rPr>
              <a:t>i:</a:t>
            </a:r>
            <a:endParaRPr lang="en-US" sz="5400" b="1">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85093" y="1219200"/>
            <a:ext cx="10515600" cy="5369169"/>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p:spPr>
        <p:txBody>
          <a:bodyPr>
            <a:normAutofit/>
          </a:bodyPr>
          <a:lstStyle/>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HS </a:t>
            </a:r>
            <a:r>
              <a:rPr lang="en-US" dirty="0" err="1" smtClean="0">
                <a:latin typeface="Times New Roman" panose="02020603050405020304" pitchFamily="18" charset="0"/>
                <a:cs typeface="Times New Roman" panose="02020603050405020304" pitchFamily="18" charset="0"/>
              </a:rPr>
              <a:t>sẽ</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4 </a:t>
            </a:r>
            <a:r>
              <a:rPr lang="en-US" dirty="0" err="1">
                <a:latin typeface="Times New Roman" panose="02020603050405020304" pitchFamily="18" charset="0"/>
                <a:cs typeface="Times New Roman" panose="02020603050405020304" pitchFamily="18" charset="0"/>
              </a:rPr>
              <a:t>tờ</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nhớ</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4 </a:t>
            </a:r>
            <a:r>
              <a:rPr lang="en-US" dirty="0" err="1">
                <a:latin typeface="Times New Roman" panose="02020603050405020304" pitchFamily="18" charset="0"/>
                <a:cs typeface="Times New Roman" panose="02020603050405020304" pitchFamily="18" charset="0"/>
              </a:rPr>
              <a:t>màu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 </a:t>
            </a:r>
            <a:r>
              <a:rPr lang="en-US" b="1" dirty="0" err="1">
                <a:solidFill>
                  <a:srgbClr val="0CE80C"/>
                </a:solidFill>
                <a:latin typeface="Times New Roman" panose="02020603050405020304" pitchFamily="18" charset="0"/>
                <a:cs typeface="Times New Roman" panose="02020603050405020304" pitchFamily="18" charset="0"/>
              </a:rPr>
              <a:t>xanh</a:t>
            </a:r>
            <a:r>
              <a:rPr lang="en-US" b="1" dirty="0">
                <a:latin typeface="Times New Roman" panose="02020603050405020304" pitchFamily="18" charset="0"/>
                <a:cs typeface="Times New Roman" panose="02020603050405020304" pitchFamily="18" charset="0"/>
              </a:rPr>
              <a:t> - </a:t>
            </a:r>
            <a:r>
              <a:rPr lang="en-US" b="1" dirty="0" err="1">
                <a:solidFill>
                  <a:srgbClr val="FFFF00"/>
                </a:solidFill>
                <a:latin typeface="Times New Roman" panose="02020603050405020304" pitchFamily="18" charset="0"/>
                <a:cs typeface="Times New Roman" panose="02020603050405020304" pitchFamily="18" charset="0"/>
              </a:rPr>
              <a:t>vàng</a:t>
            </a:r>
            <a:r>
              <a:rPr lang="en-US" b="1" dirty="0">
                <a:latin typeface="Times New Roman" panose="02020603050405020304" pitchFamily="18" charset="0"/>
                <a:cs typeface="Times New Roman" panose="02020603050405020304" pitchFamily="18" charset="0"/>
              </a:rPr>
              <a:t> - </a:t>
            </a:r>
            <a:r>
              <a:rPr lang="en-US" b="1" dirty="0" err="1" smtClean="0">
                <a:solidFill>
                  <a:srgbClr val="EC1CB6"/>
                </a:solidFill>
                <a:latin typeface="Times New Roman" panose="02020603050405020304" pitchFamily="18" charset="0"/>
                <a:cs typeface="Times New Roman" panose="02020603050405020304" pitchFamily="18" charset="0"/>
              </a:rPr>
              <a:t>hồng</a:t>
            </a:r>
            <a:r>
              <a:rPr lang="en-US" b="1" dirty="0" smtClean="0">
                <a:solidFill>
                  <a:srgbClr val="EC1CB6"/>
                </a:solidFill>
                <a:latin typeface="Times New Roman" panose="02020603050405020304" pitchFamily="18" charset="0"/>
                <a:cs typeface="Times New Roman" panose="02020603050405020304" pitchFamily="18" charset="0"/>
              </a:rPr>
              <a:t> – </a:t>
            </a:r>
            <a:r>
              <a:rPr lang="en-US" b="1" dirty="0" err="1" smtClean="0">
                <a:solidFill>
                  <a:schemeClr val="bg1"/>
                </a:solidFill>
                <a:latin typeface="Times New Roman" panose="02020603050405020304" pitchFamily="18" charset="0"/>
                <a:cs typeface="Times New Roman" panose="02020603050405020304" pitchFamily="18" charset="0"/>
              </a:rPr>
              <a:t>trắng</a:t>
            </a:r>
            <a:r>
              <a:rPr lang="en-US" dirty="0" smtClean="0">
                <a:solidFill>
                  <a:srgbClr val="EC1CB6"/>
                </a:solidFill>
                <a:latin typeface="Times New Roman" panose="02020603050405020304" pitchFamily="18" charset="0"/>
                <a:cs typeface="Times New Roman" panose="02020603050405020304" pitchFamily="18" charset="0"/>
              </a:rPr>
              <a:t> </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(t</a:t>
            </a:r>
            <a:r>
              <a:rPr lang="vi-VN" dirty="0" smtClean="0">
                <a:solidFill>
                  <a:schemeClr val="tx1">
                    <a:lumMod val="95000"/>
                    <a:lumOff val="5000"/>
                  </a:schemeClr>
                </a:solidFill>
                <a:latin typeface="Times New Roman" panose="02020603050405020304" pitchFamily="18" charset="0"/>
                <a:cs typeface="Times New Roman" panose="02020603050405020304" pitchFamily="18" charset="0"/>
              </a:rPr>
              <a:t>ươ</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ng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với</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4 </a:t>
            </a:r>
            <a:r>
              <a:rPr lang="vi-VN" dirty="0" smtClean="0">
                <a:solidFill>
                  <a:schemeClr val="tx1">
                    <a:lumMod val="95000"/>
                    <a:lumOff val="5000"/>
                  </a:schemeClr>
                </a:solidFill>
                <a:latin typeface="Times New Roman" panose="02020603050405020304" pitchFamily="18" charset="0"/>
                <a:cs typeface="Times New Roman" panose="02020603050405020304" pitchFamily="18" charset="0"/>
              </a:rPr>
              <a:t>đáp</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án</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mỗi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hỏi</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theo</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quy</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vi-VN" dirty="0" smtClean="0">
                <a:solidFill>
                  <a:schemeClr val="tx1">
                    <a:lumMod val="95000"/>
                    <a:lumOff val="5000"/>
                  </a:schemeClr>
                </a:solidFill>
                <a:latin typeface="Times New Roman" panose="02020603050405020304" pitchFamily="18" charset="0"/>
                <a:cs typeface="Times New Roman" panose="02020603050405020304" pitchFamily="18" charset="0"/>
              </a:rPr>
              <a:t>định</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a:t>
            </a: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buNone/>
            </a:pPr>
            <a:r>
              <a:rPr lang="en-US" dirty="0">
                <a:solidFill>
                  <a:schemeClr val="tx1">
                    <a:lumMod val="95000"/>
                    <a:lumOff val="5000"/>
                  </a:schemeClr>
                </a:solidFill>
                <a:latin typeface="Times New Roman" panose="02020603050405020304" pitchFamily="18" charset="0"/>
                <a:cs typeface="Times New Roman" panose="02020603050405020304" pitchFamily="18" charset="0"/>
              </a:rPr>
              <a:t>- HS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cả</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lớp</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sẽ</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vi-VN" dirty="0" smtClean="0">
                <a:solidFill>
                  <a:schemeClr val="tx1">
                    <a:lumMod val="95000"/>
                    <a:lumOff val="5000"/>
                  </a:schemeClr>
                </a:solidFill>
                <a:latin typeface="Times New Roman" panose="02020603050405020304" pitchFamily="18" charset="0"/>
                <a:cs typeface="Times New Roman" panose="02020603050405020304" pitchFamily="18" charset="0"/>
              </a:rPr>
              <a:t>đứng</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tại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chỗ</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vi-VN" dirty="0" smtClean="0">
                <a:solidFill>
                  <a:schemeClr val="tx1">
                    <a:lumMod val="95000"/>
                    <a:lumOff val="5000"/>
                  </a:schemeClr>
                </a:solidFill>
                <a:latin typeface="Times New Roman" panose="02020603050405020304" pitchFamily="18" charset="0"/>
                <a:cs typeface="Times New Roman" panose="02020603050405020304" pitchFamily="18" charset="0"/>
              </a:rPr>
              <a:t>để</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cùng</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tham</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gia</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trò</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ch</a:t>
            </a:r>
            <a:r>
              <a:rPr lang="vi-VN" dirty="0" smtClean="0">
                <a:solidFill>
                  <a:schemeClr val="tx1">
                    <a:lumMod val="95000"/>
                    <a:lumOff val="5000"/>
                  </a:schemeClr>
                </a:solidFill>
                <a:latin typeface="Times New Roman" panose="02020603050405020304" pitchFamily="18" charset="0"/>
                <a:cs typeface="Times New Roman" panose="02020603050405020304" pitchFamily="18" charset="0"/>
              </a:rPr>
              <a:t>ơ</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i</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a:t>
            </a:r>
          </a:p>
          <a:p>
            <a:pPr marL="0" indent="0">
              <a:buNone/>
            </a:pPr>
            <a:r>
              <a:rPr lang="en-US" dirty="0">
                <a:solidFill>
                  <a:schemeClr val="tx1">
                    <a:lumMod val="95000"/>
                    <a:lumOff val="5000"/>
                  </a:schemeClr>
                </a:solidFill>
                <a:latin typeface="Times New Roman" panose="02020603050405020304" pitchFamily="18" charset="0"/>
                <a:cs typeface="Times New Roman" panose="02020603050405020304" pitchFamily="18" charset="0"/>
              </a:rPr>
              <a:t>- GV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lần</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l</a:t>
            </a:r>
            <a:r>
              <a:rPr lang="vi-VN" dirty="0" smtClean="0">
                <a:solidFill>
                  <a:schemeClr val="tx1">
                    <a:lumMod val="95000"/>
                    <a:lumOff val="5000"/>
                  </a:schemeClr>
                </a:solidFill>
                <a:latin typeface="Times New Roman" panose="02020603050405020304" pitchFamily="18" charset="0"/>
                <a:cs typeface="Times New Roman" panose="02020603050405020304" pitchFamily="18" charset="0"/>
              </a:rPr>
              <a:t>ượt</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vi-VN" dirty="0" smtClean="0">
                <a:solidFill>
                  <a:schemeClr val="tx1">
                    <a:lumMod val="95000"/>
                    <a:lumOff val="5000"/>
                  </a:schemeClr>
                </a:solidFill>
                <a:latin typeface="Times New Roman" panose="02020603050405020304" pitchFamily="18" charset="0"/>
                <a:cs typeface="Times New Roman" panose="02020603050405020304" pitchFamily="18" charset="0"/>
              </a:rPr>
              <a:t>đọc</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hỏi</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Sau</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khi</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GV </a:t>
            </a:r>
            <a:r>
              <a:rPr lang="vi-VN" dirty="0" smtClean="0">
                <a:solidFill>
                  <a:schemeClr val="tx1">
                    <a:lumMod val="95000"/>
                    <a:lumOff val="5000"/>
                  </a:schemeClr>
                </a:solidFill>
                <a:latin typeface="Times New Roman" panose="02020603050405020304" pitchFamily="18" charset="0"/>
                <a:cs typeface="Times New Roman" panose="02020603050405020304" pitchFamily="18" charset="0"/>
              </a:rPr>
              <a:t>đọc</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xong</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hỏi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HS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có</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15 s </a:t>
            </a:r>
            <a:r>
              <a:rPr lang="vi-VN" dirty="0" smtClean="0">
                <a:solidFill>
                  <a:schemeClr val="tx1">
                    <a:lumMod val="95000"/>
                    <a:lumOff val="5000"/>
                  </a:schemeClr>
                </a:solidFill>
                <a:latin typeface="Times New Roman" panose="02020603050405020304" pitchFamily="18" charset="0"/>
                <a:cs typeface="Times New Roman" panose="02020603050405020304" pitchFamily="18" charset="0"/>
              </a:rPr>
              <a:t>để</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gi</a:t>
            </a:r>
            <a:r>
              <a:rPr lang="vi-VN" dirty="0" smtClean="0">
                <a:solidFill>
                  <a:schemeClr val="tx1">
                    <a:lumMod val="95000"/>
                    <a:lumOff val="5000"/>
                  </a:schemeClr>
                </a:solidFill>
                <a:latin typeface="Times New Roman" panose="02020603050405020304" pitchFamily="18" charset="0"/>
                <a:cs typeface="Times New Roman" panose="02020603050405020304" pitchFamily="18" charset="0"/>
              </a:rPr>
              <a:t>ơ</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tờ</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giấy</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nhớ</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t</a:t>
            </a:r>
            <a:r>
              <a:rPr lang="vi-VN" dirty="0" smtClean="0">
                <a:solidFill>
                  <a:schemeClr val="tx1">
                    <a:lumMod val="95000"/>
                    <a:lumOff val="5000"/>
                  </a:schemeClr>
                </a:solidFill>
                <a:latin typeface="Times New Roman" panose="02020603050405020304" pitchFamily="18" charset="0"/>
                <a:cs typeface="Times New Roman" panose="02020603050405020304" pitchFamily="18" charset="0"/>
              </a:rPr>
              <a:t>ươ</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ng</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ứng</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vi-VN" dirty="0" smtClean="0">
                <a:solidFill>
                  <a:schemeClr val="tx1">
                    <a:lumMod val="95000"/>
                    <a:lumOff val="5000"/>
                  </a:schemeClr>
                </a:solidFill>
                <a:latin typeface="Times New Roman" panose="02020603050405020304" pitchFamily="18" charset="0"/>
                <a:cs typeface="Times New Roman" panose="02020603050405020304" pitchFamily="18" charset="0"/>
              </a:rPr>
              <a:t>đá</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p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án</a:t>
            </a:r>
            <a:endParaRPr lang="en-US"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buNone/>
            </a:pPr>
            <a:r>
              <a:rPr lang="en-US" dirty="0">
                <a:solidFill>
                  <a:schemeClr val="tx1">
                    <a:lumMod val="95000"/>
                    <a:lumOff val="5000"/>
                  </a:schemeClr>
                </a:solidFill>
                <a:latin typeface="Times New Roman" panose="02020603050405020304" pitchFamily="18" charset="0"/>
                <a:cs typeface="Times New Roman" panose="02020603050405020304" pitchFamily="18" charset="0"/>
              </a:rPr>
              <a:t>- HS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nào</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trả</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lời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sai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hỏi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sẽ</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tự</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vi-VN" dirty="0" smtClean="0">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ngồi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xuống</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vi-VN" dirty="0" smtClean="0">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tham</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gia</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trả</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lời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hỏi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tiếp</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theo.</a:t>
            </a:r>
            <a:endParaRPr lang="en-US"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buNone/>
            </a:pP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Hết</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8</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câu</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hỏi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HS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nào</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còn</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vi-VN" dirty="0" smtClean="0">
                <a:solidFill>
                  <a:schemeClr val="tx1">
                    <a:lumMod val="95000"/>
                    <a:lumOff val="5000"/>
                  </a:schemeClr>
                </a:solidFill>
                <a:latin typeface="Times New Roman" panose="02020603050405020304" pitchFamily="18" charset="0"/>
                <a:cs typeface="Times New Roman" panose="02020603050405020304" pitchFamily="18" charset="0"/>
              </a:rPr>
              <a:t>đứng</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trả</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lời</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vi-VN" dirty="0" smtClean="0">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hết</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10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câu</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hỏi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sẽ</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giành</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vi-VN" dirty="0" smtClean="0">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phần</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th</a:t>
            </a:r>
            <a:r>
              <a:rPr lang="vi-VN" dirty="0" smtClean="0">
                <a:solidFill>
                  <a:schemeClr val="tx1">
                    <a:lumMod val="95000"/>
                    <a:lumOff val="5000"/>
                  </a:schemeClr>
                </a:solidFill>
                <a:latin typeface="Times New Roman" panose="02020603050405020304" pitchFamily="18" charset="0"/>
                <a:cs typeface="Times New Roman" panose="02020603050405020304" pitchFamily="18" charset="0"/>
              </a:rPr>
              <a:t>ưởng</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a:t>
            </a: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4289664"/>
      </p:ext>
    </p:extLst>
  </p:cSld>
  <p:clrMapOvr>
    <a:masterClrMapping/>
  </p:clrMapOvr>
  <p:transition spd="slow">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
            <a:ext cx="12192000" cy="836740"/>
            <a:chOff x="1440808" y="2419674"/>
            <a:chExt cx="9865006" cy="1448933"/>
          </a:xfrm>
        </p:grpSpPr>
        <p:sp>
          <p:nvSpPr>
            <p:cNvPr id="47" name="Freeform 6">
              <a:extLst>
                <a:ext uri="{FF2B5EF4-FFF2-40B4-BE49-F238E27FC236}">
                  <a16:creationId xmlns:a16="http://schemas.microsoft.com/office/drawing/2014/main" id="{0135C79C-F846-49D1-A09F-F16683F7E395}"/>
                </a:ext>
              </a:extLst>
            </p:cNvPr>
            <p:cNvSpPr>
              <a:spLocks/>
            </p:cNvSpPr>
            <p:nvPr userDrawn="1"/>
          </p:nvSpPr>
          <p:spPr bwMode="auto">
            <a:xfrm>
              <a:off x="1440808" y="2419674"/>
              <a:ext cx="9865006" cy="1406526"/>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1 w 7680"/>
                <a:gd name="T13" fmla="*/ 380 h 440"/>
                <a:gd name="T14" fmla="*/ 261 w 7680"/>
                <a:gd name="T15" fmla="*/ 440 h 440"/>
                <a:gd name="T16" fmla="*/ 541 w 7680"/>
                <a:gd name="T17" fmla="*/ 440 h 440"/>
                <a:gd name="T18" fmla="*/ 601 w 7680"/>
                <a:gd name="T19" fmla="*/ 380 h 440"/>
                <a:gd name="T20" fmla="*/ 601 w 7680"/>
                <a:gd name="T21" fmla="*/ 106 h 440"/>
                <a:gd name="T22" fmla="*/ 601 w 7680"/>
                <a:gd name="T23" fmla="*/ 106 h 440"/>
                <a:gd name="T24" fmla="*/ 601 w 7680"/>
                <a:gd name="T25" fmla="*/ 100 h 440"/>
                <a:gd name="T26" fmla="*/ 661 w 7680"/>
                <a:gd name="T27" fmla="*/ 40 h 440"/>
                <a:gd name="T28" fmla="*/ 676 w 7680"/>
                <a:gd name="T29" fmla="*/ 40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1" y="380"/>
                    <a:pt x="201" y="380"/>
                    <a:pt x="201" y="380"/>
                  </a:cubicBezTo>
                  <a:cubicBezTo>
                    <a:pt x="201" y="414"/>
                    <a:pt x="227" y="440"/>
                    <a:pt x="261" y="440"/>
                  </a:cubicBezTo>
                  <a:cubicBezTo>
                    <a:pt x="541" y="440"/>
                    <a:pt x="541" y="440"/>
                    <a:pt x="541" y="440"/>
                  </a:cubicBezTo>
                  <a:cubicBezTo>
                    <a:pt x="574" y="440"/>
                    <a:pt x="601" y="414"/>
                    <a:pt x="601" y="380"/>
                  </a:cubicBezTo>
                  <a:cubicBezTo>
                    <a:pt x="601" y="106"/>
                    <a:pt x="601" y="106"/>
                    <a:pt x="601" y="106"/>
                  </a:cubicBezTo>
                  <a:cubicBezTo>
                    <a:pt x="601" y="106"/>
                    <a:pt x="601" y="106"/>
                    <a:pt x="601" y="106"/>
                  </a:cubicBezTo>
                  <a:cubicBezTo>
                    <a:pt x="601" y="100"/>
                    <a:pt x="601" y="100"/>
                    <a:pt x="601" y="100"/>
                  </a:cubicBezTo>
                  <a:cubicBezTo>
                    <a:pt x="601" y="67"/>
                    <a:pt x="627" y="40"/>
                    <a:pt x="661" y="40"/>
                  </a:cubicBezTo>
                  <a:cubicBezTo>
                    <a:pt x="676" y="40"/>
                    <a:pt x="676" y="40"/>
                    <a:pt x="676" y="40"/>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48" name="Freeform 7">
              <a:extLst>
                <a:ext uri="{FF2B5EF4-FFF2-40B4-BE49-F238E27FC236}">
                  <a16:creationId xmlns:a16="http://schemas.microsoft.com/office/drawing/2014/main" id="{9BDD5B99-52D6-45D4-853E-00656DEDF9E0}"/>
                </a:ext>
              </a:extLst>
            </p:cNvPr>
            <p:cNvSpPr>
              <a:spLocks/>
            </p:cNvSpPr>
            <p:nvPr userDrawn="1"/>
          </p:nvSpPr>
          <p:spPr bwMode="auto">
            <a:xfrm>
              <a:off x="2255079" y="2654168"/>
              <a:ext cx="488049" cy="1214439"/>
            </a:xfrm>
            <a:custGeom>
              <a:avLst/>
              <a:gdLst>
                <a:gd name="T0" fmla="*/ 380 w 380"/>
                <a:gd name="T1" fmla="*/ 320 h 380"/>
                <a:gd name="T2" fmla="*/ 320 w 380"/>
                <a:gd name="T3" fmla="*/ 380 h 380"/>
                <a:gd name="T4" fmla="*/ 60 w 380"/>
                <a:gd name="T5" fmla="*/ 380 h 380"/>
                <a:gd name="T6" fmla="*/ 0 w 380"/>
                <a:gd name="T7" fmla="*/ 320 h 380"/>
                <a:gd name="T8" fmla="*/ 0 w 380"/>
                <a:gd name="T9" fmla="*/ 60 h 380"/>
                <a:gd name="T10" fmla="*/ 60 w 380"/>
                <a:gd name="T11" fmla="*/ 0 h 380"/>
                <a:gd name="T12" fmla="*/ 320 w 380"/>
                <a:gd name="T13" fmla="*/ 0 h 380"/>
                <a:gd name="T14" fmla="*/ 380 w 380"/>
                <a:gd name="T15" fmla="*/ 60 h 380"/>
                <a:gd name="T16" fmla="*/ 380 w 380"/>
                <a:gd name="T17" fmla="*/ 32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380">
                  <a:moveTo>
                    <a:pt x="380" y="320"/>
                  </a:moveTo>
                  <a:cubicBezTo>
                    <a:pt x="380" y="353"/>
                    <a:pt x="353" y="380"/>
                    <a:pt x="320" y="380"/>
                  </a:cubicBezTo>
                  <a:cubicBezTo>
                    <a:pt x="60" y="380"/>
                    <a:pt x="60" y="380"/>
                    <a:pt x="60" y="380"/>
                  </a:cubicBezTo>
                  <a:cubicBezTo>
                    <a:pt x="27" y="380"/>
                    <a:pt x="0" y="353"/>
                    <a:pt x="0" y="320"/>
                  </a:cubicBezTo>
                  <a:cubicBezTo>
                    <a:pt x="0" y="60"/>
                    <a:pt x="0" y="60"/>
                    <a:pt x="0" y="60"/>
                  </a:cubicBezTo>
                  <a:cubicBezTo>
                    <a:pt x="0" y="27"/>
                    <a:pt x="27" y="0"/>
                    <a:pt x="60" y="0"/>
                  </a:cubicBezTo>
                  <a:cubicBezTo>
                    <a:pt x="320" y="0"/>
                    <a:pt x="320" y="0"/>
                    <a:pt x="320" y="0"/>
                  </a:cubicBezTo>
                  <a:cubicBezTo>
                    <a:pt x="353" y="0"/>
                    <a:pt x="380" y="27"/>
                    <a:pt x="380" y="60"/>
                  </a:cubicBezTo>
                  <a:cubicBezTo>
                    <a:pt x="380" y="320"/>
                    <a:pt x="380" y="320"/>
                    <a:pt x="380" y="320"/>
                  </a:cubicBezTo>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49" name="Freeform 9">
              <a:extLst>
                <a:ext uri="{FF2B5EF4-FFF2-40B4-BE49-F238E27FC236}">
                  <a16:creationId xmlns:a16="http://schemas.microsoft.com/office/drawing/2014/main" id="{7BD48BF9-7087-4F50-83CD-A10FC7A2DDA4}"/>
                </a:ext>
              </a:extLst>
            </p:cNvPr>
            <p:cNvSpPr>
              <a:spLocks/>
            </p:cNvSpPr>
            <p:nvPr userDrawn="1"/>
          </p:nvSpPr>
          <p:spPr bwMode="auto">
            <a:xfrm>
              <a:off x="2772667" y="2654168"/>
              <a:ext cx="8533147" cy="1214439"/>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1" name="Freeform 13">
              <a:extLst>
                <a:ext uri="{FF2B5EF4-FFF2-40B4-BE49-F238E27FC236}">
                  <a16:creationId xmlns:a16="http://schemas.microsoft.com/office/drawing/2014/main" id="{BEA5C45B-1C10-4989-BDFF-5AFC77A39A29}"/>
                </a:ext>
              </a:extLst>
            </p:cNvPr>
            <p:cNvSpPr>
              <a:spLocks/>
            </p:cNvSpPr>
            <p:nvPr userDrawn="1"/>
          </p:nvSpPr>
          <p:spPr bwMode="auto">
            <a:xfrm>
              <a:off x="1808129" y="2895924"/>
              <a:ext cx="295398" cy="227013"/>
            </a:xfrm>
            <a:custGeom>
              <a:avLst/>
              <a:gdLst>
                <a:gd name="T0" fmla="*/ 135 w 230"/>
                <a:gd name="T1" fmla="*/ 64 h 71"/>
                <a:gd name="T2" fmla="*/ 120 w 230"/>
                <a:gd name="T3" fmla="*/ 71 h 71"/>
                <a:gd name="T4" fmla="*/ 2 w 230"/>
                <a:gd name="T5" fmla="*/ 62 h 71"/>
                <a:gd name="T6" fmla="*/ 11 w 230"/>
                <a:gd name="T7" fmla="*/ 54 h 71"/>
                <a:gd name="T8" fmla="*/ 105 w 230"/>
                <a:gd name="T9" fmla="*/ 2 h 71"/>
                <a:gd name="T10" fmla="*/ 115 w 230"/>
                <a:gd name="T11" fmla="*/ 0 h 71"/>
                <a:gd name="T12" fmla="*/ 227 w 230"/>
                <a:gd name="T13" fmla="*/ 9 h 71"/>
                <a:gd name="T14" fmla="*/ 228 w 230"/>
                <a:gd name="T15" fmla="*/ 12 h 71"/>
                <a:gd name="T16" fmla="*/ 135 w 23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71">
                  <a:moveTo>
                    <a:pt x="135" y="64"/>
                  </a:moveTo>
                  <a:cubicBezTo>
                    <a:pt x="128" y="68"/>
                    <a:pt x="121" y="71"/>
                    <a:pt x="120" y="71"/>
                  </a:cubicBezTo>
                  <a:cubicBezTo>
                    <a:pt x="2" y="62"/>
                    <a:pt x="2" y="62"/>
                    <a:pt x="2" y="62"/>
                  </a:cubicBezTo>
                  <a:cubicBezTo>
                    <a:pt x="0" y="61"/>
                    <a:pt x="4" y="58"/>
                    <a:pt x="11" y="54"/>
                  </a:cubicBezTo>
                  <a:cubicBezTo>
                    <a:pt x="105" y="2"/>
                    <a:pt x="105" y="2"/>
                    <a:pt x="105" y="2"/>
                  </a:cubicBezTo>
                  <a:cubicBezTo>
                    <a:pt x="108" y="0"/>
                    <a:pt x="111" y="0"/>
                    <a:pt x="115" y="0"/>
                  </a:cubicBezTo>
                  <a:cubicBezTo>
                    <a:pt x="119" y="0"/>
                    <a:pt x="227" y="9"/>
                    <a:pt x="227" y="9"/>
                  </a:cubicBezTo>
                  <a:cubicBezTo>
                    <a:pt x="229" y="9"/>
                    <a:pt x="230" y="10"/>
                    <a:pt x="228" y="12"/>
                  </a:cubicBezTo>
                  <a:lnTo>
                    <a:pt x="135"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grpSp>
      <p:pic>
        <p:nvPicPr>
          <p:cNvPr id="5" name="Picture 4"/>
          <p:cNvPicPr>
            <a:picLocks noChangeAspect="1"/>
          </p:cNvPicPr>
          <p:nvPr/>
        </p:nvPicPr>
        <p:blipFill>
          <a:blip r:embed="rId2"/>
          <a:stretch>
            <a:fillRect/>
          </a:stretch>
        </p:blipFill>
        <p:spPr>
          <a:xfrm flipH="1">
            <a:off x="1076191" y="135418"/>
            <a:ext cx="470395" cy="660758"/>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15480" y="289797"/>
            <a:ext cx="631587" cy="406020"/>
          </a:xfrm>
          <a:prstGeom prst="rect">
            <a:avLst/>
          </a:prstGeom>
        </p:spPr>
      </p:pic>
      <p:grpSp>
        <p:nvGrpSpPr>
          <p:cNvPr id="35" name="Group 34"/>
          <p:cNvGrpSpPr/>
          <p:nvPr/>
        </p:nvGrpSpPr>
        <p:grpSpPr>
          <a:xfrm>
            <a:off x="4009853" y="1061139"/>
            <a:ext cx="8012257" cy="5664125"/>
            <a:chOff x="9526586" y="5020964"/>
            <a:chExt cx="13487401" cy="7588768"/>
          </a:xfrm>
        </p:grpSpPr>
        <p:sp>
          <p:nvSpPr>
            <p:cNvPr id="36" name="Rectangle 10"/>
            <p:cNvSpPr>
              <a:spLocks noChangeArrowheads="1"/>
            </p:cNvSpPr>
            <p:nvPr/>
          </p:nvSpPr>
          <p:spPr bwMode="auto">
            <a:xfrm rot="5400000">
              <a:off x="16071148" y="5876038"/>
              <a:ext cx="189131" cy="13278255"/>
            </a:xfrm>
            <a:prstGeom prst="rect">
              <a:avLst/>
            </a:prstGeom>
            <a:gradFill>
              <a:gsLst>
                <a:gs pos="0">
                  <a:srgbClr val="00B0F0"/>
                </a:gs>
                <a:gs pos="100000">
                  <a:sysClr val="window" lastClr="FFFFFF"/>
                </a:gs>
              </a:gsLst>
              <a:lin ang="5400000" scaled="0"/>
            </a:gradFill>
            <a:ln w="25400" cap="flat" cmpd="sng" algn="ctr">
              <a:noFill/>
              <a:prstDash val="solid"/>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7" name="Freeform 9"/>
            <p:cNvSpPr>
              <a:spLocks/>
            </p:cNvSpPr>
            <p:nvPr/>
          </p:nvSpPr>
          <p:spPr bwMode="auto">
            <a:xfrm rot="5400000">
              <a:off x="21540853" y="11136598"/>
              <a:ext cx="2737980" cy="208288"/>
            </a:xfrm>
            <a:custGeom>
              <a:avLst/>
              <a:gdLst>
                <a:gd name="T0" fmla="*/ 1662 w 1662"/>
                <a:gd name="T1" fmla="*/ 118 h 118"/>
                <a:gd name="T2" fmla="*/ 0 w 1662"/>
                <a:gd name="T3" fmla="*/ 118 h 118"/>
                <a:gd name="T4" fmla="*/ 0 w 1662"/>
                <a:gd name="T5" fmla="*/ 0 h 118"/>
                <a:gd name="T6" fmla="*/ 1551 w 1662"/>
                <a:gd name="T7" fmla="*/ 0 h 118"/>
                <a:gd name="T8" fmla="*/ 1662 w 1662"/>
                <a:gd name="T9" fmla="*/ 118 h 118"/>
              </a:gdLst>
              <a:ahLst/>
              <a:cxnLst>
                <a:cxn ang="0">
                  <a:pos x="T0" y="T1"/>
                </a:cxn>
                <a:cxn ang="0">
                  <a:pos x="T2" y="T3"/>
                </a:cxn>
                <a:cxn ang="0">
                  <a:pos x="T4" y="T5"/>
                </a:cxn>
                <a:cxn ang="0">
                  <a:pos x="T6" y="T7"/>
                </a:cxn>
                <a:cxn ang="0">
                  <a:pos x="T8" y="T9"/>
                </a:cxn>
              </a:cxnLst>
              <a:rect l="0" t="0" r="r" b="b"/>
              <a:pathLst>
                <a:path w="1662" h="118">
                  <a:moveTo>
                    <a:pt x="1662" y="118"/>
                  </a:moveTo>
                  <a:lnTo>
                    <a:pt x="0" y="118"/>
                  </a:lnTo>
                  <a:lnTo>
                    <a:pt x="0" y="0"/>
                  </a:lnTo>
                  <a:lnTo>
                    <a:pt x="1551" y="0"/>
                  </a:lnTo>
                  <a:lnTo>
                    <a:pt x="1662" y="118"/>
                  </a:lnTo>
                  <a:close/>
                </a:path>
              </a:pathLst>
            </a:cu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8" name="Freeform 9"/>
            <p:cNvSpPr>
              <a:spLocks/>
            </p:cNvSpPr>
            <p:nvPr/>
          </p:nvSpPr>
          <p:spPr bwMode="auto">
            <a:xfrm rot="16200000" flipV="1">
              <a:off x="21540853" y="6285810"/>
              <a:ext cx="2737980" cy="208288"/>
            </a:xfrm>
            <a:custGeom>
              <a:avLst/>
              <a:gdLst>
                <a:gd name="T0" fmla="*/ 1662 w 1662"/>
                <a:gd name="T1" fmla="*/ 118 h 118"/>
                <a:gd name="T2" fmla="*/ 0 w 1662"/>
                <a:gd name="T3" fmla="*/ 118 h 118"/>
                <a:gd name="T4" fmla="*/ 0 w 1662"/>
                <a:gd name="T5" fmla="*/ 0 h 118"/>
                <a:gd name="T6" fmla="*/ 1551 w 1662"/>
                <a:gd name="T7" fmla="*/ 0 h 118"/>
                <a:gd name="T8" fmla="*/ 1662 w 1662"/>
                <a:gd name="T9" fmla="*/ 118 h 118"/>
              </a:gdLst>
              <a:ahLst/>
              <a:cxnLst>
                <a:cxn ang="0">
                  <a:pos x="T0" y="T1"/>
                </a:cxn>
                <a:cxn ang="0">
                  <a:pos x="T2" y="T3"/>
                </a:cxn>
                <a:cxn ang="0">
                  <a:pos x="T4" y="T5"/>
                </a:cxn>
                <a:cxn ang="0">
                  <a:pos x="T6" y="T7"/>
                </a:cxn>
                <a:cxn ang="0">
                  <a:pos x="T8" y="T9"/>
                </a:cxn>
              </a:cxnLst>
              <a:rect l="0" t="0" r="r" b="b"/>
              <a:pathLst>
                <a:path w="1662" h="118">
                  <a:moveTo>
                    <a:pt x="1662" y="118"/>
                  </a:moveTo>
                  <a:lnTo>
                    <a:pt x="0" y="118"/>
                  </a:lnTo>
                  <a:lnTo>
                    <a:pt x="0" y="0"/>
                  </a:lnTo>
                  <a:lnTo>
                    <a:pt x="1551" y="0"/>
                  </a:lnTo>
                  <a:lnTo>
                    <a:pt x="1662" y="118"/>
                  </a:lnTo>
                  <a:close/>
                </a:path>
              </a:pathLst>
            </a:cu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9" name="Rectangle 10"/>
            <p:cNvSpPr>
              <a:spLocks noChangeArrowheads="1"/>
            </p:cNvSpPr>
            <p:nvPr/>
          </p:nvSpPr>
          <p:spPr bwMode="auto">
            <a:xfrm rot="16200000" flipV="1">
              <a:off x="18440281" y="850795"/>
              <a:ext cx="194393" cy="8534731"/>
            </a:xfrm>
            <a:prstGeom prst="rect">
              <a:avLst/>
            </a:prstGeom>
            <a:gradFill>
              <a:gsLst>
                <a:gs pos="0">
                  <a:srgbClr val="00B0F0"/>
                </a:gs>
                <a:gs pos="100000">
                  <a:sysClr val="window" lastClr="FFFFFF"/>
                </a:gs>
              </a:gsLst>
              <a:lin ang="5400000" scaled="0"/>
            </a:gradFill>
            <a:ln w="25400" cap="flat" cmpd="sng" algn="ctr">
              <a:noFill/>
              <a:prstDash val="solid"/>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40" name="Rectangle 39"/>
            <p:cNvSpPr/>
            <p:nvPr/>
          </p:nvSpPr>
          <p:spPr>
            <a:xfrm>
              <a:off x="22804841" y="7643378"/>
              <a:ext cx="209146" cy="2935697"/>
            </a:xfrm>
            <a:prstGeom prst="rect">
              <a:avLst/>
            </a:pr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grpSp>
      <p:pic>
        <p:nvPicPr>
          <p:cNvPr id="9" name="Picture 8"/>
          <p:cNvPicPr>
            <a:picLocks noChangeAspect="1"/>
          </p:cNvPicPr>
          <p:nvPr/>
        </p:nvPicPr>
        <p:blipFill>
          <a:blip r:embed="rId5"/>
          <a:stretch>
            <a:fillRect/>
          </a:stretch>
        </p:blipFill>
        <p:spPr>
          <a:xfrm>
            <a:off x="3848922" y="873583"/>
            <a:ext cx="4468755" cy="566977"/>
          </a:xfrm>
          <a:prstGeom prst="rect">
            <a:avLst/>
          </a:prstGeom>
          <a:effectLst>
            <a:reflection blurRad="6350" stA="52000" endA="300" endPos="35000" dir="5400000" sy="-100000" algn="bl" rotWithShape="0"/>
          </a:effectLst>
        </p:spPr>
      </p:pic>
      <p:sp>
        <p:nvSpPr>
          <p:cNvPr id="8" name="Rectangle 7"/>
          <p:cNvSpPr/>
          <p:nvPr/>
        </p:nvSpPr>
        <p:spPr>
          <a:xfrm>
            <a:off x="2955447" y="174863"/>
            <a:ext cx="6177461" cy="613245"/>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t-BR" sz="3200" b="1" i="0" u="none" strike="noStrike" kern="1200" cap="none" spc="0" normalizeH="0" baseline="0" noProof="0" dirty="0" smtClean="0">
                <a:ln>
                  <a:noFill/>
                </a:ln>
                <a:solidFill>
                  <a:srgbClr val="C00000"/>
                </a:solidFill>
                <a:effectLst/>
                <a:uLnTx/>
                <a:uFillTx/>
                <a:latin typeface="Times New Roman" panose="02020603050405020304" pitchFamily="18" charset="0"/>
                <a:ea typeface="Times New Roman" panose="02020603050405020304" pitchFamily="18" charset="0"/>
                <a:cs typeface="+mn-cs"/>
              </a:rPr>
              <a:t>ÔN TẬP GIỮA TUẦN HỌC KÌ II</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4010589" y="935968"/>
            <a:ext cx="417082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ÔN TẬP, HỆ THỐNG KIẾN THỨC</a:t>
            </a:r>
            <a:endParaRPr kumimoji="0" lang="en-US" sz="20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6" name="Rectangle 5"/>
          <p:cNvSpPr/>
          <p:nvPr/>
        </p:nvSpPr>
        <p:spPr>
          <a:xfrm>
            <a:off x="315480" y="1206231"/>
            <a:ext cx="4342792"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3. </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Từ đa nghĩa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đồng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âm</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1" name="Rectangle 10"/>
          <p:cNvSpPr/>
          <p:nvPr/>
        </p:nvSpPr>
        <p:spPr>
          <a:xfrm>
            <a:off x="315480" y="1653552"/>
            <a:ext cx="1792478" cy="548099"/>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b.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tập</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631273" y="2057227"/>
            <a:ext cx="10858500" cy="4055084"/>
          </a:xfrm>
          <a:prstGeom prst="rect">
            <a:avLst/>
          </a:prstGeom>
        </p:spPr>
        <p:txBody>
          <a:bodyPr>
            <a:spAutoFit/>
          </a:bodyPr>
          <a:lstStyle/>
          <a:p>
            <a:pPr>
              <a:lnSpc>
                <a:spcPct val="150000"/>
              </a:lnSpc>
              <a:spcAft>
                <a:spcPts val="0"/>
              </a:spcAft>
            </a:pPr>
            <a:r>
              <a:rPr lang="en-US" sz="2800" dirty="0">
                <a:latin typeface="Times New Roman" panose="02020603050405020304" pitchFamily="18" charset="0"/>
                <a:ea typeface="Times New Roman" panose="02020603050405020304" pitchFamily="18" charset="0"/>
              </a:rPr>
              <a:t>(2)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đường</a:t>
            </a:r>
            <a:r>
              <a:rPr lang="en-US" sz="2800" b="1" i="1"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hợp</a:t>
            </a:r>
            <a:r>
              <a:rPr lang="en-US" sz="2800" dirty="0">
                <a:latin typeface="Times New Roman" panose="02020603050405020304" pitchFamily="18" charset="0"/>
                <a:ea typeface="Times New Roman" panose="02020603050405020304" pitchFamily="18" charset="0"/>
              </a:rPr>
              <a:t> ở </a:t>
            </a:r>
            <a:r>
              <a:rPr lang="en-US" sz="2800" dirty="0" err="1">
                <a:latin typeface="Times New Roman" panose="02020603050405020304" pitchFamily="18" charset="0"/>
                <a:ea typeface="Times New Roman" panose="02020603050405020304" pitchFamily="18" charset="0"/>
              </a:rPr>
              <a:t>câu</a:t>
            </a:r>
            <a:r>
              <a:rPr lang="en-US" sz="2800" dirty="0">
                <a:latin typeface="Times New Roman" panose="02020603050405020304" pitchFamily="18" charset="0"/>
                <a:ea typeface="Times New Roman" panose="02020603050405020304" pitchFamily="18" charset="0"/>
              </a:rPr>
              <a:t> (2)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đồng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âm</a:t>
            </a:r>
            <a:r>
              <a:rPr lang="en-US" sz="2800" dirty="0">
                <a:latin typeface="Times New Roman" panose="02020603050405020304" pitchFamily="18" charset="0"/>
                <a:ea typeface="Times New Roman" panose="02020603050405020304" pitchFamily="18" charset="0"/>
              </a:rPr>
              <a:t>.</a:t>
            </a:r>
          </a:p>
          <a:p>
            <a:pPr>
              <a:lnSpc>
                <a:spcPct val="150000"/>
              </a:lnSpc>
              <a:spcAft>
                <a:spcPts val="0"/>
              </a:spcAft>
            </a:pP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Đường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ra</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trận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chỉ</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a:t>
            </a:r>
            <a:r>
              <a:rPr lang="en-US" sz="2800" dirty="0">
                <a:latin typeface="Times New Roman" panose="02020603050405020304" pitchFamily="18" charset="0"/>
                <a:ea typeface="Times New Roman" panose="02020603050405020304" pitchFamily="18" charset="0"/>
              </a:rPr>
              <a:t> </a:t>
            </a:r>
          </a:p>
          <a:p>
            <a:pPr marR="30480" algn="just">
              <a:lnSpc>
                <a:spcPct val="150000"/>
              </a:lnSpc>
              <a:spcAft>
                <a:spcPts val="1200"/>
              </a:spcAft>
            </a:pPr>
            <a:r>
              <a:rPr lang="en-US" sz="2800" b="1" dirty="0">
                <a:latin typeface="Times New Roman" panose="02020603050405020304" pitchFamily="18" charset="0"/>
                <a:ea typeface="Times New Roman" panose="02020603050405020304" pitchFamily="18" charset="0"/>
              </a:rPr>
              <a:t>- </a:t>
            </a:r>
            <a:r>
              <a:rPr lang="vi-VN" sz="2800" b="1" dirty="0">
                <a:latin typeface="Times New Roman" panose="02020603050405020304" pitchFamily="18" charset="0"/>
                <a:ea typeface="Times New Roman" panose="02020603050405020304" pitchFamily="18" charset="0"/>
              </a:rPr>
              <a:t>Đường</a:t>
            </a:r>
            <a:r>
              <a:rPr lang="vi-VN" sz="2800" dirty="0">
                <a:latin typeface="Times New Roman" panose="02020603050405020304" pitchFamily="18" charset="0"/>
                <a:ea typeface="Times New Roman" panose="02020603050405020304" pitchFamily="18" charset="0"/>
              </a:rPr>
              <a:t> trong </a:t>
            </a:r>
            <a:r>
              <a:rPr lang="en-US" sz="2800" i="1" dirty="0" err="1">
                <a:latin typeface="Times New Roman" panose="02020603050405020304" pitchFamily="18" charset="0"/>
                <a:ea typeface="Times New Roman" panose="02020603050405020304" pitchFamily="18" charset="0"/>
              </a:rPr>
              <a:t>Ngọt</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như</a:t>
            </a:r>
            <a:r>
              <a:rPr lang="en-US" sz="2800"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đườn</a:t>
            </a:r>
            <a:r>
              <a:rPr lang="en-US" sz="2800" i="1" dirty="0" err="1">
                <a:latin typeface="Times New Roman" panose="02020603050405020304" pitchFamily="18" charset="0"/>
                <a:ea typeface="Times New Roman" panose="02020603050405020304" pitchFamily="18" charset="0"/>
              </a:rPr>
              <a:t>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loại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thức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thực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vật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vị</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ngọt</a:t>
            </a:r>
            <a:r>
              <a:rPr lang="en-US" sz="2800" dirty="0">
                <a:latin typeface="Times New Roman" panose="02020603050405020304" pitchFamily="18" charset="0"/>
                <a:ea typeface="Times New Roman" panose="02020603050405020304" pitchFamily="18" charset="0"/>
              </a:rPr>
              <a:t>.</a:t>
            </a:r>
          </a:p>
          <a:p>
            <a:pPr>
              <a:lnSpc>
                <a:spcPct val="150000"/>
              </a:lnSpc>
            </a:pPr>
            <a:r>
              <a:rPr lang="en-US" sz="2800" dirty="0" err="1">
                <a:latin typeface="Times New Roman" panose="02020603050405020304" pitchFamily="18" charset="0"/>
                <a:ea typeface="Times New Roman" panose="02020603050405020304" pitchFamily="18" charset="0"/>
              </a:rPr>
              <a:t>Đây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hai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phát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âm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nhau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nhưng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nghĩa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nhau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liên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nào</a:t>
            </a:r>
            <a:r>
              <a:rPr lang="en-US" sz="2800" dirty="0">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405248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
            <a:ext cx="12192000" cy="836740"/>
            <a:chOff x="1440808" y="2419674"/>
            <a:chExt cx="9865006" cy="1448933"/>
          </a:xfrm>
        </p:grpSpPr>
        <p:sp>
          <p:nvSpPr>
            <p:cNvPr id="47" name="Freeform 6">
              <a:extLst>
                <a:ext uri="{FF2B5EF4-FFF2-40B4-BE49-F238E27FC236}">
                  <a16:creationId xmlns:a16="http://schemas.microsoft.com/office/drawing/2014/main" id="{0135C79C-F846-49D1-A09F-F16683F7E395}"/>
                </a:ext>
              </a:extLst>
            </p:cNvPr>
            <p:cNvSpPr>
              <a:spLocks/>
            </p:cNvSpPr>
            <p:nvPr userDrawn="1"/>
          </p:nvSpPr>
          <p:spPr bwMode="auto">
            <a:xfrm>
              <a:off x="1440808" y="2419674"/>
              <a:ext cx="9865006" cy="1406526"/>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1 w 7680"/>
                <a:gd name="T13" fmla="*/ 380 h 440"/>
                <a:gd name="T14" fmla="*/ 261 w 7680"/>
                <a:gd name="T15" fmla="*/ 440 h 440"/>
                <a:gd name="T16" fmla="*/ 541 w 7680"/>
                <a:gd name="T17" fmla="*/ 440 h 440"/>
                <a:gd name="T18" fmla="*/ 601 w 7680"/>
                <a:gd name="T19" fmla="*/ 380 h 440"/>
                <a:gd name="T20" fmla="*/ 601 w 7680"/>
                <a:gd name="T21" fmla="*/ 106 h 440"/>
                <a:gd name="T22" fmla="*/ 601 w 7680"/>
                <a:gd name="T23" fmla="*/ 106 h 440"/>
                <a:gd name="T24" fmla="*/ 601 w 7680"/>
                <a:gd name="T25" fmla="*/ 100 h 440"/>
                <a:gd name="T26" fmla="*/ 661 w 7680"/>
                <a:gd name="T27" fmla="*/ 40 h 440"/>
                <a:gd name="T28" fmla="*/ 676 w 7680"/>
                <a:gd name="T29" fmla="*/ 40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1" y="380"/>
                    <a:pt x="201" y="380"/>
                    <a:pt x="201" y="380"/>
                  </a:cubicBezTo>
                  <a:cubicBezTo>
                    <a:pt x="201" y="414"/>
                    <a:pt x="227" y="440"/>
                    <a:pt x="261" y="440"/>
                  </a:cubicBezTo>
                  <a:cubicBezTo>
                    <a:pt x="541" y="440"/>
                    <a:pt x="541" y="440"/>
                    <a:pt x="541" y="440"/>
                  </a:cubicBezTo>
                  <a:cubicBezTo>
                    <a:pt x="574" y="440"/>
                    <a:pt x="601" y="414"/>
                    <a:pt x="601" y="380"/>
                  </a:cubicBezTo>
                  <a:cubicBezTo>
                    <a:pt x="601" y="106"/>
                    <a:pt x="601" y="106"/>
                    <a:pt x="601" y="106"/>
                  </a:cubicBezTo>
                  <a:cubicBezTo>
                    <a:pt x="601" y="106"/>
                    <a:pt x="601" y="106"/>
                    <a:pt x="601" y="106"/>
                  </a:cubicBezTo>
                  <a:cubicBezTo>
                    <a:pt x="601" y="100"/>
                    <a:pt x="601" y="100"/>
                    <a:pt x="601" y="100"/>
                  </a:cubicBezTo>
                  <a:cubicBezTo>
                    <a:pt x="601" y="67"/>
                    <a:pt x="627" y="40"/>
                    <a:pt x="661" y="40"/>
                  </a:cubicBezTo>
                  <a:cubicBezTo>
                    <a:pt x="676" y="40"/>
                    <a:pt x="676" y="40"/>
                    <a:pt x="676" y="40"/>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48" name="Freeform 7">
              <a:extLst>
                <a:ext uri="{FF2B5EF4-FFF2-40B4-BE49-F238E27FC236}">
                  <a16:creationId xmlns:a16="http://schemas.microsoft.com/office/drawing/2014/main" id="{9BDD5B99-52D6-45D4-853E-00656DEDF9E0}"/>
                </a:ext>
              </a:extLst>
            </p:cNvPr>
            <p:cNvSpPr>
              <a:spLocks/>
            </p:cNvSpPr>
            <p:nvPr userDrawn="1"/>
          </p:nvSpPr>
          <p:spPr bwMode="auto">
            <a:xfrm>
              <a:off x="2255079" y="2654168"/>
              <a:ext cx="488049" cy="1214439"/>
            </a:xfrm>
            <a:custGeom>
              <a:avLst/>
              <a:gdLst>
                <a:gd name="T0" fmla="*/ 380 w 380"/>
                <a:gd name="T1" fmla="*/ 320 h 380"/>
                <a:gd name="T2" fmla="*/ 320 w 380"/>
                <a:gd name="T3" fmla="*/ 380 h 380"/>
                <a:gd name="T4" fmla="*/ 60 w 380"/>
                <a:gd name="T5" fmla="*/ 380 h 380"/>
                <a:gd name="T6" fmla="*/ 0 w 380"/>
                <a:gd name="T7" fmla="*/ 320 h 380"/>
                <a:gd name="T8" fmla="*/ 0 w 380"/>
                <a:gd name="T9" fmla="*/ 60 h 380"/>
                <a:gd name="T10" fmla="*/ 60 w 380"/>
                <a:gd name="T11" fmla="*/ 0 h 380"/>
                <a:gd name="T12" fmla="*/ 320 w 380"/>
                <a:gd name="T13" fmla="*/ 0 h 380"/>
                <a:gd name="T14" fmla="*/ 380 w 380"/>
                <a:gd name="T15" fmla="*/ 60 h 380"/>
                <a:gd name="T16" fmla="*/ 380 w 380"/>
                <a:gd name="T17" fmla="*/ 32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380">
                  <a:moveTo>
                    <a:pt x="380" y="320"/>
                  </a:moveTo>
                  <a:cubicBezTo>
                    <a:pt x="380" y="353"/>
                    <a:pt x="353" y="380"/>
                    <a:pt x="320" y="380"/>
                  </a:cubicBezTo>
                  <a:cubicBezTo>
                    <a:pt x="60" y="380"/>
                    <a:pt x="60" y="380"/>
                    <a:pt x="60" y="380"/>
                  </a:cubicBezTo>
                  <a:cubicBezTo>
                    <a:pt x="27" y="380"/>
                    <a:pt x="0" y="353"/>
                    <a:pt x="0" y="320"/>
                  </a:cubicBezTo>
                  <a:cubicBezTo>
                    <a:pt x="0" y="60"/>
                    <a:pt x="0" y="60"/>
                    <a:pt x="0" y="60"/>
                  </a:cubicBezTo>
                  <a:cubicBezTo>
                    <a:pt x="0" y="27"/>
                    <a:pt x="27" y="0"/>
                    <a:pt x="60" y="0"/>
                  </a:cubicBezTo>
                  <a:cubicBezTo>
                    <a:pt x="320" y="0"/>
                    <a:pt x="320" y="0"/>
                    <a:pt x="320" y="0"/>
                  </a:cubicBezTo>
                  <a:cubicBezTo>
                    <a:pt x="353" y="0"/>
                    <a:pt x="380" y="27"/>
                    <a:pt x="380" y="60"/>
                  </a:cubicBezTo>
                  <a:cubicBezTo>
                    <a:pt x="380" y="320"/>
                    <a:pt x="380" y="320"/>
                    <a:pt x="380" y="320"/>
                  </a:cubicBezTo>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49" name="Freeform 9">
              <a:extLst>
                <a:ext uri="{FF2B5EF4-FFF2-40B4-BE49-F238E27FC236}">
                  <a16:creationId xmlns:a16="http://schemas.microsoft.com/office/drawing/2014/main" id="{7BD48BF9-7087-4F50-83CD-A10FC7A2DDA4}"/>
                </a:ext>
              </a:extLst>
            </p:cNvPr>
            <p:cNvSpPr>
              <a:spLocks/>
            </p:cNvSpPr>
            <p:nvPr userDrawn="1"/>
          </p:nvSpPr>
          <p:spPr bwMode="auto">
            <a:xfrm>
              <a:off x="2772667" y="2654168"/>
              <a:ext cx="8533147" cy="1214439"/>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1" name="Freeform 13">
              <a:extLst>
                <a:ext uri="{FF2B5EF4-FFF2-40B4-BE49-F238E27FC236}">
                  <a16:creationId xmlns:a16="http://schemas.microsoft.com/office/drawing/2014/main" id="{BEA5C45B-1C10-4989-BDFF-5AFC77A39A29}"/>
                </a:ext>
              </a:extLst>
            </p:cNvPr>
            <p:cNvSpPr>
              <a:spLocks/>
            </p:cNvSpPr>
            <p:nvPr userDrawn="1"/>
          </p:nvSpPr>
          <p:spPr bwMode="auto">
            <a:xfrm>
              <a:off x="1808129" y="2895924"/>
              <a:ext cx="295398" cy="227013"/>
            </a:xfrm>
            <a:custGeom>
              <a:avLst/>
              <a:gdLst>
                <a:gd name="T0" fmla="*/ 135 w 230"/>
                <a:gd name="T1" fmla="*/ 64 h 71"/>
                <a:gd name="T2" fmla="*/ 120 w 230"/>
                <a:gd name="T3" fmla="*/ 71 h 71"/>
                <a:gd name="T4" fmla="*/ 2 w 230"/>
                <a:gd name="T5" fmla="*/ 62 h 71"/>
                <a:gd name="T6" fmla="*/ 11 w 230"/>
                <a:gd name="T7" fmla="*/ 54 h 71"/>
                <a:gd name="T8" fmla="*/ 105 w 230"/>
                <a:gd name="T9" fmla="*/ 2 h 71"/>
                <a:gd name="T10" fmla="*/ 115 w 230"/>
                <a:gd name="T11" fmla="*/ 0 h 71"/>
                <a:gd name="T12" fmla="*/ 227 w 230"/>
                <a:gd name="T13" fmla="*/ 9 h 71"/>
                <a:gd name="T14" fmla="*/ 228 w 230"/>
                <a:gd name="T15" fmla="*/ 12 h 71"/>
                <a:gd name="T16" fmla="*/ 135 w 23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71">
                  <a:moveTo>
                    <a:pt x="135" y="64"/>
                  </a:moveTo>
                  <a:cubicBezTo>
                    <a:pt x="128" y="68"/>
                    <a:pt x="121" y="71"/>
                    <a:pt x="120" y="71"/>
                  </a:cubicBezTo>
                  <a:cubicBezTo>
                    <a:pt x="2" y="62"/>
                    <a:pt x="2" y="62"/>
                    <a:pt x="2" y="62"/>
                  </a:cubicBezTo>
                  <a:cubicBezTo>
                    <a:pt x="0" y="61"/>
                    <a:pt x="4" y="58"/>
                    <a:pt x="11" y="54"/>
                  </a:cubicBezTo>
                  <a:cubicBezTo>
                    <a:pt x="105" y="2"/>
                    <a:pt x="105" y="2"/>
                    <a:pt x="105" y="2"/>
                  </a:cubicBezTo>
                  <a:cubicBezTo>
                    <a:pt x="108" y="0"/>
                    <a:pt x="111" y="0"/>
                    <a:pt x="115" y="0"/>
                  </a:cubicBezTo>
                  <a:cubicBezTo>
                    <a:pt x="119" y="0"/>
                    <a:pt x="227" y="9"/>
                    <a:pt x="227" y="9"/>
                  </a:cubicBezTo>
                  <a:cubicBezTo>
                    <a:pt x="229" y="9"/>
                    <a:pt x="230" y="10"/>
                    <a:pt x="228" y="12"/>
                  </a:cubicBezTo>
                  <a:lnTo>
                    <a:pt x="135"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grpSp>
      <p:pic>
        <p:nvPicPr>
          <p:cNvPr id="5" name="Picture 4"/>
          <p:cNvPicPr>
            <a:picLocks noChangeAspect="1"/>
          </p:cNvPicPr>
          <p:nvPr/>
        </p:nvPicPr>
        <p:blipFill>
          <a:blip r:embed="rId2"/>
          <a:stretch>
            <a:fillRect/>
          </a:stretch>
        </p:blipFill>
        <p:spPr>
          <a:xfrm flipH="1">
            <a:off x="1076191" y="135418"/>
            <a:ext cx="470395" cy="660758"/>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15480" y="289797"/>
            <a:ext cx="631587" cy="406020"/>
          </a:xfrm>
          <a:prstGeom prst="rect">
            <a:avLst/>
          </a:prstGeom>
        </p:spPr>
      </p:pic>
      <p:grpSp>
        <p:nvGrpSpPr>
          <p:cNvPr id="35" name="Group 34"/>
          <p:cNvGrpSpPr/>
          <p:nvPr/>
        </p:nvGrpSpPr>
        <p:grpSpPr>
          <a:xfrm>
            <a:off x="4009853" y="1061139"/>
            <a:ext cx="8012257" cy="5664125"/>
            <a:chOff x="9526586" y="5020964"/>
            <a:chExt cx="13487401" cy="7588768"/>
          </a:xfrm>
        </p:grpSpPr>
        <p:sp>
          <p:nvSpPr>
            <p:cNvPr id="36" name="Rectangle 10"/>
            <p:cNvSpPr>
              <a:spLocks noChangeArrowheads="1"/>
            </p:cNvSpPr>
            <p:nvPr/>
          </p:nvSpPr>
          <p:spPr bwMode="auto">
            <a:xfrm rot="5400000">
              <a:off x="16071148" y="5876038"/>
              <a:ext cx="189131" cy="13278255"/>
            </a:xfrm>
            <a:prstGeom prst="rect">
              <a:avLst/>
            </a:prstGeom>
            <a:gradFill>
              <a:gsLst>
                <a:gs pos="0">
                  <a:srgbClr val="00B0F0"/>
                </a:gs>
                <a:gs pos="100000">
                  <a:sysClr val="window" lastClr="FFFFFF"/>
                </a:gs>
              </a:gsLst>
              <a:lin ang="5400000" scaled="0"/>
            </a:gradFill>
            <a:ln w="25400" cap="flat" cmpd="sng" algn="ctr">
              <a:noFill/>
              <a:prstDash val="solid"/>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7" name="Freeform 9"/>
            <p:cNvSpPr>
              <a:spLocks/>
            </p:cNvSpPr>
            <p:nvPr/>
          </p:nvSpPr>
          <p:spPr bwMode="auto">
            <a:xfrm rot="5400000">
              <a:off x="21540853" y="11136598"/>
              <a:ext cx="2737980" cy="208288"/>
            </a:xfrm>
            <a:custGeom>
              <a:avLst/>
              <a:gdLst>
                <a:gd name="T0" fmla="*/ 1662 w 1662"/>
                <a:gd name="T1" fmla="*/ 118 h 118"/>
                <a:gd name="T2" fmla="*/ 0 w 1662"/>
                <a:gd name="T3" fmla="*/ 118 h 118"/>
                <a:gd name="T4" fmla="*/ 0 w 1662"/>
                <a:gd name="T5" fmla="*/ 0 h 118"/>
                <a:gd name="T6" fmla="*/ 1551 w 1662"/>
                <a:gd name="T7" fmla="*/ 0 h 118"/>
                <a:gd name="T8" fmla="*/ 1662 w 1662"/>
                <a:gd name="T9" fmla="*/ 118 h 118"/>
              </a:gdLst>
              <a:ahLst/>
              <a:cxnLst>
                <a:cxn ang="0">
                  <a:pos x="T0" y="T1"/>
                </a:cxn>
                <a:cxn ang="0">
                  <a:pos x="T2" y="T3"/>
                </a:cxn>
                <a:cxn ang="0">
                  <a:pos x="T4" y="T5"/>
                </a:cxn>
                <a:cxn ang="0">
                  <a:pos x="T6" y="T7"/>
                </a:cxn>
                <a:cxn ang="0">
                  <a:pos x="T8" y="T9"/>
                </a:cxn>
              </a:cxnLst>
              <a:rect l="0" t="0" r="r" b="b"/>
              <a:pathLst>
                <a:path w="1662" h="118">
                  <a:moveTo>
                    <a:pt x="1662" y="118"/>
                  </a:moveTo>
                  <a:lnTo>
                    <a:pt x="0" y="118"/>
                  </a:lnTo>
                  <a:lnTo>
                    <a:pt x="0" y="0"/>
                  </a:lnTo>
                  <a:lnTo>
                    <a:pt x="1551" y="0"/>
                  </a:lnTo>
                  <a:lnTo>
                    <a:pt x="1662" y="118"/>
                  </a:lnTo>
                  <a:close/>
                </a:path>
              </a:pathLst>
            </a:cu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8" name="Freeform 9"/>
            <p:cNvSpPr>
              <a:spLocks/>
            </p:cNvSpPr>
            <p:nvPr/>
          </p:nvSpPr>
          <p:spPr bwMode="auto">
            <a:xfrm rot="16200000" flipV="1">
              <a:off x="21540853" y="6285810"/>
              <a:ext cx="2737980" cy="208288"/>
            </a:xfrm>
            <a:custGeom>
              <a:avLst/>
              <a:gdLst>
                <a:gd name="T0" fmla="*/ 1662 w 1662"/>
                <a:gd name="T1" fmla="*/ 118 h 118"/>
                <a:gd name="T2" fmla="*/ 0 w 1662"/>
                <a:gd name="T3" fmla="*/ 118 h 118"/>
                <a:gd name="T4" fmla="*/ 0 w 1662"/>
                <a:gd name="T5" fmla="*/ 0 h 118"/>
                <a:gd name="T6" fmla="*/ 1551 w 1662"/>
                <a:gd name="T7" fmla="*/ 0 h 118"/>
                <a:gd name="T8" fmla="*/ 1662 w 1662"/>
                <a:gd name="T9" fmla="*/ 118 h 118"/>
              </a:gdLst>
              <a:ahLst/>
              <a:cxnLst>
                <a:cxn ang="0">
                  <a:pos x="T0" y="T1"/>
                </a:cxn>
                <a:cxn ang="0">
                  <a:pos x="T2" y="T3"/>
                </a:cxn>
                <a:cxn ang="0">
                  <a:pos x="T4" y="T5"/>
                </a:cxn>
                <a:cxn ang="0">
                  <a:pos x="T6" y="T7"/>
                </a:cxn>
                <a:cxn ang="0">
                  <a:pos x="T8" y="T9"/>
                </a:cxn>
              </a:cxnLst>
              <a:rect l="0" t="0" r="r" b="b"/>
              <a:pathLst>
                <a:path w="1662" h="118">
                  <a:moveTo>
                    <a:pt x="1662" y="118"/>
                  </a:moveTo>
                  <a:lnTo>
                    <a:pt x="0" y="118"/>
                  </a:lnTo>
                  <a:lnTo>
                    <a:pt x="0" y="0"/>
                  </a:lnTo>
                  <a:lnTo>
                    <a:pt x="1551" y="0"/>
                  </a:lnTo>
                  <a:lnTo>
                    <a:pt x="1662" y="118"/>
                  </a:lnTo>
                  <a:close/>
                </a:path>
              </a:pathLst>
            </a:cu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9" name="Rectangle 10"/>
            <p:cNvSpPr>
              <a:spLocks noChangeArrowheads="1"/>
            </p:cNvSpPr>
            <p:nvPr/>
          </p:nvSpPr>
          <p:spPr bwMode="auto">
            <a:xfrm rot="16200000" flipV="1">
              <a:off x="18440281" y="850795"/>
              <a:ext cx="194393" cy="8534731"/>
            </a:xfrm>
            <a:prstGeom prst="rect">
              <a:avLst/>
            </a:prstGeom>
            <a:gradFill>
              <a:gsLst>
                <a:gs pos="0">
                  <a:srgbClr val="00B0F0"/>
                </a:gs>
                <a:gs pos="100000">
                  <a:sysClr val="window" lastClr="FFFFFF"/>
                </a:gs>
              </a:gsLst>
              <a:lin ang="5400000" scaled="0"/>
            </a:gradFill>
            <a:ln w="25400" cap="flat" cmpd="sng" algn="ctr">
              <a:noFill/>
              <a:prstDash val="solid"/>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40" name="Rectangle 39"/>
            <p:cNvSpPr/>
            <p:nvPr/>
          </p:nvSpPr>
          <p:spPr>
            <a:xfrm>
              <a:off x="22804841" y="7643378"/>
              <a:ext cx="209146" cy="2935697"/>
            </a:xfrm>
            <a:prstGeom prst="rect">
              <a:avLst/>
            </a:pr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grpSp>
      <p:pic>
        <p:nvPicPr>
          <p:cNvPr id="9" name="Picture 8"/>
          <p:cNvPicPr>
            <a:picLocks noChangeAspect="1"/>
          </p:cNvPicPr>
          <p:nvPr/>
        </p:nvPicPr>
        <p:blipFill>
          <a:blip r:embed="rId5"/>
          <a:stretch>
            <a:fillRect/>
          </a:stretch>
        </p:blipFill>
        <p:spPr>
          <a:xfrm>
            <a:off x="3848922" y="873583"/>
            <a:ext cx="4468755" cy="566977"/>
          </a:xfrm>
          <a:prstGeom prst="rect">
            <a:avLst/>
          </a:prstGeom>
          <a:effectLst>
            <a:reflection blurRad="6350" stA="52000" endA="300" endPos="35000" dir="5400000" sy="-100000" algn="bl" rotWithShape="0"/>
          </a:effectLst>
        </p:spPr>
      </p:pic>
      <p:sp>
        <p:nvSpPr>
          <p:cNvPr id="8" name="Rectangle 7"/>
          <p:cNvSpPr/>
          <p:nvPr/>
        </p:nvSpPr>
        <p:spPr>
          <a:xfrm>
            <a:off x="2955447" y="174863"/>
            <a:ext cx="6177461" cy="613245"/>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t-BR" sz="3200" b="1" i="0" u="none" strike="noStrike" kern="1200" cap="none" spc="0" normalizeH="0" baseline="0" noProof="0" dirty="0" smtClean="0">
                <a:ln>
                  <a:noFill/>
                </a:ln>
                <a:solidFill>
                  <a:srgbClr val="C00000"/>
                </a:solidFill>
                <a:effectLst/>
                <a:uLnTx/>
                <a:uFillTx/>
                <a:latin typeface="Times New Roman" panose="02020603050405020304" pitchFamily="18" charset="0"/>
                <a:ea typeface="Times New Roman" panose="02020603050405020304" pitchFamily="18" charset="0"/>
                <a:cs typeface="+mn-cs"/>
              </a:rPr>
              <a:t>ÔN TẬP GIỮA TUẦN HỌC KÌ II</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4010589" y="935968"/>
            <a:ext cx="417082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ÔN TẬP, HỆ THỐNG KIẾN THỨC</a:t>
            </a:r>
            <a:endParaRPr kumimoji="0" lang="en-US" sz="20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2" name="Rectangle 1"/>
          <p:cNvSpPr/>
          <p:nvPr/>
        </p:nvSpPr>
        <p:spPr>
          <a:xfrm>
            <a:off x="497481" y="1061138"/>
            <a:ext cx="2180405" cy="587853"/>
          </a:xfrm>
          <a:prstGeom prst="rect">
            <a:avLst/>
          </a:prstGeom>
        </p:spPr>
        <p:txBody>
          <a:bodyPr wrap="none">
            <a:spAutoFit/>
          </a:bodyPr>
          <a:lstStyle/>
          <a:p>
            <a:pPr>
              <a:lnSpc>
                <a:spcPct val="115000"/>
              </a:lnSpc>
              <a:spcAft>
                <a:spcPts val="1200"/>
              </a:spcAft>
            </a:pPr>
            <a:r>
              <a:rPr lang="vi-VN" sz="2800" b="1" dirty="0">
                <a:latin typeface="Times New Roman" panose="02020603050405020304" pitchFamily="18" charset="0"/>
                <a:ea typeface="Times New Roman" panose="02020603050405020304" pitchFamily="18" charset="0"/>
              </a:rPr>
              <a:t>4. </a:t>
            </a:r>
            <a:r>
              <a:rPr lang="vi-VN" sz="2800" dirty="0">
                <a:solidFill>
                  <a:srgbClr val="0D0D0D"/>
                </a:solidFill>
                <a:latin typeface="Times New Roman" panose="02020603050405020304" pitchFamily="18" charset="0"/>
                <a:ea typeface="Times New Roman" panose="02020603050405020304" pitchFamily="18" charset="0"/>
              </a:rPr>
              <a:t> </a:t>
            </a:r>
            <a:r>
              <a:rPr lang="vi-VN" sz="2800" b="1" dirty="0">
                <a:solidFill>
                  <a:srgbClr val="0D0D0D"/>
                </a:solidFill>
                <a:latin typeface="Times New Roman" panose="02020603050405020304" pitchFamily="18" charset="0"/>
                <a:ea typeface="Times New Roman" panose="02020603050405020304" pitchFamily="18" charset="0"/>
              </a:rPr>
              <a:t>Từ mượn</a:t>
            </a:r>
            <a:r>
              <a:rPr lang="vi-VN" sz="2800" dirty="0">
                <a:solidFill>
                  <a:srgbClr val="0D0D0D"/>
                </a:solidFill>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12" name="Rectangle 11"/>
          <p:cNvSpPr/>
          <p:nvPr/>
        </p:nvSpPr>
        <p:spPr>
          <a:xfrm>
            <a:off x="660400" y="1603534"/>
            <a:ext cx="10858500" cy="4200637"/>
          </a:xfrm>
          <a:prstGeom prst="rect">
            <a:avLst/>
          </a:prstGeom>
        </p:spPr>
        <p:txBody>
          <a:bodyPr>
            <a:spAutoFit/>
          </a:bodyPr>
          <a:lstStyle/>
          <a:p>
            <a:pPr algn="just">
              <a:lnSpc>
                <a:spcPct val="150000"/>
              </a:lnSpc>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mượn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nguồn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gốc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nước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ngoài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mượn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tiếng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Việt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Việt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mược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tiếng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tiếng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Pháp</a:t>
            </a:r>
            <a:r>
              <a:rPr lang="en-US" sz="2800" dirty="0">
                <a:latin typeface="Times New Roman" panose="02020603050405020304" pitchFamily="18" charset="0"/>
                <a:ea typeface="Times New Roman" panose="02020603050405020304" pitchFamily="18" charset="0"/>
              </a:rPr>
              <a:t>, …</a:t>
            </a:r>
          </a:p>
          <a:p>
            <a:pPr marL="30480" marR="30480" algn="just">
              <a:lnSpc>
                <a:spcPct val="150000"/>
              </a:lnSpc>
              <a:spcAft>
                <a:spcPts val="1200"/>
              </a:spcAft>
            </a:pP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Trong</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tiếng</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Việt</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có</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một</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bộ</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phận</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lớn</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các</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yếu</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tố</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Hán</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Việt</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có</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khả</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năng</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tạo</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nên</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rất</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nhiều</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từ</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khác</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nhau</a:t>
            </a:r>
            <a:endParaRPr lang="en-US" sz="2800" dirty="0">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en-US" sz="2800" kern="100" dirty="0" err="1">
                <a:solidFill>
                  <a:srgbClr val="000000"/>
                </a:solidFill>
                <a:latin typeface="Times New Roman" panose="02020603050405020304" pitchFamily="18" charset="0"/>
                <a:ea typeface="SimSun" panose="02010600030101010101" pitchFamily="2" charset="-122"/>
              </a:rPr>
              <a:t>Ví</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dụ</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Tạo</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từ</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Hán</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Việt</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theo</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cấu</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trúc</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Hải</a:t>
            </a:r>
            <a:r>
              <a:rPr lang="en-US" sz="2800" kern="100" dirty="0">
                <a:solidFill>
                  <a:srgbClr val="000000"/>
                </a:solidFill>
                <a:latin typeface="Times New Roman" panose="02020603050405020304" pitchFamily="18" charset="0"/>
                <a:ea typeface="SimSun" panose="02010600030101010101" pitchFamily="2" charset="-122"/>
              </a:rPr>
              <a:t>+ X ( </a:t>
            </a:r>
            <a:r>
              <a:rPr lang="en-US" sz="2800" kern="100" dirty="0" err="1">
                <a:solidFill>
                  <a:srgbClr val="000000"/>
                </a:solidFill>
                <a:latin typeface="Times New Roman" panose="02020603050405020304" pitchFamily="18" charset="0"/>
                <a:ea typeface="SimSun" panose="02010600030101010101" pitchFamily="2" charset="-122"/>
              </a:rPr>
              <a:t>hải</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phận</a:t>
            </a:r>
            <a:r>
              <a:rPr lang="en-US" sz="2800" kern="100" dirty="0">
                <a:solidFill>
                  <a:srgbClr val="000000"/>
                </a:solidFill>
                <a:latin typeface="Times New Roman" panose="02020603050405020304" pitchFamily="18" charset="0"/>
                <a:ea typeface="SimSun" panose="02010600030101010101" pitchFamily="2" charset="-122"/>
              </a:rPr>
              <a:t>)</a:t>
            </a:r>
            <a:endParaRPr lang="en-US" sz="2800" dirty="0">
              <a:latin typeface="Times New Roman" panose="02020603050405020304" pitchFamily="18" charset="0"/>
              <a:ea typeface="Times New Roman" panose="02020603050405020304" pitchFamily="18" charset="0"/>
            </a:endParaRPr>
          </a:p>
          <a:p>
            <a:pPr marR="30480" algn="just">
              <a:lnSpc>
                <a:spcPct val="150000"/>
              </a:lnSpc>
              <a:spcAft>
                <a:spcPts val="1200"/>
              </a:spcAft>
            </a:pP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Hải</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lí</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hải</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tặc</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hải</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cẩu</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hải</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đăng</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hải</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ngoại</a:t>
            </a:r>
            <a:r>
              <a:rPr lang="en-US" sz="2800" kern="100" dirty="0">
                <a:solidFill>
                  <a:srgbClr val="000000"/>
                </a:solidFill>
                <a:latin typeface="Times New Roman" panose="02020603050405020304" pitchFamily="18" charset="0"/>
                <a:ea typeface="SimSun" panose="02010600030101010101" pitchFamily="2" charset="-122"/>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2536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1000"/>
                                        <p:tgtEl>
                                          <p:spTgt spid="12">
                                            <p:txEl>
                                              <p:pRg st="1" end="1"/>
                                            </p:txEl>
                                          </p:spTgt>
                                        </p:tgtEl>
                                      </p:cBhvr>
                                    </p:animEffect>
                                    <p:anim calcmode="lin" valueType="num">
                                      <p:cBhvr>
                                        <p:cTn id="1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1000"/>
                                        <p:tgtEl>
                                          <p:spTgt spid="12">
                                            <p:txEl>
                                              <p:pRg st="2" end="2"/>
                                            </p:txEl>
                                          </p:spTgt>
                                        </p:tgtEl>
                                      </p:cBhvr>
                                    </p:animEffect>
                                    <p:anim calcmode="lin" valueType="num">
                                      <p:cBhvr>
                                        <p:cTn id="22"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xEl>
                                              <p:pRg st="3" end="3"/>
                                            </p:txEl>
                                          </p:spTgt>
                                        </p:tgtEl>
                                        <p:attrNameLst>
                                          <p:attrName>style.visibility</p:attrName>
                                        </p:attrNameLst>
                                      </p:cBhvr>
                                      <p:to>
                                        <p:strVal val="visible"/>
                                      </p:to>
                                    </p:set>
                                    <p:animEffect transition="in" filter="fade">
                                      <p:cBhvr>
                                        <p:cTn id="28" dur="1000"/>
                                        <p:tgtEl>
                                          <p:spTgt spid="12">
                                            <p:txEl>
                                              <p:pRg st="3" end="3"/>
                                            </p:txEl>
                                          </p:spTgt>
                                        </p:tgtEl>
                                      </p:cBhvr>
                                    </p:animEffect>
                                    <p:anim calcmode="lin" valueType="num">
                                      <p:cBhvr>
                                        <p:cTn id="29"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
            <a:ext cx="12192000" cy="836740"/>
            <a:chOff x="1440808" y="2419674"/>
            <a:chExt cx="9865006" cy="1448933"/>
          </a:xfrm>
        </p:grpSpPr>
        <p:sp>
          <p:nvSpPr>
            <p:cNvPr id="47" name="Freeform 6">
              <a:extLst>
                <a:ext uri="{FF2B5EF4-FFF2-40B4-BE49-F238E27FC236}">
                  <a16:creationId xmlns:a16="http://schemas.microsoft.com/office/drawing/2014/main" id="{0135C79C-F846-49D1-A09F-F16683F7E395}"/>
                </a:ext>
              </a:extLst>
            </p:cNvPr>
            <p:cNvSpPr>
              <a:spLocks/>
            </p:cNvSpPr>
            <p:nvPr userDrawn="1"/>
          </p:nvSpPr>
          <p:spPr bwMode="auto">
            <a:xfrm>
              <a:off x="1440808" y="2419674"/>
              <a:ext cx="9865006" cy="1406526"/>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1 w 7680"/>
                <a:gd name="T13" fmla="*/ 380 h 440"/>
                <a:gd name="T14" fmla="*/ 261 w 7680"/>
                <a:gd name="T15" fmla="*/ 440 h 440"/>
                <a:gd name="T16" fmla="*/ 541 w 7680"/>
                <a:gd name="T17" fmla="*/ 440 h 440"/>
                <a:gd name="T18" fmla="*/ 601 w 7680"/>
                <a:gd name="T19" fmla="*/ 380 h 440"/>
                <a:gd name="T20" fmla="*/ 601 w 7680"/>
                <a:gd name="T21" fmla="*/ 106 h 440"/>
                <a:gd name="T22" fmla="*/ 601 w 7680"/>
                <a:gd name="T23" fmla="*/ 106 h 440"/>
                <a:gd name="T24" fmla="*/ 601 w 7680"/>
                <a:gd name="T25" fmla="*/ 100 h 440"/>
                <a:gd name="T26" fmla="*/ 661 w 7680"/>
                <a:gd name="T27" fmla="*/ 40 h 440"/>
                <a:gd name="T28" fmla="*/ 676 w 7680"/>
                <a:gd name="T29" fmla="*/ 40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1" y="380"/>
                    <a:pt x="201" y="380"/>
                    <a:pt x="201" y="380"/>
                  </a:cubicBezTo>
                  <a:cubicBezTo>
                    <a:pt x="201" y="414"/>
                    <a:pt x="227" y="440"/>
                    <a:pt x="261" y="440"/>
                  </a:cubicBezTo>
                  <a:cubicBezTo>
                    <a:pt x="541" y="440"/>
                    <a:pt x="541" y="440"/>
                    <a:pt x="541" y="440"/>
                  </a:cubicBezTo>
                  <a:cubicBezTo>
                    <a:pt x="574" y="440"/>
                    <a:pt x="601" y="414"/>
                    <a:pt x="601" y="380"/>
                  </a:cubicBezTo>
                  <a:cubicBezTo>
                    <a:pt x="601" y="106"/>
                    <a:pt x="601" y="106"/>
                    <a:pt x="601" y="106"/>
                  </a:cubicBezTo>
                  <a:cubicBezTo>
                    <a:pt x="601" y="106"/>
                    <a:pt x="601" y="106"/>
                    <a:pt x="601" y="106"/>
                  </a:cubicBezTo>
                  <a:cubicBezTo>
                    <a:pt x="601" y="100"/>
                    <a:pt x="601" y="100"/>
                    <a:pt x="601" y="100"/>
                  </a:cubicBezTo>
                  <a:cubicBezTo>
                    <a:pt x="601" y="67"/>
                    <a:pt x="627" y="40"/>
                    <a:pt x="661" y="40"/>
                  </a:cubicBezTo>
                  <a:cubicBezTo>
                    <a:pt x="676" y="40"/>
                    <a:pt x="676" y="40"/>
                    <a:pt x="676" y="40"/>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48" name="Freeform 7">
              <a:extLst>
                <a:ext uri="{FF2B5EF4-FFF2-40B4-BE49-F238E27FC236}">
                  <a16:creationId xmlns:a16="http://schemas.microsoft.com/office/drawing/2014/main" id="{9BDD5B99-52D6-45D4-853E-00656DEDF9E0}"/>
                </a:ext>
              </a:extLst>
            </p:cNvPr>
            <p:cNvSpPr>
              <a:spLocks/>
            </p:cNvSpPr>
            <p:nvPr userDrawn="1"/>
          </p:nvSpPr>
          <p:spPr bwMode="auto">
            <a:xfrm>
              <a:off x="2255079" y="2654168"/>
              <a:ext cx="488049" cy="1214439"/>
            </a:xfrm>
            <a:custGeom>
              <a:avLst/>
              <a:gdLst>
                <a:gd name="T0" fmla="*/ 380 w 380"/>
                <a:gd name="T1" fmla="*/ 320 h 380"/>
                <a:gd name="T2" fmla="*/ 320 w 380"/>
                <a:gd name="T3" fmla="*/ 380 h 380"/>
                <a:gd name="T4" fmla="*/ 60 w 380"/>
                <a:gd name="T5" fmla="*/ 380 h 380"/>
                <a:gd name="T6" fmla="*/ 0 w 380"/>
                <a:gd name="T7" fmla="*/ 320 h 380"/>
                <a:gd name="T8" fmla="*/ 0 w 380"/>
                <a:gd name="T9" fmla="*/ 60 h 380"/>
                <a:gd name="T10" fmla="*/ 60 w 380"/>
                <a:gd name="T11" fmla="*/ 0 h 380"/>
                <a:gd name="T12" fmla="*/ 320 w 380"/>
                <a:gd name="T13" fmla="*/ 0 h 380"/>
                <a:gd name="T14" fmla="*/ 380 w 380"/>
                <a:gd name="T15" fmla="*/ 60 h 380"/>
                <a:gd name="T16" fmla="*/ 380 w 380"/>
                <a:gd name="T17" fmla="*/ 32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380">
                  <a:moveTo>
                    <a:pt x="380" y="320"/>
                  </a:moveTo>
                  <a:cubicBezTo>
                    <a:pt x="380" y="353"/>
                    <a:pt x="353" y="380"/>
                    <a:pt x="320" y="380"/>
                  </a:cubicBezTo>
                  <a:cubicBezTo>
                    <a:pt x="60" y="380"/>
                    <a:pt x="60" y="380"/>
                    <a:pt x="60" y="380"/>
                  </a:cubicBezTo>
                  <a:cubicBezTo>
                    <a:pt x="27" y="380"/>
                    <a:pt x="0" y="353"/>
                    <a:pt x="0" y="320"/>
                  </a:cubicBezTo>
                  <a:cubicBezTo>
                    <a:pt x="0" y="60"/>
                    <a:pt x="0" y="60"/>
                    <a:pt x="0" y="60"/>
                  </a:cubicBezTo>
                  <a:cubicBezTo>
                    <a:pt x="0" y="27"/>
                    <a:pt x="27" y="0"/>
                    <a:pt x="60" y="0"/>
                  </a:cubicBezTo>
                  <a:cubicBezTo>
                    <a:pt x="320" y="0"/>
                    <a:pt x="320" y="0"/>
                    <a:pt x="320" y="0"/>
                  </a:cubicBezTo>
                  <a:cubicBezTo>
                    <a:pt x="353" y="0"/>
                    <a:pt x="380" y="27"/>
                    <a:pt x="380" y="60"/>
                  </a:cubicBezTo>
                  <a:cubicBezTo>
                    <a:pt x="380" y="320"/>
                    <a:pt x="380" y="320"/>
                    <a:pt x="380" y="320"/>
                  </a:cubicBezTo>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49" name="Freeform 9">
              <a:extLst>
                <a:ext uri="{FF2B5EF4-FFF2-40B4-BE49-F238E27FC236}">
                  <a16:creationId xmlns:a16="http://schemas.microsoft.com/office/drawing/2014/main" id="{7BD48BF9-7087-4F50-83CD-A10FC7A2DDA4}"/>
                </a:ext>
              </a:extLst>
            </p:cNvPr>
            <p:cNvSpPr>
              <a:spLocks/>
            </p:cNvSpPr>
            <p:nvPr userDrawn="1"/>
          </p:nvSpPr>
          <p:spPr bwMode="auto">
            <a:xfrm>
              <a:off x="2772667" y="2654168"/>
              <a:ext cx="8533147" cy="1214439"/>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1" name="Freeform 13">
              <a:extLst>
                <a:ext uri="{FF2B5EF4-FFF2-40B4-BE49-F238E27FC236}">
                  <a16:creationId xmlns:a16="http://schemas.microsoft.com/office/drawing/2014/main" id="{BEA5C45B-1C10-4989-BDFF-5AFC77A39A29}"/>
                </a:ext>
              </a:extLst>
            </p:cNvPr>
            <p:cNvSpPr>
              <a:spLocks/>
            </p:cNvSpPr>
            <p:nvPr userDrawn="1"/>
          </p:nvSpPr>
          <p:spPr bwMode="auto">
            <a:xfrm>
              <a:off x="1808129" y="2895924"/>
              <a:ext cx="295398" cy="227013"/>
            </a:xfrm>
            <a:custGeom>
              <a:avLst/>
              <a:gdLst>
                <a:gd name="T0" fmla="*/ 135 w 230"/>
                <a:gd name="T1" fmla="*/ 64 h 71"/>
                <a:gd name="T2" fmla="*/ 120 w 230"/>
                <a:gd name="T3" fmla="*/ 71 h 71"/>
                <a:gd name="T4" fmla="*/ 2 w 230"/>
                <a:gd name="T5" fmla="*/ 62 h 71"/>
                <a:gd name="T6" fmla="*/ 11 w 230"/>
                <a:gd name="T7" fmla="*/ 54 h 71"/>
                <a:gd name="T8" fmla="*/ 105 w 230"/>
                <a:gd name="T9" fmla="*/ 2 h 71"/>
                <a:gd name="T10" fmla="*/ 115 w 230"/>
                <a:gd name="T11" fmla="*/ 0 h 71"/>
                <a:gd name="T12" fmla="*/ 227 w 230"/>
                <a:gd name="T13" fmla="*/ 9 h 71"/>
                <a:gd name="T14" fmla="*/ 228 w 230"/>
                <a:gd name="T15" fmla="*/ 12 h 71"/>
                <a:gd name="T16" fmla="*/ 135 w 23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71">
                  <a:moveTo>
                    <a:pt x="135" y="64"/>
                  </a:moveTo>
                  <a:cubicBezTo>
                    <a:pt x="128" y="68"/>
                    <a:pt x="121" y="71"/>
                    <a:pt x="120" y="71"/>
                  </a:cubicBezTo>
                  <a:cubicBezTo>
                    <a:pt x="2" y="62"/>
                    <a:pt x="2" y="62"/>
                    <a:pt x="2" y="62"/>
                  </a:cubicBezTo>
                  <a:cubicBezTo>
                    <a:pt x="0" y="61"/>
                    <a:pt x="4" y="58"/>
                    <a:pt x="11" y="54"/>
                  </a:cubicBezTo>
                  <a:cubicBezTo>
                    <a:pt x="105" y="2"/>
                    <a:pt x="105" y="2"/>
                    <a:pt x="105" y="2"/>
                  </a:cubicBezTo>
                  <a:cubicBezTo>
                    <a:pt x="108" y="0"/>
                    <a:pt x="111" y="0"/>
                    <a:pt x="115" y="0"/>
                  </a:cubicBezTo>
                  <a:cubicBezTo>
                    <a:pt x="119" y="0"/>
                    <a:pt x="227" y="9"/>
                    <a:pt x="227" y="9"/>
                  </a:cubicBezTo>
                  <a:cubicBezTo>
                    <a:pt x="229" y="9"/>
                    <a:pt x="230" y="10"/>
                    <a:pt x="228" y="12"/>
                  </a:cubicBezTo>
                  <a:lnTo>
                    <a:pt x="135"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grpSp>
      <p:pic>
        <p:nvPicPr>
          <p:cNvPr id="5" name="Picture 4"/>
          <p:cNvPicPr>
            <a:picLocks noChangeAspect="1"/>
          </p:cNvPicPr>
          <p:nvPr/>
        </p:nvPicPr>
        <p:blipFill>
          <a:blip r:embed="rId2"/>
          <a:stretch>
            <a:fillRect/>
          </a:stretch>
        </p:blipFill>
        <p:spPr>
          <a:xfrm flipH="1">
            <a:off x="1076191" y="135418"/>
            <a:ext cx="470395" cy="660758"/>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15480" y="289797"/>
            <a:ext cx="631587" cy="406020"/>
          </a:xfrm>
          <a:prstGeom prst="rect">
            <a:avLst/>
          </a:prstGeom>
        </p:spPr>
      </p:pic>
      <p:grpSp>
        <p:nvGrpSpPr>
          <p:cNvPr id="35" name="Group 34"/>
          <p:cNvGrpSpPr/>
          <p:nvPr/>
        </p:nvGrpSpPr>
        <p:grpSpPr>
          <a:xfrm>
            <a:off x="4009853" y="1061139"/>
            <a:ext cx="8012257" cy="5664125"/>
            <a:chOff x="9526586" y="5020964"/>
            <a:chExt cx="13487401" cy="7588768"/>
          </a:xfrm>
        </p:grpSpPr>
        <p:sp>
          <p:nvSpPr>
            <p:cNvPr id="36" name="Rectangle 10"/>
            <p:cNvSpPr>
              <a:spLocks noChangeArrowheads="1"/>
            </p:cNvSpPr>
            <p:nvPr/>
          </p:nvSpPr>
          <p:spPr bwMode="auto">
            <a:xfrm rot="5400000">
              <a:off x="16071148" y="5876038"/>
              <a:ext cx="189131" cy="13278255"/>
            </a:xfrm>
            <a:prstGeom prst="rect">
              <a:avLst/>
            </a:prstGeom>
            <a:gradFill>
              <a:gsLst>
                <a:gs pos="0">
                  <a:srgbClr val="00B0F0"/>
                </a:gs>
                <a:gs pos="100000">
                  <a:sysClr val="window" lastClr="FFFFFF"/>
                </a:gs>
              </a:gsLst>
              <a:lin ang="5400000" scaled="0"/>
            </a:gradFill>
            <a:ln w="25400" cap="flat" cmpd="sng" algn="ctr">
              <a:noFill/>
              <a:prstDash val="solid"/>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7" name="Freeform 9"/>
            <p:cNvSpPr>
              <a:spLocks/>
            </p:cNvSpPr>
            <p:nvPr/>
          </p:nvSpPr>
          <p:spPr bwMode="auto">
            <a:xfrm rot="5400000">
              <a:off x="21540853" y="11136598"/>
              <a:ext cx="2737980" cy="208288"/>
            </a:xfrm>
            <a:custGeom>
              <a:avLst/>
              <a:gdLst>
                <a:gd name="T0" fmla="*/ 1662 w 1662"/>
                <a:gd name="T1" fmla="*/ 118 h 118"/>
                <a:gd name="T2" fmla="*/ 0 w 1662"/>
                <a:gd name="T3" fmla="*/ 118 h 118"/>
                <a:gd name="T4" fmla="*/ 0 w 1662"/>
                <a:gd name="T5" fmla="*/ 0 h 118"/>
                <a:gd name="T6" fmla="*/ 1551 w 1662"/>
                <a:gd name="T7" fmla="*/ 0 h 118"/>
                <a:gd name="T8" fmla="*/ 1662 w 1662"/>
                <a:gd name="T9" fmla="*/ 118 h 118"/>
              </a:gdLst>
              <a:ahLst/>
              <a:cxnLst>
                <a:cxn ang="0">
                  <a:pos x="T0" y="T1"/>
                </a:cxn>
                <a:cxn ang="0">
                  <a:pos x="T2" y="T3"/>
                </a:cxn>
                <a:cxn ang="0">
                  <a:pos x="T4" y="T5"/>
                </a:cxn>
                <a:cxn ang="0">
                  <a:pos x="T6" y="T7"/>
                </a:cxn>
                <a:cxn ang="0">
                  <a:pos x="T8" y="T9"/>
                </a:cxn>
              </a:cxnLst>
              <a:rect l="0" t="0" r="r" b="b"/>
              <a:pathLst>
                <a:path w="1662" h="118">
                  <a:moveTo>
                    <a:pt x="1662" y="118"/>
                  </a:moveTo>
                  <a:lnTo>
                    <a:pt x="0" y="118"/>
                  </a:lnTo>
                  <a:lnTo>
                    <a:pt x="0" y="0"/>
                  </a:lnTo>
                  <a:lnTo>
                    <a:pt x="1551" y="0"/>
                  </a:lnTo>
                  <a:lnTo>
                    <a:pt x="1662" y="118"/>
                  </a:lnTo>
                  <a:close/>
                </a:path>
              </a:pathLst>
            </a:cu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8" name="Freeform 9"/>
            <p:cNvSpPr>
              <a:spLocks/>
            </p:cNvSpPr>
            <p:nvPr/>
          </p:nvSpPr>
          <p:spPr bwMode="auto">
            <a:xfrm rot="16200000" flipV="1">
              <a:off x="21540853" y="6285810"/>
              <a:ext cx="2737980" cy="208288"/>
            </a:xfrm>
            <a:custGeom>
              <a:avLst/>
              <a:gdLst>
                <a:gd name="T0" fmla="*/ 1662 w 1662"/>
                <a:gd name="T1" fmla="*/ 118 h 118"/>
                <a:gd name="T2" fmla="*/ 0 w 1662"/>
                <a:gd name="T3" fmla="*/ 118 h 118"/>
                <a:gd name="T4" fmla="*/ 0 w 1662"/>
                <a:gd name="T5" fmla="*/ 0 h 118"/>
                <a:gd name="T6" fmla="*/ 1551 w 1662"/>
                <a:gd name="T7" fmla="*/ 0 h 118"/>
                <a:gd name="T8" fmla="*/ 1662 w 1662"/>
                <a:gd name="T9" fmla="*/ 118 h 118"/>
              </a:gdLst>
              <a:ahLst/>
              <a:cxnLst>
                <a:cxn ang="0">
                  <a:pos x="T0" y="T1"/>
                </a:cxn>
                <a:cxn ang="0">
                  <a:pos x="T2" y="T3"/>
                </a:cxn>
                <a:cxn ang="0">
                  <a:pos x="T4" y="T5"/>
                </a:cxn>
                <a:cxn ang="0">
                  <a:pos x="T6" y="T7"/>
                </a:cxn>
                <a:cxn ang="0">
                  <a:pos x="T8" y="T9"/>
                </a:cxn>
              </a:cxnLst>
              <a:rect l="0" t="0" r="r" b="b"/>
              <a:pathLst>
                <a:path w="1662" h="118">
                  <a:moveTo>
                    <a:pt x="1662" y="118"/>
                  </a:moveTo>
                  <a:lnTo>
                    <a:pt x="0" y="118"/>
                  </a:lnTo>
                  <a:lnTo>
                    <a:pt x="0" y="0"/>
                  </a:lnTo>
                  <a:lnTo>
                    <a:pt x="1551" y="0"/>
                  </a:lnTo>
                  <a:lnTo>
                    <a:pt x="1662" y="118"/>
                  </a:lnTo>
                  <a:close/>
                </a:path>
              </a:pathLst>
            </a:cu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9" name="Rectangle 10"/>
            <p:cNvSpPr>
              <a:spLocks noChangeArrowheads="1"/>
            </p:cNvSpPr>
            <p:nvPr/>
          </p:nvSpPr>
          <p:spPr bwMode="auto">
            <a:xfrm rot="16200000" flipV="1">
              <a:off x="18440281" y="850795"/>
              <a:ext cx="194393" cy="8534731"/>
            </a:xfrm>
            <a:prstGeom prst="rect">
              <a:avLst/>
            </a:prstGeom>
            <a:gradFill>
              <a:gsLst>
                <a:gs pos="0">
                  <a:srgbClr val="00B0F0"/>
                </a:gs>
                <a:gs pos="100000">
                  <a:sysClr val="window" lastClr="FFFFFF"/>
                </a:gs>
              </a:gsLst>
              <a:lin ang="5400000" scaled="0"/>
            </a:gradFill>
            <a:ln w="25400" cap="flat" cmpd="sng" algn="ctr">
              <a:noFill/>
              <a:prstDash val="solid"/>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40" name="Rectangle 39"/>
            <p:cNvSpPr/>
            <p:nvPr/>
          </p:nvSpPr>
          <p:spPr>
            <a:xfrm>
              <a:off x="22804841" y="7643378"/>
              <a:ext cx="209146" cy="2935697"/>
            </a:xfrm>
            <a:prstGeom prst="rect">
              <a:avLst/>
            </a:pr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grpSp>
      <p:pic>
        <p:nvPicPr>
          <p:cNvPr id="9" name="Picture 8"/>
          <p:cNvPicPr>
            <a:picLocks noChangeAspect="1"/>
          </p:cNvPicPr>
          <p:nvPr/>
        </p:nvPicPr>
        <p:blipFill>
          <a:blip r:embed="rId5"/>
          <a:stretch>
            <a:fillRect/>
          </a:stretch>
        </p:blipFill>
        <p:spPr>
          <a:xfrm>
            <a:off x="3848922" y="873583"/>
            <a:ext cx="4468755" cy="566977"/>
          </a:xfrm>
          <a:prstGeom prst="rect">
            <a:avLst/>
          </a:prstGeom>
          <a:effectLst>
            <a:reflection blurRad="6350" stA="52000" endA="300" endPos="35000" dir="5400000" sy="-100000" algn="bl" rotWithShape="0"/>
          </a:effectLst>
        </p:spPr>
      </p:pic>
      <p:sp>
        <p:nvSpPr>
          <p:cNvPr id="8" name="Rectangle 7"/>
          <p:cNvSpPr/>
          <p:nvPr/>
        </p:nvSpPr>
        <p:spPr>
          <a:xfrm>
            <a:off x="2955447" y="174863"/>
            <a:ext cx="6177461" cy="613245"/>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t-BR" sz="3200" b="1" i="0" u="none" strike="noStrike" kern="1200" cap="none" spc="0" normalizeH="0" baseline="0" noProof="0" dirty="0" smtClean="0">
                <a:ln>
                  <a:noFill/>
                </a:ln>
                <a:solidFill>
                  <a:srgbClr val="C00000"/>
                </a:solidFill>
                <a:effectLst/>
                <a:uLnTx/>
                <a:uFillTx/>
                <a:latin typeface="Times New Roman" panose="02020603050405020304" pitchFamily="18" charset="0"/>
                <a:ea typeface="Times New Roman" panose="02020603050405020304" pitchFamily="18" charset="0"/>
                <a:cs typeface="+mn-cs"/>
              </a:rPr>
              <a:t>ÔN TẬP GIỮA TUẦN HỌC KÌ II</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4307283" y="895461"/>
            <a:ext cx="3649717" cy="523220"/>
          </a:xfrm>
          <a:prstGeom prst="rect">
            <a:avLst/>
          </a:prstGeom>
        </p:spPr>
        <p:txBody>
          <a:bodyPr wrap="none">
            <a:spAutoFit/>
          </a:bodyPr>
          <a:lstStyle/>
          <a:p>
            <a:r>
              <a:rPr lang="en-US" sz="2800" b="1" dirty="0">
                <a:solidFill>
                  <a:schemeClr val="bg1"/>
                </a:solidFill>
                <a:latin typeface="Times New Roman" panose="02020603050405020304" pitchFamily="18" charset="0"/>
                <a:ea typeface="Times New Roman" panose="02020603050405020304" pitchFamily="18" charset="0"/>
              </a:rPr>
              <a:t>LUYỆN TẬP CHUNG</a:t>
            </a:r>
            <a:endParaRPr lang="en-US" sz="2800" dirty="0">
              <a:solidFill>
                <a:schemeClr val="bg1"/>
              </a:solidFill>
            </a:endParaRPr>
          </a:p>
        </p:txBody>
      </p:sp>
      <p:pic>
        <p:nvPicPr>
          <p:cNvPr id="6" name="Picture 5"/>
          <p:cNvPicPr>
            <a:picLocks noChangeAspect="1"/>
          </p:cNvPicPr>
          <p:nvPr/>
        </p:nvPicPr>
        <p:blipFill rotWithShape="1">
          <a:blip r:embed="rId6"/>
          <a:srcRect l="6265" t="5517" r="6577" b="5535"/>
          <a:stretch/>
        </p:blipFill>
        <p:spPr>
          <a:xfrm>
            <a:off x="1277304" y="1729086"/>
            <a:ext cx="9533745" cy="4332158"/>
          </a:xfrm>
          <a:prstGeom prst="rect">
            <a:avLst/>
          </a:prstGeom>
        </p:spPr>
      </p:pic>
      <p:sp>
        <p:nvSpPr>
          <p:cNvPr id="11" name="Rectangle 10"/>
          <p:cNvSpPr/>
          <p:nvPr/>
        </p:nvSpPr>
        <p:spPr>
          <a:xfrm>
            <a:off x="1826410" y="2282802"/>
            <a:ext cx="4961745" cy="2357568"/>
          </a:xfrm>
          <a:prstGeom prst="rect">
            <a:avLst/>
          </a:prstGeom>
        </p:spPr>
        <p:txBody>
          <a:bodyPr wrap="square">
            <a:spAutoFit/>
          </a:bodyPr>
          <a:lstStyle/>
          <a:p>
            <a:pPr>
              <a:lnSpc>
                <a:spcPct val="115000"/>
              </a:lnSpc>
              <a:spcAft>
                <a:spcPts val="0"/>
              </a:spcAft>
              <a:tabLst>
                <a:tab pos="1386840" algn="l"/>
              </a:tabLst>
            </a:pPr>
            <a:r>
              <a:rPr lang="en-US" sz="3200" b="1" dirty="0" err="1">
                <a:solidFill>
                  <a:srgbClr val="000000"/>
                </a:solidFill>
                <a:latin typeface="Times New Roman" panose="02020603050405020304" pitchFamily="18" charset="0"/>
                <a:ea typeface="Times New Roman" panose="02020603050405020304" pitchFamily="18" charset="0"/>
              </a:rPr>
              <a:t>Câu</a:t>
            </a:r>
            <a:r>
              <a:rPr lang="en-US" sz="3200" b="1" dirty="0">
                <a:solidFill>
                  <a:srgbClr val="000000"/>
                </a:solidFill>
                <a:latin typeface="Times New Roman" panose="02020603050405020304" pitchFamily="18" charset="0"/>
                <a:ea typeface="Times New Roman" panose="02020603050405020304" pitchFamily="18" charset="0"/>
              </a:rPr>
              <a:t> 1:</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Hãy</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cho</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biết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những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kiến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thức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tiếng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Việt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ấy</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đã</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giúp</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em</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đọc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viết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nói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và</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nghe</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như</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thế</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nào</a:t>
            </a:r>
            <a:r>
              <a:rPr lang="en-US" sz="3200" dirty="0">
                <a:solidFill>
                  <a:srgbClr val="000000"/>
                </a:solidFill>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
        <p:nvSpPr>
          <p:cNvPr id="13" name="Rectangle 12"/>
          <p:cNvSpPr/>
          <p:nvPr/>
        </p:nvSpPr>
        <p:spPr>
          <a:xfrm>
            <a:off x="7234861" y="2213287"/>
            <a:ext cx="3133992" cy="3490186"/>
          </a:xfrm>
          <a:prstGeom prst="rect">
            <a:avLst/>
          </a:prstGeom>
        </p:spPr>
        <p:txBody>
          <a:bodyPr wrap="square">
            <a:spAutoFit/>
          </a:bodyPr>
          <a:lstStyle/>
          <a:p>
            <a:pPr>
              <a:lnSpc>
                <a:spcPct val="115000"/>
              </a:lnSpc>
              <a:spcAft>
                <a:spcPts val="0"/>
              </a:spcAft>
              <a:tabLst>
                <a:tab pos="1386840" algn="l"/>
              </a:tabLst>
            </a:pPr>
            <a:r>
              <a:rPr lang="en-US" sz="3200" b="1" dirty="0" err="1">
                <a:solidFill>
                  <a:srgbClr val="000000"/>
                </a:solidFill>
                <a:latin typeface="Times New Roman" panose="02020603050405020304" pitchFamily="18" charset="0"/>
                <a:ea typeface="Times New Roman" panose="02020603050405020304" pitchFamily="18" charset="0"/>
              </a:rPr>
              <a:t>Câu</a:t>
            </a:r>
            <a:r>
              <a:rPr lang="en-US" sz="3200" b="1" dirty="0">
                <a:solidFill>
                  <a:srgbClr val="000000"/>
                </a:solidFill>
                <a:latin typeface="Times New Roman" panose="02020603050405020304" pitchFamily="18" charset="0"/>
                <a:ea typeface="Times New Roman" panose="02020603050405020304" pitchFamily="18" charset="0"/>
              </a:rPr>
              <a:t> 2</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Những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bài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học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cuộc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sống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mà</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em</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rút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ra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sau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khi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học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các</a:t>
            </a:r>
            <a:r>
              <a:rPr lang="en-US" sz="3200" dirty="0">
                <a:solidFill>
                  <a:srgbClr val="000000"/>
                </a:solidFill>
                <a:latin typeface="Times New Roman" panose="02020603050405020304" pitchFamily="18" charset="0"/>
                <a:ea typeface="Times New Roman" panose="02020603050405020304" pitchFamily="18" charset="0"/>
              </a:rPr>
              <a:t> VB </a:t>
            </a:r>
            <a:r>
              <a:rPr lang="en-US" sz="3200" dirty="0" err="1">
                <a:solidFill>
                  <a:srgbClr val="000000"/>
                </a:solidFill>
                <a:latin typeface="Times New Roman" panose="02020603050405020304" pitchFamily="18" charset="0"/>
                <a:ea typeface="Times New Roman" panose="02020603050405020304" pitchFamily="18" charset="0"/>
              </a:rPr>
              <a:t>đọc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hiểu</a:t>
            </a:r>
            <a:r>
              <a:rPr lang="en-US" sz="3200" dirty="0">
                <a:solidFill>
                  <a:srgbClr val="000000"/>
                </a:solidFill>
                <a:latin typeface="Times New Roman" panose="02020603050405020304" pitchFamily="18" charset="0"/>
                <a:ea typeface="Times New Roman" panose="02020603050405020304" pitchFamily="18" charset="0"/>
              </a:rPr>
              <a:t> ở </a:t>
            </a:r>
            <a:r>
              <a:rPr lang="en-US" sz="3200" dirty="0" err="1">
                <a:solidFill>
                  <a:srgbClr val="000000"/>
                </a:solidFill>
                <a:latin typeface="Times New Roman" panose="02020603050405020304" pitchFamily="18" charset="0"/>
                <a:ea typeface="Times New Roman" panose="02020603050405020304" pitchFamily="18" charset="0"/>
              </a:rPr>
              <a:t>bài</a:t>
            </a:r>
            <a:r>
              <a:rPr lang="en-US" sz="3200" dirty="0">
                <a:solidFill>
                  <a:srgbClr val="000000"/>
                </a:solidFill>
                <a:latin typeface="Times New Roman" panose="02020603050405020304" pitchFamily="18" charset="0"/>
                <a:ea typeface="Times New Roman" panose="02020603050405020304" pitchFamily="18" charset="0"/>
              </a:rPr>
              <a:t> 6,7,8?</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373655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
            <a:ext cx="12192000" cy="836740"/>
            <a:chOff x="1440808" y="2419674"/>
            <a:chExt cx="9865006" cy="1448933"/>
          </a:xfrm>
        </p:grpSpPr>
        <p:sp>
          <p:nvSpPr>
            <p:cNvPr id="47" name="Freeform 6">
              <a:extLst>
                <a:ext uri="{FF2B5EF4-FFF2-40B4-BE49-F238E27FC236}">
                  <a16:creationId xmlns:a16="http://schemas.microsoft.com/office/drawing/2014/main" id="{0135C79C-F846-49D1-A09F-F16683F7E395}"/>
                </a:ext>
              </a:extLst>
            </p:cNvPr>
            <p:cNvSpPr>
              <a:spLocks/>
            </p:cNvSpPr>
            <p:nvPr userDrawn="1"/>
          </p:nvSpPr>
          <p:spPr bwMode="auto">
            <a:xfrm>
              <a:off x="1440808" y="2419674"/>
              <a:ext cx="9865006" cy="1406526"/>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1 w 7680"/>
                <a:gd name="T13" fmla="*/ 380 h 440"/>
                <a:gd name="T14" fmla="*/ 261 w 7680"/>
                <a:gd name="T15" fmla="*/ 440 h 440"/>
                <a:gd name="T16" fmla="*/ 541 w 7680"/>
                <a:gd name="T17" fmla="*/ 440 h 440"/>
                <a:gd name="T18" fmla="*/ 601 w 7680"/>
                <a:gd name="T19" fmla="*/ 380 h 440"/>
                <a:gd name="T20" fmla="*/ 601 w 7680"/>
                <a:gd name="T21" fmla="*/ 106 h 440"/>
                <a:gd name="T22" fmla="*/ 601 w 7680"/>
                <a:gd name="T23" fmla="*/ 106 h 440"/>
                <a:gd name="T24" fmla="*/ 601 w 7680"/>
                <a:gd name="T25" fmla="*/ 100 h 440"/>
                <a:gd name="T26" fmla="*/ 661 w 7680"/>
                <a:gd name="T27" fmla="*/ 40 h 440"/>
                <a:gd name="T28" fmla="*/ 676 w 7680"/>
                <a:gd name="T29" fmla="*/ 40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1" y="380"/>
                    <a:pt x="201" y="380"/>
                    <a:pt x="201" y="380"/>
                  </a:cubicBezTo>
                  <a:cubicBezTo>
                    <a:pt x="201" y="414"/>
                    <a:pt x="227" y="440"/>
                    <a:pt x="261" y="440"/>
                  </a:cubicBezTo>
                  <a:cubicBezTo>
                    <a:pt x="541" y="440"/>
                    <a:pt x="541" y="440"/>
                    <a:pt x="541" y="440"/>
                  </a:cubicBezTo>
                  <a:cubicBezTo>
                    <a:pt x="574" y="440"/>
                    <a:pt x="601" y="414"/>
                    <a:pt x="601" y="380"/>
                  </a:cubicBezTo>
                  <a:cubicBezTo>
                    <a:pt x="601" y="106"/>
                    <a:pt x="601" y="106"/>
                    <a:pt x="601" y="106"/>
                  </a:cubicBezTo>
                  <a:cubicBezTo>
                    <a:pt x="601" y="106"/>
                    <a:pt x="601" y="106"/>
                    <a:pt x="601" y="106"/>
                  </a:cubicBezTo>
                  <a:cubicBezTo>
                    <a:pt x="601" y="100"/>
                    <a:pt x="601" y="100"/>
                    <a:pt x="601" y="100"/>
                  </a:cubicBezTo>
                  <a:cubicBezTo>
                    <a:pt x="601" y="67"/>
                    <a:pt x="627" y="40"/>
                    <a:pt x="661" y="40"/>
                  </a:cubicBezTo>
                  <a:cubicBezTo>
                    <a:pt x="676" y="40"/>
                    <a:pt x="676" y="40"/>
                    <a:pt x="676" y="40"/>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48" name="Freeform 7">
              <a:extLst>
                <a:ext uri="{FF2B5EF4-FFF2-40B4-BE49-F238E27FC236}">
                  <a16:creationId xmlns:a16="http://schemas.microsoft.com/office/drawing/2014/main" id="{9BDD5B99-52D6-45D4-853E-00656DEDF9E0}"/>
                </a:ext>
              </a:extLst>
            </p:cNvPr>
            <p:cNvSpPr>
              <a:spLocks/>
            </p:cNvSpPr>
            <p:nvPr userDrawn="1"/>
          </p:nvSpPr>
          <p:spPr bwMode="auto">
            <a:xfrm>
              <a:off x="2255079" y="2654168"/>
              <a:ext cx="488049" cy="1214439"/>
            </a:xfrm>
            <a:custGeom>
              <a:avLst/>
              <a:gdLst>
                <a:gd name="T0" fmla="*/ 380 w 380"/>
                <a:gd name="T1" fmla="*/ 320 h 380"/>
                <a:gd name="T2" fmla="*/ 320 w 380"/>
                <a:gd name="T3" fmla="*/ 380 h 380"/>
                <a:gd name="T4" fmla="*/ 60 w 380"/>
                <a:gd name="T5" fmla="*/ 380 h 380"/>
                <a:gd name="T6" fmla="*/ 0 w 380"/>
                <a:gd name="T7" fmla="*/ 320 h 380"/>
                <a:gd name="T8" fmla="*/ 0 w 380"/>
                <a:gd name="T9" fmla="*/ 60 h 380"/>
                <a:gd name="T10" fmla="*/ 60 w 380"/>
                <a:gd name="T11" fmla="*/ 0 h 380"/>
                <a:gd name="T12" fmla="*/ 320 w 380"/>
                <a:gd name="T13" fmla="*/ 0 h 380"/>
                <a:gd name="T14" fmla="*/ 380 w 380"/>
                <a:gd name="T15" fmla="*/ 60 h 380"/>
                <a:gd name="T16" fmla="*/ 380 w 380"/>
                <a:gd name="T17" fmla="*/ 32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380">
                  <a:moveTo>
                    <a:pt x="380" y="320"/>
                  </a:moveTo>
                  <a:cubicBezTo>
                    <a:pt x="380" y="353"/>
                    <a:pt x="353" y="380"/>
                    <a:pt x="320" y="380"/>
                  </a:cubicBezTo>
                  <a:cubicBezTo>
                    <a:pt x="60" y="380"/>
                    <a:pt x="60" y="380"/>
                    <a:pt x="60" y="380"/>
                  </a:cubicBezTo>
                  <a:cubicBezTo>
                    <a:pt x="27" y="380"/>
                    <a:pt x="0" y="353"/>
                    <a:pt x="0" y="320"/>
                  </a:cubicBezTo>
                  <a:cubicBezTo>
                    <a:pt x="0" y="60"/>
                    <a:pt x="0" y="60"/>
                    <a:pt x="0" y="60"/>
                  </a:cubicBezTo>
                  <a:cubicBezTo>
                    <a:pt x="0" y="27"/>
                    <a:pt x="27" y="0"/>
                    <a:pt x="60" y="0"/>
                  </a:cubicBezTo>
                  <a:cubicBezTo>
                    <a:pt x="320" y="0"/>
                    <a:pt x="320" y="0"/>
                    <a:pt x="320" y="0"/>
                  </a:cubicBezTo>
                  <a:cubicBezTo>
                    <a:pt x="353" y="0"/>
                    <a:pt x="380" y="27"/>
                    <a:pt x="380" y="60"/>
                  </a:cubicBezTo>
                  <a:cubicBezTo>
                    <a:pt x="380" y="320"/>
                    <a:pt x="380" y="320"/>
                    <a:pt x="380" y="320"/>
                  </a:cubicBezTo>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49" name="Freeform 9">
              <a:extLst>
                <a:ext uri="{FF2B5EF4-FFF2-40B4-BE49-F238E27FC236}">
                  <a16:creationId xmlns:a16="http://schemas.microsoft.com/office/drawing/2014/main" id="{7BD48BF9-7087-4F50-83CD-A10FC7A2DDA4}"/>
                </a:ext>
              </a:extLst>
            </p:cNvPr>
            <p:cNvSpPr>
              <a:spLocks/>
            </p:cNvSpPr>
            <p:nvPr userDrawn="1"/>
          </p:nvSpPr>
          <p:spPr bwMode="auto">
            <a:xfrm>
              <a:off x="2772667" y="2654168"/>
              <a:ext cx="8533147" cy="1214439"/>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1" name="Freeform 13">
              <a:extLst>
                <a:ext uri="{FF2B5EF4-FFF2-40B4-BE49-F238E27FC236}">
                  <a16:creationId xmlns:a16="http://schemas.microsoft.com/office/drawing/2014/main" id="{BEA5C45B-1C10-4989-BDFF-5AFC77A39A29}"/>
                </a:ext>
              </a:extLst>
            </p:cNvPr>
            <p:cNvSpPr>
              <a:spLocks/>
            </p:cNvSpPr>
            <p:nvPr userDrawn="1"/>
          </p:nvSpPr>
          <p:spPr bwMode="auto">
            <a:xfrm>
              <a:off x="1808129" y="2895924"/>
              <a:ext cx="295398" cy="227013"/>
            </a:xfrm>
            <a:custGeom>
              <a:avLst/>
              <a:gdLst>
                <a:gd name="T0" fmla="*/ 135 w 230"/>
                <a:gd name="T1" fmla="*/ 64 h 71"/>
                <a:gd name="T2" fmla="*/ 120 w 230"/>
                <a:gd name="T3" fmla="*/ 71 h 71"/>
                <a:gd name="T4" fmla="*/ 2 w 230"/>
                <a:gd name="T5" fmla="*/ 62 h 71"/>
                <a:gd name="T6" fmla="*/ 11 w 230"/>
                <a:gd name="T7" fmla="*/ 54 h 71"/>
                <a:gd name="T8" fmla="*/ 105 w 230"/>
                <a:gd name="T9" fmla="*/ 2 h 71"/>
                <a:gd name="T10" fmla="*/ 115 w 230"/>
                <a:gd name="T11" fmla="*/ 0 h 71"/>
                <a:gd name="T12" fmla="*/ 227 w 230"/>
                <a:gd name="T13" fmla="*/ 9 h 71"/>
                <a:gd name="T14" fmla="*/ 228 w 230"/>
                <a:gd name="T15" fmla="*/ 12 h 71"/>
                <a:gd name="T16" fmla="*/ 135 w 23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71">
                  <a:moveTo>
                    <a:pt x="135" y="64"/>
                  </a:moveTo>
                  <a:cubicBezTo>
                    <a:pt x="128" y="68"/>
                    <a:pt x="121" y="71"/>
                    <a:pt x="120" y="71"/>
                  </a:cubicBezTo>
                  <a:cubicBezTo>
                    <a:pt x="2" y="62"/>
                    <a:pt x="2" y="62"/>
                    <a:pt x="2" y="62"/>
                  </a:cubicBezTo>
                  <a:cubicBezTo>
                    <a:pt x="0" y="61"/>
                    <a:pt x="4" y="58"/>
                    <a:pt x="11" y="54"/>
                  </a:cubicBezTo>
                  <a:cubicBezTo>
                    <a:pt x="105" y="2"/>
                    <a:pt x="105" y="2"/>
                    <a:pt x="105" y="2"/>
                  </a:cubicBezTo>
                  <a:cubicBezTo>
                    <a:pt x="108" y="0"/>
                    <a:pt x="111" y="0"/>
                    <a:pt x="115" y="0"/>
                  </a:cubicBezTo>
                  <a:cubicBezTo>
                    <a:pt x="119" y="0"/>
                    <a:pt x="227" y="9"/>
                    <a:pt x="227" y="9"/>
                  </a:cubicBezTo>
                  <a:cubicBezTo>
                    <a:pt x="229" y="9"/>
                    <a:pt x="230" y="10"/>
                    <a:pt x="228" y="12"/>
                  </a:cubicBezTo>
                  <a:lnTo>
                    <a:pt x="135"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grpSp>
      <p:pic>
        <p:nvPicPr>
          <p:cNvPr id="5" name="Picture 4"/>
          <p:cNvPicPr>
            <a:picLocks noChangeAspect="1"/>
          </p:cNvPicPr>
          <p:nvPr/>
        </p:nvPicPr>
        <p:blipFill>
          <a:blip r:embed="rId2"/>
          <a:stretch>
            <a:fillRect/>
          </a:stretch>
        </p:blipFill>
        <p:spPr>
          <a:xfrm flipH="1">
            <a:off x="1076191" y="135418"/>
            <a:ext cx="470395" cy="660758"/>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15480" y="289797"/>
            <a:ext cx="631587" cy="406020"/>
          </a:xfrm>
          <a:prstGeom prst="rect">
            <a:avLst/>
          </a:prstGeom>
        </p:spPr>
      </p:pic>
      <p:grpSp>
        <p:nvGrpSpPr>
          <p:cNvPr id="35" name="Group 34"/>
          <p:cNvGrpSpPr/>
          <p:nvPr/>
        </p:nvGrpSpPr>
        <p:grpSpPr>
          <a:xfrm>
            <a:off x="4009853" y="1061139"/>
            <a:ext cx="8012257" cy="5664125"/>
            <a:chOff x="9526586" y="5020964"/>
            <a:chExt cx="13487401" cy="7588768"/>
          </a:xfrm>
        </p:grpSpPr>
        <p:sp>
          <p:nvSpPr>
            <p:cNvPr id="36" name="Rectangle 10"/>
            <p:cNvSpPr>
              <a:spLocks noChangeArrowheads="1"/>
            </p:cNvSpPr>
            <p:nvPr/>
          </p:nvSpPr>
          <p:spPr bwMode="auto">
            <a:xfrm rot="5400000">
              <a:off x="16071148" y="5876038"/>
              <a:ext cx="189131" cy="13278255"/>
            </a:xfrm>
            <a:prstGeom prst="rect">
              <a:avLst/>
            </a:prstGeom>
            <a:gradFill>
              <a:gsLst>
                <a:gs pos="0">
                  <a:srgbClr val="00B0F0"/>
                </a:gs>
                <a:gs pos="100000">
                  <a:sysClr val="window" lastClr="FFFFFF"/>
                </a:gs>
              </a:gsLst>
              <a:lin ang="5400000" scaled="0"/>
            </a:gradFill>
            <a:ln w="25400" cap="flat" cmpd="sng" algn="ctr">
              <a:noFill/>
              <a:prstDash val="solid"/>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7" name="Freeform 9"/>
            <p:cNvSpPr>
              <a:spLocks/>
            </p:cNvSpPr>
            <p:nvPr/>
          </p:nvSpPr>
          <p:spPr bwMode="auto">
            <a:xfrm rot="5400000">
              <a:off x="21540853" y="11136598"/>
              <a:ext cx="2737980" cy="208288"/>
            </a:xfrm>
            <a:custGeom>
              <a:avLst/>
              <a:gdLst>
                <a:gd name="T0" fmla="*/ 1662 w 1662"/>
                <a:gd name="T1" fmla="*/ 118 h 118"/>
                <a:gd name="T2" fmla="*/ 0 w 1662"/>
                <a:gd name="T3" fmla="*/ 118 h 118"/>
                <a:gd name="T4" fmla="*/ 0 w 1662"/>
                <a:gd name="T5" fmla="*/ 0 h 118"/>
                <a:gd name="T6" fmla="*/ 1551 w 1662"/>
                <a:gd name="T7" fmla="*/ 0 h 118"/>
                <a:gd name="T8" fmla="*/ 1662 w 1662"/>
                <a:gd name="T9" fmla="*/ 118 h 118"/>
              </a:gdLst>
              <a:ahLst/>
              <a:cxnLst>
                <a:cxn ang="0">
                  <a:pos x="T0" y="T1"/>
                </a:cxn>
                <a:cxn ang="0">
                  <a:pos x="T2" y="T3"/>
                </a:cxn>
                <a:cxn ang="0">
                  <a:pos x="T4" y="T5"/>
                </a:cxn>
                <a:cxn ang="0">
                  <a:pos x="T6" y="T7"/>
                </a:cxn>
                <a:cxn ang="0">
                  <a:pos x="T8" y="T9"/>
                </a:cxn>
              </a:cxnLst>
              <a:rect l="0" t="0" r="r" b="b"/>
              <a:pathLst>
                <a:path w="1662" h="118">
                  <a:moveTo>
                    <a:pt x="1662" y="118"/>
                  </a:moveTo>
                  <a:lnTo>
                    <a:pt x="0" y="118"/>
                  </a:lnTo>
                  <a:lnTo>
                    <a:pt x="0" y="0"/>
                  </a:lnTo>
                  <a:lnTo>
                    <a:pt x="1551" y="0"/>
                  </a:lnTo>
                  <a:lnTo>
                    <a:pt x="1662" y="118"/>
                  </a:lnTo>
                  <a:close/>
                </a:path>
              </a:pathLst>
            </a:cu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8" name="Freeform 9"/>
            <p:cNvSpPr>
              <a:spLocks/>
            </p:cNvSpPr>
            <p:nvPr/>
          </p:nvSpPr>
          <p:spPr bwMode="auto">
            <a:xfrm rot="16200000" flipV="1">
              <a:off x="21540853" y="6285810"/>
              <a:ext cx="2737980" cy="208288"/>
            </a:xfrm>
            <a:custGeom>
              <a:avLst/>
              <a:gdLst>
                <a:gd name="T0" fmla="*/ 1662 w 1662"/>
                <a:gd name="T1" fmla="*/ 118 h 118"/>
                <a:gd name="T2" fmla="*/ 0 w 1662"/>
                <a:gd name="T3" fmla="*/ 118 h 118"/>
                <a:gd name="T4" fmla="*/ 0 w 1662"/>
                <a:gd name="T5" fmla="*/ 0 h 118"/>
                <a:gd name="T6" fmla="*/ 1551 w 1662"/>
                <a:gd name="T7" fmla="*/ 0 h 118"/>
                <a:gd name="T8" fmla="*/ 1662 w 1662"/>
                <a:gd name="T9" fmla="*/ 118 h 118"/>
              </a:gdLst>
              <a:ahLst/>
              <a:cxnLst>
                <a:cxn ang="0">
                  <a:pos x="T0" y="T1"/>
                </a:cxn>
                <a:cxn ang="0">
                  <a:pos x="T2" y="T3"/>
                </a:cxn>
                <a:cxn ang="0">
                  <a:pos x="T4" y="T5"/>
                </a:cxn>
                <a:cxn ang="0">
                  <a:pos x="T6" y="T7"/>
                </a:cxn>
                <a:cxn ang="0">
                  <a:pos x="T8" y="T9"/>
                </a:cxn>
              </a:cxnLst>
              <a:rect l="0" t="0" r="r" b="b"/>
              <a:pathLst>
                <a:path w="1662" h="118">
                  <a:moveTo>
                    <a:pt x="1662" y="118"/>
                  </a:moveTo>
                  <a:lnTo>
                    <a:pt x="0" y="118"/>
                  </a:lnTo>
                  <a:lnTo>
                    <a:pt x="0" y="0"/>
                  </a:lnTo>
                  <a:lnTo>
                    <a:pt x="1551" y="0"/>
                  </a:lnTo>
                  <a:lnTo>
                    <a:pt x="1662" y="118"/>
                  </a:lnTo>
                  <a:close/>
                </a:path>
              </a:pathLst>
            </a:cu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9" name="Rectangle 10"/>
            <p:cNvSpPr>
              <a:spLocks noChangeArrowheads="1"/>
            </p:cNvSpPr>
            <p:nvPr/>
          </p:nvSpPr>
          <p:spPr bwMode="auto">
            <a:xfrm rot="16200000" flipV="1">
              <a:off x="18440281" y="850795"/>
              <a:ext cx="194393" cy="8534731"/>
            </a:xfrm>
            <a:prstGeom prst="rect">
              <a:avLst/>
            </a:prstGeom>
            <a:gradFill>
              <a:gsLst>
                <a:gs pos="0">
                  <a:srgbClr val="00B0F0"/>
                </a:gs>
                <a:gs pos="100000">
                  <a:sysClr val="window" lastClr="FFFFFF"/>
                </a:gs>
              </a:gsLst>
              <a:lin ang="5400000" scaled="0"/>
            </a:gradFill>
            <a:ln w="25400" cap="flat" cmpd="sng" algn="ctr">
              <a:noFill/>
              <a:prstDash val="solid"/>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40" name="Rectangle 39"/>
            <p:cNvSpPr/>
            <p:nvPr/>
          </p:nvSpPr>
          <p:spPr>
            <a:xfrm>
              <a:off x="22804841" y="7643378"/>
              <a:ext cx="209146" cy="2935697"/>
            </a:xfrm>
            <a:prstGeom prst="rect">
              <a:avLst/>
            </a:pr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grpSp>
      <p:pic>
        <p:nvPicPr>
          <p:cNvPr id="9" name="Picture 8"/>
          <p:cNvPicPr>
            <a:picLocks noChangeAspect="1"/>
          </p:cNvPicPr>
          <p:nvPr/>
        </p:nvPicPr>
        <p:blipFill>
          <a:blip r:embed="rId5"/>
          <a:stretch>
            <a:fillRect/>
          </a:stretch>
        </p:blipFill>
        <p:spPr>
          <a:xfrm>
            <a:off x="3848922" y="873583"/>
            <a:ext cx="4468755" cy="566977"/>
          </a:xfrm>
          <a:prstGeom prst="rect">
            <a:avLst/>
          </a:prstGeom>
          <a:effectLst>
            <a:reflection blurRad="6350" stA="52000" endA="300" endPos="35000" dir="5400000" sy="-100000" algn="bl" rotWithShape="0"/>
          </a:effectLst>
        </p:spPr>
      </p:pic>
      <p:sp>
        <p:nvSpPr>
          <p:cNvPr id="8" name="Rectangle 7"/>
          <p:cNvSpPr/>
          <p:nvPr/>
        </p:nvSpPr>
        <p:spPr>
          <a:xfrm>
            <a:off x="2955447" y="174863"/>
            <a:ext cx="6177461" cy="613245"/>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t-BR" sz="3200" b="1" i="0" u="none" strike="noStrike" kern="1200" cap="none" spc="0" normalizeH="0" baseline="0" noProof="0" dirty="0" smtClean="0">
                <a:ln>
                  <a:noFill/>
                </a:ln>
                <a:solidFill>
                  <a:srgbClr val="C00000"/>
                </a:solidFill>
                <a:effectLst/>
                <a:uLnTx/>
                <a:uFillTx/>
                <a:latin typeface="Times New Roman" panose="02020603050405020304" pitchFamily="18" charset="0"/>
                <a:ea typeface="Times New Roman" panose="02020603050405020304" pitchFamily="18" charset="0"/>
                <a:cs typeface="+mn-cs"/>
              </a:rPr>
              <a:t>ÔN TẬP GIỮA TUẦN HỌC KÌ II</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4307283" y="895461"/>
            <a:ext cx="364971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LUYỆN TẬP CHUNG</a:t>
            </a: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p:cNvSpPr/>
          <p:nvPr/>
        </p:nvSpPr>
        <p:spPr>
          <a:xfrm>
            <a:off x="268224" y="1351135"/>
            <a:ext cx="6867586" cy="587853"/>
          </a:xfrm>
          <a:prstGeom prst="rect">
            <a:avLst/>
          </a:prstGeom>
        </p:spPr>
        <p:txBody>
          <a:bodyPr wrap="none">
            <a:spAutoFit/>
          </a:bodyPr>
          <a:lstStyle/>
          <a:p>
            <a:pPr>
              <a:lnSpc>
                <a:spcPct val="115000"/>
              </a:lnSpc>
              <a:spcAft>
                <a:spcPts val="0"/>
              </a:spcAft>
            </a:pPr>
            <a:r>
              <a:rPr lang="en-US" sz="2800" b="1" dirty="0" err="1">
                <a:highlight>
                  <a:srgbClr val="FFFF00"/>
                </a:highlight>
                <a:latin typeface="Times New Roman" panose="02020603050405020304" pitchFamily="18" charset="0"/>
                <a:ea typeface="Times New Roman" panose="02020603050405020304" pitchFamily="18" charset="0"/>
              </a:rPr>
              <a:t>Bài</a:t>
            </a:r>
            <a:r>
              <a:rPr lang="en-US" sz="2800" b="1" dirty="0">
                <a:highlight>
                  <a:srgbClr val="FFFF00"/>
                </a:highlight>
                <a:latin typeface="Times New Roman" panose="02020603050405020304" pitchFamily="18" charset="0"/>
                <a:ea typeface="Times New Roman" panose="02020603050405020304" pitchFamily="18" charset="0"/>
              </a:rPr>
              <a:t> 1</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Đọc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đoạn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trích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sau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và</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trả</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lời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hỏi</a:t>
            </a:r>
            <a:r>
              <a:rPr lang="en-US" sz="2800" b="1"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10" name="Rectangle 9"/>
          <p:cNvSpPr/>
          <p:nvPr/>
        </p:nvSpPr>
        <p:spPr>
          <a:xfrm>
            <a:off x="660400" y="1941777"/>
            <a:ext cx="10858500" cy="4056495"/>
          </a:xfrm>
          <a:prstGeom prst="rect">
            <a:avLst/>
          </a:prstGeom>
        </p:spPr>
        <p:txBody>
          <a:bodyPr>
            <a:spAutoFit/>
          </a:bodyPr>
          <a:lstStyle/>
          <a:p>
            <a:pPr fontAlgn="base">
              <a:lnSpc>
                <a:spcPct val="115000"/>
              </a:lnSpc>
            </a:pPr>
            <a:r>
              <a:rPr lang="en-US" sz="2800"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Đội</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trưởng</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thổi</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còi</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báo</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xong</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buổi</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Cả</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đội</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bơi</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bờ</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rầm</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rập</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chạy</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cầu</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vơ</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vội</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quần</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áo</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mặc</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Lúc</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tất</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cả</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mới</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thấm</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lạnh</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Đứa</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đứa</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nấy</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run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cầm</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cập</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Chúng</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nghiêng</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nhảy</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tai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chảy</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ra.</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Ván</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cầu</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kêu</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rầm</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rầm</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Đội</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trưởng</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hô</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đội</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ngay</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cầu</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xét</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buổi</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Riêng</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thằng</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bé</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lạ</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hoắc</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chui</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bừa</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hàng</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ngũ</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đội</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đứng</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nép</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lề</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cầu</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bên</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kia</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Nó</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cởi</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quần</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áo</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ướt</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sũng</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vắt</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khô</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rồi</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giũ</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phơi</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800" dirty="0" err="1">
                <a:latin typeface="Times New Roman" panose="02020603050405020304" pitchFamily="18" charset="0"/>
                <a:ea typeface="Calibri" panose="020F0502020204030204" pitchFamily="34" charset="0"/>
                <a:cs typeface="Times New Roman" panose="02020603050405020304" pitchFamily="18" charset="0"/>
              </a:rPr>
              <a:t>cầu</a:t>
            </a:r>
            <a:r>
              <a:rPr lang="en-US" sz="2800" i="1" kern="1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marL="990600" algn="ctr" fontAlgn="base">
              <a:lnSpc>
                <a:spcPct val="115000"/>
              </a:lnSpc>
              <a:spcAft>
                <a:spcPts val="0"/>
              </a:spcAft>
            </a:pPr>
            <a:r>
              <a:rPr lang="en-US" sz="2800" b="1" kern="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800" dirty="0" err="1">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b="1" kern="18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800" b="1" kern="1800" dirty="0" err="1">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b="1" kern="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8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kern="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800" dirty="0" err="1">
                <a:latin typeface="Times New Roman" panose="02020603050405020304" pitchFamily="18" charset="0"/>
                <a:ea typeface="Times New Roman" panose="02020603050405020304" pitchFamily="18" charset="0"/>
                <a:cs typeface="Times New Roman" panose="02020603050405020304" pitchFamily="18" charset="0"/>
              </a:rPr>
              <a:t>dữ</a:t>
            </a:r>
            <a:r>
              <a:rPr lang="en-US" sz="2800" b="1" kern="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800" dirty="0" err="1">
                <a:latin typeface="Times New Roman" panose="02020603050405020304" pitchFamily="18" charset="0"/>
                <a:ea typeface="Times New Roman" panose="02020603050405020304" pitchFamily="18" charset="0"/>
                <a:cs typeface="Times New Roman" panose="02020603050405020304" pitchFamily="18" charset="0"/>
              </a:rPr>
              <a:t>dội</a:t>
            </a:r>
            <a:r>
              <a:rPr lang="en-US" sz="2800" b="1" kern="18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800" b="1" kern="1800" dirty="0" err="1">
                <a:latin typeface="Times New Roman" panose="02020603050405020304" pitchFamily="18" charset="0"/>
                <a:ea typeface="Times New Roman" panose="02020603050405020304" pitchFamily="18" charset="0"/>
                <a:cs typeface="Times New Roman" panose="02020603050405020304" pitchFamily="18" charset="0"/>
              </a:rPr>
              <a:t>Phùng</a:t>
            </a:r>
            <a:r>
              <a:rPr lang="en-US" sz="2800" b="1" kern="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800" dirty="0" err="1">
                <a:latin typeface="Times New Roman" panose="02020603050405020304" pitchFamily="18" charset="0"/>
                <a:ea typeface="Times New Roman" panose="02020603050405020304" pitchFamily="18" charset="0"/>
                <a:cs typeface="Times New Roman" panose="02020603050405020304" pitchFamily="18" charset="0"/>
              </a:rPr>
              <a:t>Quán</a:t>
            </a:r>
            <a:r>
              <a:rPr lang="en-US" sz="2800" b="1" kern="1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28505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
            <a:ext cx="12192000" cy="836740"/>
            <a:chOff x="1440808" y="2419674"/>
            <a:chExt cx="9865006" cy="1448933"/>
          </a:xfrm>
        </p:grpSpPr>
        <p:sp>
          <p:nvSpPr>
            <p:cNvPr id="47" name="Freeform 6">
              <a:extLst>
                <a:ext uri="{FF2B5EF4-FFF2-40B4-BE49-F238E27FC236}">
                  <a16:creationId xmlns:a16="http://schemas.microsoft.com/office/drawing/2014/main" id="{0135C79C-F846-49D1-A09F-F16683F7E395}"/>
                </a:ext>
              </a:extLst>
            </p:cNvPr>
            <p:cNvSpPr>
              <a:spLocks/>
            </p:cNvSpPr>
            <p:nvPr userDrawn="1"/>
          </p:nvSpPr>
          <p:spPr bwMode="auto">
            <a:xfrm>
              <a:off x="1440808" y="2419674"/>
              <a:ext cx="9865006" cy="1406526"/>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1 w 7680"/>
                <a:gd name="T13" fmla="*/ 380 h 440"/>
                <a:gd name="T14" fmla="*/ 261 w 7680"/>
                <a:gd name="T15" fmla="*/ 440 h 440"/>
                <a:gd name="T16" fmla="*/ 541 w 7680"/>
                <a:gd name="T17" fmla="*/ 440 h 440"/>
                <a:gd name="T18" fmla="*/ 601 w 7680"/>
                <a:gd name="T19" fmla="*/ 380 h 440"/>
                <a:gd name="T20" fmla="*/ 601 w 7680"/>
                <a:gd name="T21" fmla="*/ 106 h 440"/>
                <a:gd name="T22" fmla="*/ 601 w 7680"/>
                <a:gd name="T23" fmla="*/ 106 h 440"/>
                <a:gd name="T24" fmla="*/ 601 w 7680"/>
                <a:gd name="T25" fmla="*/ 100 h 440"/>
                <a:gd name="T26" fmla="*/ 661 w 7680"/>
                <a:gd name="T27" fmla="*/ 40 h 440"/>
                <a:gd name="T28" fmla="*/ 676 w 7680"/>
                <a:gd name="T29" fmla="*/ 40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1" y="380"/>
                    <a:pt x="201" y="380"/>
                    <a:pt x="201" y="380"/>
                  </a:cubicBezTo>
                  <a:cubicBezTo>
                    <a:pt x="201" y="414"/>
                    <a:pt x="227" y="440"/>
                    <a:pt x="261" y="440"/>
                  </a:cubicBezTo>
                  <a:cubicBezTo>
                    <a:pt x="541" y="440"/>
                    <a:pt x="541" y="440"/>
                    <a:pt x="541" y="440"/>
                  </a:cubicBezTo>
                  <a:cubicBezTo>
                    <a:pt x="574" y="440"/>
                    <a:pt x="601" y="414"/>
                    <a:pt x="601" y="380"/>
                  </a:cubicBezTo>
                  <a:cubicBezTo>
                    <a:pt x="601" y="106"/>
                    <a:pt x="601" y="106"/>
                    <a:pt x="601" y="106"/>
                  </a:cubicBezTo>
                  <a:cubicBezTo>
                    <a:pt x="601" y="106"/>
                    <a:pt x="601" y="106"/>
                    <a:pt x="601" y="106"/>
                  </a:cubicBezTo>
                  <a:cubicBezTo>
                    <a:pt x="601" y="100"/>
                    <a:pt x="601" y="100"/>
                    <a:pt x="601" y="100"/>
                  </a:cubicBezTo>
                  <a:cubicBezTo>
                    <a:pt x="601" y="67"/>
                    <a:pt x="627" y="40"/>
                    <a:pt x="661" y="40"/>
                  </a:cubicBezTo>
                  <a:cubicBezTo>
                    <a:pt x="676" y="40"/>
                    <a:pt x="676" y="40"/>
                    <a:pt x="676" y="40"/>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48" name="Freeform 7">
              <a:extLst>
                <a:ext uri="{FF2B5EF4-FFF2-40B4-BE49-F238E27FC236}">
                  <a16:creationId xmlns:a16="http://schemas.microsoft.com/office/drawing/2014/main" id="{9BDD5B99-52D6-45D4-853E-00656DEDF9E0}"/>
                </a:ext>
              </a:extLst>
            </p:cNvPr>
            <p:cNvSpPr>
              <a:spLocks/>
            </p:cNvSpPr>
            <p:nvPr userDrawn="1"/>
          </p:nvSpPr>
          <p:spPr bwMode="auto">
            <a:xfrm>
              <a:off x="2255079" y="2654168"/>
              <a:ext cx="488049" cy="1214439"/>
            </a:xfrm>
            <a:custGeom>
              <a:avLst/>
              <a:gdLst>
                <a:gd name="T0" fmla="*/ 380 w 380"/>
                <a:gd name="T1" fmla="*/ 320 h 380"/>
                <a:gd name="T2" fmla="*/ 320 w 380"/>
                <a:gd name="T3" fmla="*/ 380 h 380"/>
                <a:gd name="T4" fmla="*/ 60 w 380"/>
                <a:gd name="T5" fmla="*/ 380 h 380"/>
                <a:gd name="T6" fmla="*/ 0 w 380"/>
                <a:gd name="T7" fmla="*/ 320 h 380"/>
                <a:gd name="T8" fmla="*/ 0 w 380"/>
                <a:gd name="T9" fmla="*/ 60 h 380"/>
                <a:gd name="T10" fmla="*/ 60 w 380"/>
                <a:gd name="T11" fmla="*/ 0 h 380"/>
                <a:gd name="T12" fmla="*/ 320 w 380"/>
                <a:gd name="T13" fmla="*/ 0 h 380"/>
                <a:gd name="T14" fmla="*/ 380 w 380"/>
                <a:gd name="T15" fmla="*/ 60 h 380"/>
                <a:gd name="T16" fmla="*/ 380 w 380"/>
                <a:gd name="T17" fmla="*/ 32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380">
                  <a:moveTo>
                    <a:pt x="380" y="320"/>
                  </a:moveTo>
                  <a:cubicBezTo>
                    <a:pt x="380" y="353"/>
                    <a:pt x="353" y="380"/>
                    <a:pt x="320" y="380"/>
                  </a:cubicBezTo>
                  <a:cubicBezTo>
                    <a:pt x="60" y="380"/>
                    <a:pt x="60" y="380"/>
                    <a:pt x="60" y="380"/>
                  </a:cubicBezTo>
                  <a:cubicBezTo>
                    <a:pt x="27" y="380"/>
                    <a:pt x="0" y="353"/>
                    <a:pt x="0" y="320"/>
                  </a:cubicBezTo>
                  <a:cubicBezTo>
                    <a:pt x="0" y="60"/>
                    <a:pt x="0" y="60"/>
                    <a:pt x="0" y="60"/>
                  </a:cubicBezTo>
                  <a:cubicBezTo>
                    <a:pt x="0" y="27"/>
                    <a:pt x="27" y="0"/>
                    <a:pt x="60" y="0"/>
                  </a:cubicBezTo>
                  <a:cubicBezTo>
                    <a:pt x="320" y="0"/>
                    <a:pt x="320" y="0"/>
                    <a:pt x="320" y="0"/>
                  </a:cubicBezTo>
                  <a:cubicBezTo>
                    <a:pt x="353" y="0"/>
                    <a:pt x="380" y="27"/>
                    <a:pt x="380" y="60"/>
                  </a:cubicBezTo>
                  <a:cubicBezTo>
                    <a:pt x="380" y="320"/>
                    <a:pt x="380" y="320"/>
                    <a:pt x="380" y="320"/>
                  </a:cubicBezTo>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49" name="Freeform 9">
              <a:extLst>
                <a:ext uri="{FF2B5EF4-FFF2-40B4-BE49-F238E27FC236}">
                  <a16:creationId xmlns:a16="http://schemas.microsoft.com/office/drawing/2014/main" id="{7BD48BF9-7087-4F50-83CD-A10FC7A2DDA4}"/>
                </a:ext>
              </a:extLst>
            </p:cNvPr>
            <p:cNvSpPr>
              <a:spLocks/>
            </p:cNvSpPr>
            <p:nvPr userDrawn="1"/>
          </p:nvSpPr>
          <p:spPr bwMode="auto">
            <a:xfrm>
              <a:off x="2772667" y="2654168"/>
              <a:ext cx="8533147" cy="1214439"/>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1" name="Freeform 13">
              <a:extLst>
                <a:ext uri="{FF2B5EF4-FFF2-40B4-BE49-F238E27FC236}">
                  <a16:creationId xmlns:a16="http://schemas.microsoft.com/office/drawing/2014/main" id="{BEA5C45B-1C10-4989-BDFF-5AFC77A39A29}"/>
                </a:ext>
              </a:extLst>
            </p:cNvPr>
            <p:cNvSpPr>
              <a:spLocks/>
            </p:cNvSpPr>
            <p:nvPr userDrawn="1"/>
          </p:nvSpPr>
          <p:spPr bwMode="auto">
            <a:xfrm>
              <a:off x="1808129" y="2895924"/>
              <a:ext cx="295398" cy="227013"/>
            </a:xfrm>
            <a:custGeom>
              <a:avLst/>
              <a:gdLst>
                <a:gd name="T0" fmla="*/ 135 w 230"/>
                <a:gd name="T1" fmla="*/ 64 h 71"/>
                <a:gd name="T2" fmla="*/ 120 w 230"/>
                <a:gd name="T3" fmla="*/ 71 h 71"/>
                <a:gd name="T4" fmla="*/ 2 w 230"/>
                <a:gd name="T5" fmla="*/ 62 h 71"/>
                <a:gd name="T6" fmla="*/ 11 w 230"/>
                <a:gd name="T7" fmla="*/ 54 h 71"/>
                <a:gd name="T8" fmla="*/ 105 w 230"/>
                <a:gd name="T9" fmla="*/ 2 h 71"/>
                <a:gd name="T10" fmla="*/ 115 w 230"/>
                <a:gd name="T11" fmla="*/ 0 h 71"/>
                <a:gd name="T12" fmla="*/ 227 w 230"/>
                <a:gd name="T13" fmla="*/ 9 h 71"/>
                <a:gd name="T14" fmla="*/ 228 w 230"/>
                <a:gd name="T15" fmla="*/ 12 h 71"/>
                <a:gd name="T16" fmla="*/ 135 w 23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71">
                  <a:moveTo>
                    <a:pt x="135" y="64"/>
                  </a:moveTo>
                  <a:cubicBezTo>
                    <a:pt x="128" y="68"/>
                    <a:pt x="121" y="71"/>
                    <a:pt x="120" y="71"/>
                  </a:cubicBezTo>
                  <a:cubicBezTo>
                    <a:pt x="2" y="62"/>
                    <a:pt x="2" y="62"/>
                    <a:pt x="2" y="62"/>
                  </a:cubicBezTo>
                  <a:cubicBezTo>
                    <a:pt x="0" y="61"/>
                    <a:pt x="4" y="58"/>
                    <a:pt x="11" y="54"/>
                  </a:cubicBezTo>
                  <a:cubicBezTo>
                    <a:pt x="105" y="2"/>
                    <a:pt x="105" y="2"/>
                    <a:pt x="105" y="2"/>
                  </a:cubicBezTo>
                  <a:cubicBezTo>
                    <a:pt x="108" y="0"/>
                    <a:pt x="111" y="0"/>
                    <a:pt x="115" y="0"/>
                  </a:cubicBezTo>
                  <a:cubicBezTo>
                    <a:pt x="119" y="0"/>
                    <a:pt x="227" y="9"/>
                    <a:pt x="227" y="9"/>
                  </a:cubicBezTo>
                  <a:cubicBezTo>
                    <a:pt x="229" y="9"/>
                    <a:pt x="230" y="10"/>
                    <a:pt x="228" y="12"/>
                  </a:cubicBezTo>
                  <a:lnTo>
                    <a:pt x="135"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grpSp>
      <p:pic>
        <p:nvPicPr>
          <p:cNvPr id="5" name="Picture 4"/>
          <p:cNvPicPr>
            <a:picLocks noChangeAspect="1"/>
          </p:cNvPicPr>
          <p:nvPr/>
        </p:nvPicPr>
        <p:blipFill>
          <a:blip r:embed="rId2"/>
          <a:stretch>
            <a:fillRect/>
          </a:stretch>
        </p:blipFill>
        <p:spPr>
          <a:xfrm flipH="1">
            <a:off x="1076191" y="135418"/>
            <a:ext cx="470395" cy="660758"/>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15480" y="289797"/>
            <a:ext cx="631587" cy="406020"/>
          </a:xfrm>
          <a:prstGeom prst="rect">
            <a:avLst/>
          </a:prstGeom>
        </p:spPr>
      </p:pic>
      <p:grpSp>
        <p:nvGrpSpPr>
          <p:cNvPr id="35" name="Group 34"/>
          <p:cNvGrpSpPr/>
          <p:nvPr/>
        </p:nvGrpSpPr>
        <p:grpSpPr>
          <a:xfrm>
            <a:off x="4009853" y="1061139"/>
            <a:ext cx="8012257" cy="5664125"/>
            <a:chOff x="9526586" y="5020964"/>
            <a:chExt cx="13487401" cy="7588768"/>
          </a:xfrm>
        </p:grpSpPr>
        <p:sp>
          <p:nvSpPr>
            <p:cNvPr id="36" name="Rectangle 10"/>
            <p:cNvSpPr>
              <a:spLocks noChangeArrowheads="1"/>
            </p:cNvSpPr>
            <p:nvPr/>
          </p:nvSpPr>
          <p:spPr bwMode="auto">
            <a:xfrm rot="5400000">
              <a:off x="16071148" y="5876038"/>
              <a:ext cx="189131" cy="13278255"/>
            </a:xfrm>
            <a:prstGeom prst="rect">
              <a:avLst/>
            </a:prstGeom>
            <a:gradFill>
              <a:gsLst>
                <a:gs pos="0">
                  <a:srgbClr val="00B0F0"/>
                </a:gs>
                <a:gs pos="100000">
                  <a:sysClr val="window" lastClr="FFFFFF"/>
                </a:gs>
              </a:gsLst>
              <a:lin ang="5400000" scaled="0"/>
            </a:gradFill>
            <a:ln w="25400" cap="flat" cmpd="sng" algn="ctr">
              <a:noFill/>
              <a:prstDash val="solid"/>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7" name="Freeform 9"/>
            <p:cNvSpPr>
              <a:spLocks/>
            </p:cNvSpPr>
            <p:nvPr/>
          </p:nvSpPr>
          <p:spPr bwMode="auto">
            <a:xfrm rot="5400000">
              <a:off x="21540853" y="11136598"/>
              <a:ext cx="2737980" cy="208288"/>
            </a:xfrm>
            <a:custGeom>
              <a:avLst/>
              <a:gdLst>
                <a:gd name="T0" fmla="*/ 1662 w 1662"/>
                <a:gd name="T1" fmla="*/ 118 h 118"/>
                <a:gd name="T2" fmla="*/ 0 w 1662"/>
                <a:gd name="T3" fmla="*/ 118 h 118"/>
                <a:gd name="T4" fmla="*/ 0 w 1662"/>
                <a:gd name="T5" fmla="*/ 0 h 118"/>
                <a:gd name="T6" fmla="*/ 1551 w 1662"/>
                <a:gd name="T7" fmla="*/ 0 h 118"/>
                <a:gd name="T8" fmla="*/ 1662 w 1662"/>
                <a:gd name="T9" fmla="*/ 118 h 118"/>
              </a:gdLst>
              <a:ahLst/>
              <a:cxnLst>
                <a:cxn ang="0">
                  <a:pos x="T0" y="T1"/>
                </a:cxn>
                <a:cxn ang="0">
                  <a:pos x="T2" y="T3"/>
                </a:cxn>
                <a:cxn ang="0">
                  <a:pos x="T4" y="T5"/>
                </a:cxn>
                <a:cxn ang="0">
                  <a:pos x="T6" y="T7"/>
                </a:cxn>
                <a:cxn ang="0">
                  <a:pos x="T8" y="T9"/>
                </a:cxn>
              </a:cxnLst>
              <a:rect l="0" t="0" r="r" b="b"/>
              <a:pathLst>
                <a:path w="1662" h="118">
                  <a:moveTo>
                    <a:pt x="1662" y="118"/>
                  </a:moveTo>
                  <a:lnTo>
                    <a:pt x="0" y="118"/>
                  </a:lnTo>
                  <a:lnTo>
                    <a:pt x="0" y="0"/>
                  </a:lnTo>
                  <a:lnTo>
                    <a:pt x="1551" y="0"/>
                  </a:lnTo>
                  <a:lnTo>
                    <a:pt x="1662" y="118"/>
                  </a:lnTo>
                  <a:close/>
                </a:path>
              </a:pathLst>
            </a:cu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8" name="Freeform 9"/>
            <p:cNvSpPr>
              <a:spLocks/>
            </p:cNvSpPr>
            <p:nvPr/>
          </p:nvSpPr>
          <p:spPr bwMode="auto">
            <a:xfrm rot="16200000" flipV="1">
              <a:off x="21540853" y="6285810"/>
              <a:ext cx="2737980" cy="208288"/>
            </a:xfrm>
            <a:custGeom>
              <a:avLst/>
              <a:gdLst>
                <a:gd name="T0" fmla="*/ 1662 w 1662"/>
                <a:gd name="T1" fmla="*/ 118 h 118"/>
                <a:gd name="T2" fmla="*/ 0 w 1662"/>
                <a:gd name="T3" fmla="*/ 118 h 118"/>
                <a:gd name="T4" fmla="*/ 0 w 1662"/>
                <a:gd name="T5" fmla="*/ 0 h 118"/>
                <a:gd name="T6" fmla="*/ 1551 w 1662"/>
                <a:gd name="T7" fmla="*/ 0 h 118"/>
                <a:gd name="T8" fmla="*/ 1662 w 1662"/>
                <a:gd name="T9" fmla="*/ 118 h 118"/>
              </a:gdLst>
              <a:ahLst/>
              <a:cxnLst>
                <a:cxn ang="0">
                  <a:pos x="T0" y="T1"/>
                </a:cxn>
                <a:cxn ang="0">
                  <a:pos x="T2" y="T3"/>
                </a:cxn>
                <a:cxn ang="0">
                  <a:pos x="T4" y="T5"/>
                </a:cxn>
                <a:cxn ang="0">
                  <a:pos x="T6" y="T7"/>
                </a:cxn>
                <a:cxn ang="0">
                  <a:pos x="T8" y="T9"/>
                </a:cxn>
              </a:cxnLst>
              <a:rect l="0" t="0" r="r" b="b"/>
              <a:pathLst>
                <a:path w="1662" h="118">
                  <a:moveTo>
                    <a:pt x="1662" y="118"/>
                  </a:moveTo>
                  <a:lnTo>
                    <a:pt x="0" y="118"/>
                  </a:lnTo>
                  <a:lnTo>
                    <a:pt x="0" y="0"/>
                  </a:lnTo>
                  <a:lnTo>
                    <a:pt x="1551" y="0"/>
                  </a:lnTo>
                  <a:lnTo>
                    <a:pt x="1662" y="118"/>
                  </a:lnTo>
                  <a:close/>
                </a:path>
              </a:pathLst>
            </a:cu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9" name="Rectangle 10"/>
            <p:cNvSpPr>
              <a:spLocks noChangeArrowheads="1"/>
            </p:cNvSpPr>
            <p:nvPr/>
          </p:nvSpPr>
          <p:spPr bwMode="auto">
            <a:xfrm rot="16200000" flipV="1">
              <a:off x="18440281" y="850795"/>
              <a:ext cx="194393" cy="8534731"/>
            </a:xfrm>
            <a:prstGeom prst="rect">
              <a:avLst/>
            </a:prstGeom>
            <a:gradFill>
              <a:gsLst>
                <a:gs pos="0">
                  <a:srgbClr val="00B0F0"/>
                </a:gs>
                <a:gs pos="100000">
                  <a:sysClr val="window" lastClr="FFFFFF"/>
                </a:gs>
              </a:gsLst>
              <a:lin ang="5400000" scaled="0"/>
            </a:gradFill>
            <a:ln w="25400" cap="flat" cmpd="sng" algn="ctr">
              <a:noFill/>
              <a:prstDash val="solid"/>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40" name="Rectangle 39"/>
            <p:cNvSpPr/>
            <p:nvPr/>
          </p:nvSpPr>
          <p:spPr>
            <a:xfrm>
              <a:off x="22804841" y="7643378"/>
              <a:ext cx="209146" cy="2935697"/>
            </a:xfrm>
            <a:prstGeom prst="rect">
              <a:avLst/>
            </a:pr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grpSp>
      <p:pic>
        <p:nvPicPr>
          <p:cNvPr id="9" name="Picture 8"/>
          <p:cNvPicPr>
            <a:picLocks noChangeAspect="1"/>
          </p:cNvPicPr>
          <p:nvPr/>
        </p:nvPicPr>
        <p:blipFill>
          <a:blip r:embed="rId5"/>
          <a:stretch>
            <a:fillRect/>
          </a:stretch>
        </p:blipFill>
        <p:spPr>
          <a:xfrm>
            <a:off x="3848922" y="873583"/>
            <a:ext cx="4468755" cy="566977"/>
          </a:xfrm>
          <a:prstGeom prst="rect">
            <a:avLst/>
          </a:prstGeom>
          <a:effectLst>
            <a:reflection blurRad="6350" stA="52000" endA="300" endPos="35000" dir="5400000" sy="-100000" algn="bl" rotWithShape="0"/>
          </a:effectLst>
        </p:spPr>
      </p:pic>
      <p:sp>
        <p:nvSpPr>
          <p:cNvPr id="8" name="Rectangle 7"/>
          <p:cNvSpPr/>
          <p:nvPr/>
        </p:nvSpPr>
        <p:spPr>
          <a:xfrm>
            <a:off x="2955447" y="174863"/>
            <a:ext cx="6177461" cy="613245"/>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t-BR" sz="3200" b="1" i="0" u="none" strike="noStrike" kern="1200" cap="none" spc="0" normalizeH="0" baseline="0" noProof="0" dirty="0" smtClean="0">
                <a:ln>
                  <a:noFill/>
                </a:ln>
                <a:solidFill>
                  <a:srgbClr val="C00000"/>
                </a:solidFill>
                <a:effectLst/>
                <a:uLnTx/>
                <a:uFillTx/>
                <a:latin typeface="Times New Roman" panose="02020603050405020304" pitchFamily="18" charset="0"/>
                <a:ea typeface="Times New Roman" panose="02020603050405020304" pitchFamily="18" charset="0"/>
                <a:cs typeface="+mn-cs"/>
              </a:rPr>
              <a:t>ÔN TẬP GIỮA TUẦN HỌC KÌ II</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4307283" y="895461"/>
            <a:ext cx="364971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LUYỆN TẬP CHUNG</a:t>
            </a: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p:cNvSpPr/>
          <p:nvPr/>
        </p:nvSpPr>
        <p:spPr>
          <a:xfrm>
            <a:off x="268224" y="1351135"/>
            <a:ext cx="6867586"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highlight>
                  <a:srgbClr val="FFFF00"/>
                </a:highlight>
                <a:uLnTx/>
                <a:uFillTx/>
                <a:latin typeface="Times New Roman" panose="02020603050405020304" pitchFamily="18" charset="0"/>
                <a:ea typeface="Times New Roman" panose="02020603050405020304" pitchFamily="18" charset="0"/>
                <a:cs typeface="+mn-cs"/>
              </a:rPr>
              <a:t>Bài</a:t>
            </a:r>
            <a:r>
              <a:rPr kumimoji="0" lang="en-US" sz="2800" b="1"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Times New Roman" panose="02020603050405020304" pitchFamily="18" charset="0"/>
                <a:cs typeface="+mn-cs"/>
              </a:rPr>
              <a:t> 1</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Đọc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đoạn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trích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sau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trả</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lời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hỏi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Rectangle 5"/>
          <p:cNvSpPr/>
          <p:nvPr/>
        </p:nvSpPr>
        <p:spPr>
          <a:xfrm>
            <a:off x="660400" y="2050685"/>
            <a:ext cx="10858500" cy="2540824"/>
          </a:xfrm>
          <a:prstGeom prst="rect">
            <a:avLst/>
          </a:prstGeom>
        </p:spPr>
        <p:txBody>
          <a:bodyPr>
            <a:spAutoFit/>
          </a:bodyPr>
          <a:lstStyle/>
          <a:p>
            <a:pPr fontAlgn="base">
              <a:lnSpc>
                <a:spcPct val="115000"/>
              </a:lnSpc>
            </a:pPr>
            <a:r>
              <a:rPr lang="en-US" sz="2800" kern="1800" dirty="0">
                <a:latin typeface="Times New Roman" panose="02020603050405020304" pitchFamily="18" charset="0"/>
                <a:ea typeface="Calibri" panose="020F0502020204030204" pitchFamily="34" charset="0"/>
                <a:cs typeface="Times New Roman" panose="02020603050405020304" pitchFamily="18" charset="0"/>
              </a:rPr>
              <a:t>1. </a:t>
            </a:r>
            <a:r>
              <a:rPr lang="en-US" sz="2800" kern="1800" dirty="0" err="1">
                <a:latin typeface="Times New Roman" panose="02020603050405020304" pitchFamily="18" charset="0"/>
                <a:ea typeface="Calibri" panose="020F0502020204030204" pitchFamily="34" charset="0"/>
                <a:cs typeface="Times New Roman" panose="02020603050405020304" pitchFamily="18" charset="0"/>
              </a:rPr>
              <a:t>Nêu</a:t>
            </a:r>
            <a:r>
              <a:rPr lang="en-US" sz="2800"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8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800"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8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2800"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800" dirty="0" err="1">
                <a:latin typeface="Times New Roman" panose="02020603050405020304" pitchFamily="18" charset="0"/>
                <a:ea typeface="Calibri" panose="020F0502020204030204" pitchFamily="34" charset="0"/>
                <a:cs typeface="Times New Roman" panose="02020603050405020304" pitchFamily="18" charset="0"/>
              </a:rPr>
              <a:t>biểu</a:t>
            </a:r>
            <a:r>
              <a:rPr lang="en-US" sz="2800"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800" dirty="0" err="1">
                <a:latin typeface="Times New Roman" panose="02020603050405020304" pitchFamily="18" charset="0"/>
                <a:ea typeface="Calibri" panose="020F0502020204030204" pitchFamily="34" charset="0"/>
                <a:cs typeface="Times New Roman" panose="02020603050405020304" pitchFamily="18" charset="0"/>
              </a:rPr>
              <a:t>đạt</a:t>
            </a:r>
            <a:r>
              <a:rPr lang="en-US" sz="2800"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80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2800"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800" dirty="0" err="1">
                <a:latin typeface="Times New Roman" panose="02020603050405020304" pitchFamily="18" charset="0"/>
                <a:ea typeface="Calibri" panose="020F0502020204030204" pitchFamily="34" charset="0"/>
                <a:cs typeface="Times New Roman" panose="02020603050405020304" pitchFamily="18" charset="0"/>
              </a:rPr>
              <a:t>trích</a:t>
            </a:r>
            <a:r>
              <a:rPr lang="en-US" sz="2800" kern="1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fontAlgn="base">
              <a:lnSpc>
                <a:spcPct val="115000"/>
              </a:lnSpc>
              <a:spcAft>
                <a:spcPts val="0"/>
              </a:spcAft>
            </a:pPr>
            <a:r>
              <a:rPr lang="en-US" sz="2800" kern="1800" dirty="0">
                <a:latin typeface="Times New Roman" panose="02020603050405020304" pitchFamily="18" charset="0"/>
                <a:ea typeface="Times New Roman" panose="02020603050405020304" pitchFamily="18" charset="0"/>
                <a:cs typeface="Times New Roman" panose="02020603050405020304" pitchFamily="18" charset="0"/>
              </a:rPr>
              <a:t>2. </a:t>
            </a:r>
            <a:r>
              <a:rPr lang="en-US" sz="2800" kern="18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kern="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8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800" kern="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8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800" kern="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800" dirty="0" err="1">
                <a:latin typeface="Times New Roman" panose="02020603050405020304" pitchFamily="18" charset="0"/>
                <a:ea typeface="Times New Roman" panose="02020603050405020304" pitchFamily="18" charset="0"/>
                <a:cs typeface="Times New Roman" panose="02020603050405020304" pitchFamily="18" charset="0"/>
              </a:rPr>
              <a:t>Hán</a:t>
            </a:r>
            <a:r>
              <a:rPr lang="en-US" sz="2800" kern="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800"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kern="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kern="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8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kern="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800" dirty="0" err="1">
                <a:latin typeface="Times New Roman" panose="02020603050405020304" pitchFamily="18" charset="0"/>
                <a:ea typeface="Calibri" panose="020F0502020204030204" pitchFamily="34" charset="0"/>
                <a:cs typeface="Times New Roman" panose="02020603050405020304" pitchFamily="18" charset="0"/>
              </a:rPr>
              <a:t>Đội</a:t>
            </a:r>
            <a:r>
              <a:rPr lang="en-US" sz="2800"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800" dirty="0" err="1">
                <a:latin typeface="Times New Roman" panose="02020603050405020304" pitchFamily="18" charset="0"/>
                <a:ea typeface="Calibri" panose="020F0502020204030204" pitchFamily="34" charset="0"/>
                <a:cs typeface="Times New Roman" panose="02020603050405020304" pitchFamily="18" charset="0"/>
              </a:rPr>
              <a:t>trưởng</a:t>
            </a:r>
            <a:r>
              <a:rPr lang="en-US" sz="2800"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800" dirty="0" err="1">
                <a:latin typeface="Times New Roman" panose="02020603050405020304" pitchFamily="18" charset="0"/>
                <a:ea typeface="Calibri" panose="020F0502020204030204" pitchFamily="34" charset="0"/>
                <a:cs typeface="Times New Roman" panose="02020603050405020304" pitchFamily="18" charset="0"/>
              </a:rPr>
              <a:t>thổi</a:t>
            </a:r>
            <a:r>
              <a:rPr lang="en-US" sz="2800"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800" dirty="0" err="1">
                <a:latin typeface="Times New Roman" panose="02020603050405020304" pitchFamily="18" charset="0"/>
                <a:ea typeface="Calibri" panose="020F0502020204030204" pitchFamily="34" charset="0"/>
                <a:cs typeface="Times New Roman" panose="02020603050405020304" pitchFamily="18" charset="0"/>
              </a:rPr>
              <a:t>còi</a:t>
            </a:r>
            <a:r>
              <a:rPr lang="en-US" sz="2800"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800" dirty="0" err="1">
                <a:latin typeface="Times New Roman" panose="02020603050405020304" pitchFamily="18" charset="0"/>
                <a:ea typeface="Calibri" panose="020F0502020204030204" pitchFamily="34" charset="0"/>
                <a:cs typeface="Times New Roman" panose="02020603050405020304" pitchFamily="18" charset="0"/>
              </a:rPr>
              <a:t>báo</a:t>
            </a:r>
            <a:r>
              <a:rPr lang="en-US" sz="2800"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800" dirty="0" err="1">
                <a:latin typeface="Times New Roman" panose="02020603050405020304" pitchFamily="18" charset="0"/>
                <a:ea typeface="Calibri" panose="020F0502020204030204" pitchFamily="34" charset="0"/>
                <a:cs typeface="Times New Roman" panose="02020603050405020304" pitchFamily="18" charset="0"/>
              </a:rPr>
              <a:t>xong</a:t>
            </a:r>
            <a:r>
              <a:rPr lang="en-US" sz="2800"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800" dirty="0" err="1">
                <a:latin typeface="Times New Roman" panose="02020603050405020304" pitchFamily="18" charset="0"/>
                <a:ea typeface="Calibri" panose="020F0502020204030204" pitchFamily="34" charset="0"/>
                <a:cs typeface="Times New Roman" panose="02020603050405020304" pitchFamily="18" charset="0"/>
              </a:rPr>
              <a:t>buổi</a:t>
            </a:r>
            <a:r>
              <a:rPr lang="en-US" sz="2800"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8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2800" kern="1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fontAlgn="base">
              <a:lnSpc>
                <a:spcPct val="115000"/>
              </a:lnSpc>
              <a:spcAft>
                <a:spcPts val="0"/>
              </a:spcAft>
            </a:pPr>
            <a:r>
              <a:rPr lang="en-US" sz="2800" kern="1800" dirty="0">
                <a:latin typeface="Times New Roman" panose="02020603050405020304" pitchFamily="18" charset="0"/>
                <a:ea typeface="Times New Roman" panose="02020603050405020304" pitchFamily="18" charset="0"/>
                <a:cs typeface="Times New Roman" panose="02020603050405020304" pitchFamily="18" charset="0"/>
              </a:rPr>
              <a:t>3. </a:t>
            </a:r>
            <a:r>
              <a:rPr lang="en-US" sz="2800" kern="1800" dirty="0" err="1">
                <a:latin typeface="Times New Roman" panose="02020603050405020304" pitchFamily="18" charset="0"/>
                <a:ea typeface="Times New Roman" panose="02020603050405020304" pitchFamily="18" charset="0"/>
                <a:cs typeface="Times New Roman" panose="02020603050405020304" pitchFamily="18" charset="0"/>
              </a:rPr>
              <a:t>Nêu</a:t>
            </a:r>
            <a:r>
              <a:rPr lang="en-US" sz="2800" kern="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800" dirty="0" err="1">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kern="1800" dirty="0">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kern="18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kern="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kern="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8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kern="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800" dirty="0" err="1">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kern="1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fontAlgn="base">
              <a:lnSpc>
                <a:spcPct val="115000"/>
              </a:lnSpc>
            </a:pPr>
            <a:r>
              <a:rPr lang="en-US" sz="2800" kern="1800" dirty="0">
                <a:latin typeface="Times New Roman" panose="02020603050405020304" pitchFamily="18" charset="0"/>
                <a:ea typeface="Calibri" panose="020F0502020204030204" pitchFamily="34" charset="0"/>
                <a:cs typeface="Times New Roman" panose="02020603050405020304" pitchFamily="18" charset="0"/>
              </a:rPr>
              <a:t>4. </a:t>
            </a:r>
            <a:r>
              <a:rPr lang="en-US" sz="2800" kern="1800" dirty="0" err="1">
                <a:latin typeface="Times New Roman" panose="02020603050405020304" pitchFamily="18" charset="0"/>
                <a:ea typeface="Calibri" panose="020F0502020204030204" pitchFamily="34" charset="0"/>
                <a:cs typeface="Times New Roman" panose="02020603050405020304" pitchFamily="18" charset="0"/>
              </a:rPr>
              <a:t>Suy</a:t>
            </a:r>
            <a:r>
              <a:rPr lang="en-US" sz="2800"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800" dirty="0" err="1">
                <a:latin typeface="Times New Roman" panose="02020603050405020304" pitchFamily="18" charset="0"/>
                <a:ea typeface="Calibri" panose="020F0502020204030204" pitchFamily="34" charset="0"/>
                <a:cs typeface="Times New Roman" panose="02020603050405020304" pitchFamily="18" charset="0"/>
              </a:rPr>
              <a:t>nghĩ</a:t>
            </a:r>
            <a:r>
              <a:rPr lang="en-US" sz="2800"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800" dirty="0" err="1">
                <a:latin typeface="Times New Roman" panose="02020603050405020304" pitchFamily="18" charset="0"/>
                <a:ea typeface="Calibri" panose="020F0502020204030204" pitchFamily="34" charset="0"/>
                <a:cs typeface="Times New Roman" panose="02020603050405020304" pitchFamily="18" charset="0"/>
              </a:rPr>
              <a:t>em</a:t>
            </a:r>
            <a:r>
              <a:rPr lang="en-US" sz="2800"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800" dirty="0" err="1">
                <a:latin typeface="Times New Roman" panose="02020603050405020304" pitchFamily="18" charset="0"/>
                <a:ea typeface="Calibri" panose="020F0502020204030204" pitchFamily="34" charset="0"/>
                <a:cs typeface="Times New Roman" panose="02020603050405020304" pitchFamily="18" charset="0"/>
              </a:rPr>
              <a:t>kí</a:t>
            </a:r>
            <a:r>
              <a:rPr lang="en-US" sz="2800"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800" dirty="0" err="1">
                <a:latin typeface="Times New Roman" panose="02020603050405020304" pitchFamily="18" charset="0"/>
                <a:ea typeface="Calibri" panose="020F0502020204030204" pitchFamily="34" charset="0"/>
                <a:cs typeface="Times New Roman" panose="02020603050405020304" pitchFamily="18" charset="0"/>
              </a:rPr>
              <a:t>ức</a:t>
            </a:r>
            <a:r>
              <a:rPr lang="en-US" sz="2800"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800" dirty="0" err="1">
                <a:latin typeface="Times New Roman" panose="02020603050405020304" pitchFamily="18" charset="0"/>
                <a:ea typeface="Calibri" panose="020F0502020204030204" pitchFamily="34" charset="0"/>
                <a:cs typeface="Times New Roman" panose="02020603050405020304" pitchFamily="18" charset="0"/>
              </a:rPr>
              <a:t>tuổi</a:t>
            </a:r>
            <a:r>
              <a:rPr lang="en-US" sz="2800"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8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800"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8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2800"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80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2800"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kern="1800" dirty="0">
                <a:latin typeface="Times New Roman" panose="02020603050405020304" pitchFamily="18" charset="0"/>
                <a:ea typeface="Calibri" panose="020F0502020204030204" pitchFamily="34" charset="0"/>
                <a:cs typeface="Times New Roman" panose="02020603050405020304" pitchFamily="18" charset="0"/>
              </a:rPr>
              <a:t> 5-7 </a:t>
            </a:r>
            <a:r>
              <a:rPr lang="en-US" sz="2800" kern="18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800"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8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800"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800" dirty="0" err="1">
                <a:latin typeface="Times New Roman" panose="02020603050405020304" pitchFamily="18" charset="0"/>
                <a:ea typeface="Calibri" panose="020F0502020204030204" pitchFamily="34" charset="0"/>
                <a:cs typeface="Times New Roman" panose="02020603050405020304" pitchFamily="18" charset="0"/>
              </a:rPr>
              <a:t>sử</a:t>
            </a:r>
            <a:r>
              <a:rPr lang="en-US" sz="2800"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8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800"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800" dirty="0" err="1">
                <a:latin typeface="Times New Roman" panose="02020603050405020304" pitchFamily="18" charset="0"/>
                <a:ea typeface="Calibri" panose="020F0502020204030204" pitchFamily="34" charset="0"/>
                <a:cs typeface="Times New Roman" panose="02020603050405020304" pitchFamily="18" charset="0"/>
              </a:rPr>
              <a:t>ít</a:t>
            </a:r>
            <a:r>
              <a:rPr lang="en-US" sz="2800"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800"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2800" kern="1800" dirty="0">
                <a:latin typeface="Times New Roman" panose="02020603050405020304" pitchFamily="18" charset="0"/>
                <a:ea typeface="Calibri" panose="020F0502020204030204" pitchFamily="34" charset="0"/>
                <a:cs typeface="Times New Roman" panose="02020603050405020304" pitchFamily="18" charset="0"/>
              </a:rPr>
              <a:t> 1 </a:t>
            </a:r>
            <a:r>
              <a:rPr lang="en-US" sz="2800" kern="18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800" kern="18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800" dirty="0" err="1">
                <a:latin typeface="Times New Roman" panose="02020603050405020304" pitchFamily="18" charset="0"/>
                <a:ea typeface="Calibri" panose="020F0502020204030204" pitchFamily="34" charset="0"/>
                <a:cs typeface="Times New Roman" panose="02020603050405020304" pitchFamily="18" charset="0"/>
              </a:rPr>
              <a:t>mượn</a:t>
            </a:r>
            <a:r>
              <a:rPr lang="en-US" sz="2800" kern="1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86824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
            <a:ext cx="12192000" cy="836740"/>
            <a:chOff x="1440808" y="2419674"/>
            <a:chExt cx="9865006" cy="1448933"/>
          </a:xfrm>
        </p:grpSpPr>
        <p:sp>
          <p:nvSpPr>
            <p:cNvPr id="47" name="Freeform 6">
              <a:extLst>
                <a:ext uri="{FF2B5EF4-FFF2-40B4-BE49-F238E27FC236}">
                  <a16:creationId xmlns:a16="http://schemas.microsoft.com/office/drawing/2014/main" id="{0135C79C-F846-49D1-A09F-F16683F7E395}"/>
                </a:ext>
              </a:extLst>
            </p:cNvPr>
            <p:cNvSpPr>
              <a:spLocks/>
            </p:cNvSpPr>
            <p:nvPr userDrawn="1"/>
          </p:nvSpPr>
          <p:spPr bwMode="auto">
            <a:xfrm>
              <a:off x="1440808" y="2419674"/>
              <a:ext cx="9865006" cy="1406526"/>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1 w 7680"/>
                <a:gd name="T13" fmla="*/ 380 h 440"/>
                <a:gd name="T14" fmla="*/ 261 w 7680"/>
                <a:gd name="T15" fmla="*/ 440 h 440"/>
                <a:gd name="T16" fmla="*/ 541 w 7680"/>
                <a:gd name="T17" fmla="*/ 440 h 440"/>
                <a:gd name="T18" fmla="*/ 601 w 7680"/>
                <a:gd name="T19" fmla="*/ 380 h 440"/>
                <a:gd name="T20" fmla="*/ 601 w 7680"/>
                <a:gd name="T21" fmla="*/ 106 h 440"/>
                <a:gd name="T22" fmla="*/ 601 w 7680"/>
                <a:gd name="T23" fmla="*/ 106 h 440"/>
                <a:gd name="T24" fmla="*/ 601 w 7680"/>
                <a:gd name="T25" fmla="*/ 100 h 440"/>
                <a:gd name="T26" fmla="*/ 661 w 7680"/>
                <a:gd name="T27" fmla="*/ 40 h 440"/>
                <a:gd name="T28" fmla="*/ 676 w 7680"/>
                <a:gd name="T29" fmla="*/ 40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1" y="380"/>
                    <a:pt x="201" y="380"/>
                    <a:pt x="201" y="380"/>
                  </a:cubicBezTo>
                  <a:cubicBezTo>
                    <a:pt x="201" y="414"/>
                    <a:pt x="227" y="440"/>
                    <a:pt x="261" y="440"/>
                  </a:cubicBezTo>
                  <a:cubicBezTo>
                    <a:pt x="541" y="440"/>
                    <a:pt x="541" y="440"/>
                    <a:pt x="541" y="440"/>
                  </a:cubicBezTo>
                  <a:cubicBezTo>
                    <a:pt x="574" y="440"/>
                    <a:pt x="601" y="414"/>
                    <a:pt x="601" y="380"/>
                  </a:cubicBezTo>
                  <a:cubicBezTo>
                    <a:pt x="601" y="106"/>
                    <a:pt x="601" y="106"/>
                    <a:pt x="601" y="106"/>
                  </a:cubicBezTo>
                  <a:cubicBezTo>
                    <a:pt x="601" y="106"/>
                    <a:pt x="601" y="106"/>
                    <a:pt x="601" y="106"/>
                  </a:cubicBezTo>
                  <a:cubicBezTo>
                    <a:pt x="601" y="100"/>
                    <a:pt x="601" y="100"/>
                    <a:pt x="601" y="100"/>
                  </a:cubicBezTo>
                  <a:cubicBezTo>
                    <a:pt x="601" y="67"/>
                    <a:pt x="627" y="40"/>
                    <a:pt x="661" y="40"/>
                  </a:cubicBezTo>
                  <a:cubicBezTo>
                    <a:pt x="676" y="40"/>
                    <a:pt x="676" y="40"/>
                    <a:pt x="676" y="40"/>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48" name="Freeform 7">
              <a:extLst>
                <a:ext uri="{FF2B5EF4-FFF2-40B4-BE49-F238E27FC236}">
                  <a16:creationId xmlns:a16="http://schemas.microsoft.com/office/drawing/2014/main" id="{9BDD5B99-52D6-45D4-853E-00656DEDF9E0}"/>
                </a:ext>
              </a:extLst>
            </p:cNvPr>
            <p:cNvSpPr>
              <a:spLocks/>
            </p:cNvSpPr>
            <p:nvPr userDrawn="1"/>
          </p:nvSpPr>
          <p:spPr bwMode="auto">
            <a:xfrm>
              <a:off x="2255079" y="2654168"/>
              <a:ext cx="488049" cy="1214439"/>
            </a:xfrm>
            <a:custGeom>
              <a:avLst/>
              <a:gdLst>
                <a:gd name="T0" fmla="*/ 380 w 380"/>
                <a:gd name="T1" fmla="*/ 320 h 380"/>
                <a:gd name="T2" fmla="*/ 320 w 380"/>
                <a:gd name="T3" fmla="*/ 380 h 380"/>
                <a:gd name="T4" fmla="*/ 60 w 380"/>
                <a:gd name="T5" fmla="*/ 380 h 380"/>
                <a:gd name="T6" fmla="*/ 0 w 380"/>
                <a:gd name="T7" fmla="*/ 320 h 380"/>
                <a:gd name="T8" fmla="*/ 0 w 380"/>
                <a:gd name="T9" fmla="*/ 60 h 380"/>
                <a:gd name="T10" fmla="*/ 60 w 380"/>
                <a:gd name="T11" fmla="*/ 0 h 380"/>
                <a:gd name="T12" fmla="*/ 320 w 380"/>
                <a:gd name="T13" fmla="*/ 0 h 380"/>
                <a:gd name="T14" fmla="*/ 380 w 380"/>
                <a:gd name="T15" fmla="*/ 60 h 380"/>
                <a:gd name="T16" fmla="*/ 380 w 380"/>
                <a:gd name="T17" fmla="*/ 32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380">
                  <a:moveTo>
                    <a:pt x="380" y="320"/>
                  </a:moveTo>
                  <a:cubicBezTo>
                    <a:pt x="380" y="353"/>
                    <a:pt x="353" y="380"/>
                    <a:pt x="320" y="380"/>
                  </a:cubicBezTo>
                  <a:cubicBezTo>
                    <a:pt x="60" y="380"/>
                    <a:pt x="60" y="380"/>
                    <a:pt x="60" y="380"/>
                  </a:cubicBezTo>
                  <a:cubicBezTo>
                    <a:pt x="27" y="380"/>
                    <a:pt x="0" y="353"/>
                    <a:pt x="0" y="320"/>
                  </a:cubicBezTo>
                  <a:cubicBezTo>
                    <a:pt x="0" y="60"/>
                    <a:pt x="0" y="60"/>
                    <a:pt x="0" y="60"/>
                  </a:cubicBezTo>
                  <a:cubicBezTo>
                    <a:pt x="0" y="27"/>
                    <a:pt x="27" y="0"/>
                    <a:pt x="60" y="0"/>
                  </a:cubicBezTo>
                  <a:cubicBezTo>
                    <a:pt x="320" y="0"/>
                    <a:pt x="320" y="0"/>
                    <a:pt x="320" y="0"/>
                  </a:cubicBezTo>
                  <a:cubicBezTo>
                    <a:pt x="353" y="0"/>
                    <a:pt x="380" y="27"/>
                    <a:pt x="380" y="60"/>
                  </a:cubicBezTo>
                  <a:cubicBezTo>
                    <a:pt x="380" y="320"/>
                    <a:pt x="380" y="320"/>
                    <a:pt x="380" y="320"/>
                  </a:cubicBezTo>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49" name="Freeform 9">
              <a:extLst>
                <a:ext uri="{FF2B5EF4-FFF2-40B4-BE49-F238E27FC236}">
                  <a16:creationId xmlns:a16="http://schemas.microsoft.com/office/drawing/2014/main" id="{7BD48BF9-7087-4F50-83CD-A10FC7A2DDA4}"/>
                </a:ext>
              </a:extLst>
            </p:cNvPr>
            <p:cNvSpPr>
              <a:spLocks/>
            </p:cNvSpPr>
            <p:nvPr userDrawn="1"/>
          </p:nvSpPr>
          <p:spPr bwMode="auto">
            <a:xfrm>
              <a:off x="2772667" y="2654168"/>
              <a:ext cx="8533147" cy="1214439"/>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1" name="Freeform 13">
              <a:extLst>
                <a:ext uri="{FF2B5EF4-FFF2-40B4-BE49-F238E27FC236}">
                  <a16:creationId xmlns:a16="http://schemas.microsoft.com/office/drawing/2014/main" id="{BEA5C45B-1C10-4989-BDFF-5AFC77A39A29}"/>
                </a:ext>
              </a:extLst>
            </p:cNvPr>
            <p:cNvSpPr>
              <a:spLocks/>
            </p:cNvSpPr>
            <p:nvPr userDrawn="1"/>
          </p:nvSpPr>
          <p:spPr bwMode="auto">
            <a:xfrm>
              <a:off x="1808129" y="2895924"/>
              <a:ext cx="295398" cy="227013"/>
            </a:xfrm>
            <a:custGeom>
              <a:avLst/>
              <a:gdLst>
                <a:gd name="T0" fmla="*/ 135 w 230"/>
                <a:gd name="T1" fmla="*/ 64 h 71"/>
                <a:gd name="T2" fmla="*/ 120 w 230"/>
                <a:gd name="T3" fmla="*/ 71 h 71"/>
                <a:gd name="T4" fmla="*/ 2 w 230"/>
                <a:gd name="T5" fmla="*/ 62 h 71"/>
                <a:gd name="T6" fmla="*/ 11 w 230"/>
                <a:gd name="T7" fmla="*/ 54 h 71"/>
                <a:gd name="T8" fmla="*/ 105 w 230"/>
                <a:gd name="T9" fmla="*/ 2 h 71"/>
                <a:gd name="T10" fmla="*/ 115 w 230"/>
                <a:gd name="T11" fmla="*/ 0 h 71"/>
                <a:gd name="T12" fmla="*/ 227 w 230"/>
                <a:gd name="T13" fmla="*/ 9 h 71"/>
                <a:gd name="T14" fmla="*/ 228 w 230"/>
                <a:gd name="T15" fmla="*/ 12 h 71"/>
                <a:gd name="T16" fmla="*/ 135 w 23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71">
                  <a:moveTo>
                    <a:pt x="135" y="64"/>
                  </a:moveTo>
                  <a:cubicBezTo>
                    <a:pt x="128" y="68"/>
                    <a:pt x="121" y="71"/>
                    <a:pt x="120" y="71"/>
                  </a:cubicBezTo>
                  <a:cubicBezTo>
                    <a:pt x="2" y="62"/>
                    <a:pt x="2" y="62"/>
                    <a:pt x="2" y="62"/>
                  </a:cubicBezTo>
                  <a:cubicBezTo>
                    <a:pt x="0" y="61"/>
                    <a:pt x="4" y="58"/>
                    <a:pt x="11" y="54"/>
                  </a:cubicBezTo>
                  <a:cubicBezTo>
                    <a:pt x="105" y="2"/>
                    <a:pt x="105" y="2"/>
                    <a:pt x="105" y="2"/>
                  </a:cubicBezTo>
                  <a:cubicBezTo>
                    <a:pt x="108" y="0"/>
                    <a:pt x="111" y="0"/>
                    <a:pt x="115" y="0"/>
                  </a:cubicBezTo>
                  <a:cubicBezTo>
                    <a:pt x="119" y="0"/>
                    <a:pt x="227" y="9"/>
                    <a:pt x="227" y="9"/>
                  </a:cubicBezTo>
                  <a:cubicBezTo>
                    <a:pt x="229" y="9"/>
                    <a:pt x="230" y="10"/>
                    <a:pt x="228" y="12"/>
                  </a:cubicBezTo>
                  <a:lnTo>
                    <a:pt x="135"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grpSp>
      <p:pic>
        <p:nvPicPr>
          <p:cNvPr id="5" name="Picture 4"/>
          <p:cNvPicPr>
            <a:picLocks noChangeAspect="1"/>
          </p:cNvPicPr>
          <p:nvPr/>
        </p:nvPicPr>
        <p:blipFill>
          <a:blip r:embed="rId2"/>
          <a:stretch>
            <a:fillRect/>
          </a:stretch>
        </p:blipFill>
        <p:spPr>
          <a:xfrm flipH="1">
            <a:off x="1076191" y="135418"/>
            <a:ext cx="470395" cy="660758"/>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15480" y="289797"/>
            <a:ext cx="631587" cy="406020"/>
          </a:xfrm>
          <a:prstGeom prst="rect">
            <a:avLst/>
          </a:prstGeom>
        </p:spPr>
      </p:pic>
      <p:grpSp>
        <p:nvGrpSpPr>
          <p:cNvPr id="35" name="Group 34"/>
          <p:cNvGrpSpPr/>
          <p:nvPr/>
        </p:nvGrpSpPr>
        <p:grpSpPr>
          <a:xfrm>
            <a:off x="4009853" y="1061139"/>
            <a:ext cx="8012257" cy="5664125"/>
            <a:chOff x="9526586" y="5020964"/>
            <a:chExt cx="13487401" cy="7588768"/>
          </a:xfrm>
        </p:grpSpPr>
        <p:sp>
          <p:nvSpPr>
            <p:cNvPr id="36" name="Rectangle 10"/>
            <p:cNvSpPr>
              <a:spLocks noChangeArrowheads="1"/>
            </p:cNvSpPr>
            <p:nvPr/>
          </p:nvSpPr>
          <p:spPr bwMode="auto">
            <a:xfrm rot="5400000">
              <a:off x="16071148" y="5876038"/>
              <a:ext cx="189131" cy="13278255"/>
            </a:xfrm>
            <a:prstGeom prst="rect">
              <a:avLst/>
            </a:prstGeom>
            <a:gradFill>
              <a:gsLst>
                <a:gs pos="0">
                  <a:srgbClr val="00B0F0"/>
                </a:gs>
                <a:gs pos="100000">
                  <a:sysClr val="window" lastClr="FFFFFF"/>
                </a:gs>
              </a:gsLst>
              <a:lin ang="5400000" scaled="0"/>
            </a:gradFill>
            <a:ln w="25400" cap="flat" cmpd="sng" algn="ctr">
              <a:noFill/>
              <a:prstDash val="solid"/>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7" name="Freeform 9"/>
            <p:cNvSpPr>
              <a:spLocks/>
            </p:cNvSpPr>
            <p:nvPr/>
          </p:nvSpPr>
          <p:spPr bwMode="auto">
            <a:xfrm rot="5400000">
              <a:off x="21540853" y="11136598"/>
              <a:ext cx="2737980" cy="208288"/>
            </a:xfrm>
            <a:custGeom>
              <a:avLst/>
              <a:gdLst>
                <a:gd name="T0" fmla="*/ 1662 w 1662"/>
                <a:gd name="T1" fmla="*/ 118 h 118"/>
                <a:gd name="T2" fmla="*/ 0 w 1662"/>
                <a:gd name="T3" fmla="*/ 118 h 118"/>
                <a:gd name="T4" fmla="*/ 0 w 1662"/>
                <a:gd name="T5" fmla="*/ 0 h 118"/>
                <a:gd name="T6" fmla="*/ 1551 w 1662"/>
                <a:gd name="T7" fmla="*/ 0 h 118"/>
                <a:gd name="T8" fmla="*/ 1662 w 1662"/>
                <a:gd name="T9" fmla="*/ 118 h 118"/>
              </a:gdLst>
              <a:ahLst/>
              <a:cxnLst>
                <a:cxn ang="0">
                  <a:pos x="T0" y="T1"/>
                </a:cxn>
                <a:cxn ang="0">
                  <a:pos x="T2" y="T3"/>
                </a:cxn>
                <a:cxn ang="0">
                  <a:pos x="T4" y="T5"/>
                </a:cxn>
                <a:cxn ang="0">
                  <a:pos x="T6" y="T7"/>
                </a:cxn>
                <a:cxn ang="0">
                  <a:pos x="T8" y="T9"/>
                </a:cxn>
              </a:cxnLst>
              <a:rect l="0" t="0" r="r" b="b"/>
              <a:pathLst>
                <a:path w="1662" h="118">
                  <a:moveTo>
                    <a:pt x="1662" y="118"/>
                  </a:moveTo>
                  <a:lnTo>
                    <a:pt x="0" y="118"/>
                  </a:lnTo>
                  <a:lnTo>
                    <a:pt x="0" y="0"/>
                  </a:lnTo>
                  <a:lnTo>
                    <a:pt x="1551" y="0"/>
                  </a:lnTo>
                  <a:lnTo>
                    <a:pt x="1662" y="118"/>
                  </a:lnTo>
                  <a:close/>
                </a:path>
              </a:pathLst>
            </a:cu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8" name="Freeform 9"/>
            <p:cNvSpPr>
              <a:spLocks/>
            </p:cNvSpPr>
            <p:nvPr/>
          </p:nvSpPr>
          <p:spPr bwMode="auto">
            <a:xfrm rot="16200000" flipV="1">
              <a:off x="21540853" y="6285810"/>
              <a:ext cx="2737980" cy="208288"/>
            </a:xfrm>
            <a:custGeom>
              <a:avLst/>
              <a:gdLst>
                <a:gd name="T0" fmla="*/ 1662 w 1662"/>
                <a:gd name="T1" fmla="*/ 118 h 118"/>
                <a:gd name="T2" fmla="*/ 0 w 1662"/>
                <a:gd name="T3" fmla="*/ 118 h 118"/>
                <a:gd name="T4" fmla="*/ 0 w 1662"/>
                <a:gd name="T5" fmla="*/ 0 h 118"/>
                <a:gd name="T6" fmla="*/ 1551 w 1662"/>
                <a:gd name="T7" fmla="*/ 0 h 118"/>
                <a:gd name="T8" fmla="*/ 1662 w 1662"/>
                <a:gd name="T9" fmla="*/ 118 h 118"/>
              </a:gdLst>
              <a:ahLst/>
              <a:cxnLst>
                <a:cxn ang="0">
                  <a:pos x="T0" y="T1"/>
                </a:cxn>
                <a:cxn ang="0">
                  <a:pos x="T2" y="T3"/>
                </a:cxn>
                <a:cxn ang="0">
                  <a:pos x="T4" y="T5"/>
                </a:cxn>
                <a:cxn ang="0">
                  <a:pos x="T6" y="T7"/>
                </a:cxn>
                <a:cxn ang="0">
                  <a:pos x="T8" y="T9"/>
                </a:cxn>
              </a:cxnLst>
              <a:rect l="0" t="0" r="r" b="b"/>
              <a:pathLst>
                <a:path w="1662" h="118">
                  <a:moveTo>
                    <a:pt x="1662" y="118"/>
                  </a:moveTo>
                  <a:lnTo>
                    <a:pt x="0" y="118"/>
                  </a:lnTo>
                  <a:lnTo>
                    <a:pt x="0" y="0"/>
                  </a:lnTo>
                  <a:lnTo>
                    <a:pt x="1551" y="0"/>
                  </a:lnTo>
                  <a:lnTo>
                    <a:pt x="1662" y="118"/>
                  </a:lnTo>
                  <a:close/>
                </a:path>
              </a:pathLst>
            </a:cu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9" name="Rectangle 10"/>
            <p:cNvSpPr>
              <a:spLocks noChangeArrowheads="1"/>
            </p:cNvSpPr>
            <p:nvPr/>
          </p:nvSpPr>
          <p:spPr bwMode="auto">
            <a:xfrm rot="16200000" flipV="1">
              <a:off x="18440281" y="850795"/>
              <a:ext cx="194393" cy="8534731"/>
            </a:xfrm>
            <a:prstGeom prst="rect">
              <a:avLst/>
            </a:prstGeom>
            <a:gradFill>
              <a:gsLst>
                <a:gs pos="0">
                  <a:srgbClr val="00B0F0"/>
                </a:gs>
                <a:gs pos="100000">
                  <a:sysClr val="window" lastClr="FFFFFF"/>
                </a:gs>
              </a:gsLst>
              <a:lin ang="5400000" scaled="0"/>
            </a:gradFill>
            <a:ln w="25400" cap="flat" cmpd="sng" algn="ctr">
              <a:noFill/>
              <a:prstDash val="solid"/>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40" name="Rectangle 39"/>
            <p:cNvSpPr/>
            <p:nvPr/>
          </p:nvSpPr>
          <p:spPr>
            <a:xfrm>
              <a:off x="22804841" y="7643378"/>
              <a:ext cx="209146" cy="2935697"/>
            </a:xfrm>
            <a:prstGeom prst="rect">
              <a:avLst/>
            </a:pr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grpSp>
      <p:pic>
        <p:nvPicPr>
          <p:cNvPr id="9" name="Picture 8"/>
          <p:cNvPicPr>
            <a:picLocks noChangeAspect="1"/>
          </p:cNvPicPr>
          <p:nvPr/>
        </p:nvPicPr>
        <p:blipFill>
          <a:blip r:embed="rId5"/>
          <a:stretch>
            <a:fillRect/>
          </a:stretch>
        </p:blipFill>
        <p:spPr>
          <a:xfrm>
            <a:off x="3848922" y="873583"/>
            <a:ext cx="4468755" cy="566977"/>
          </a:xfrm>
          <a:prstGeom prst="rect">
            <a:avLst/>
          </a:prstGeom>
          <a:effectLst>
            <a:reflection blurRad="6350" stA="52000" endA="300" endPos="35000" dir="5400000" sy="-100000" algn="bl" rotWithShape="0"/>
          </a:effectLst>
        </p:spPr>
      </p:pic>
      <p:sp>
        <p:nvSpPr>
          <p:cNvPr id="8" name="Rectangle 7"/>
          <p:cNvSpPr/>
          <p:nvPr/>
        </p:nvSpPr>
        <p:spPr>
          <a:xfrm>
            <a:off x="2955447" y="174863"/>
            <a:ext cx="6177461" cy="613245"/>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t-BR" sz="3200" b="1" i="0" u="none" strike="noStrike" kern="1200" cap="none" spc="0" normalizeH="0" baseline="0" noProof="0" dirty="0" smtClean="0">
                <a:ln>
                  <a:noFill/>
                </a:ln>
                <a:solidFill>
                  <a:srgbClr val="C00000"/>
                </a:solidFill>
                <a:effectLst/>
                <a:uLnTx/>
                <a:uFillTx/>
                <a:latin typeface="Times New Roman" panose="02020603050405020304" pitchFamily="18" charset="0"/>
                <a:ea typeface="Times New Roman" panose="02020603050405020304" pitchFamily="18" charset="0"/>
                <a:cs typeface="+mn-cs"/>
              </a:rPr>
              <a:t>ÔN TẬP GIỮA TUẦN HỌC KÌ II</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4307283" y="895461"/>
            <a:ext cx="364971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LUYỆN TẬP CHUNG</a:t>
            </a: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p:cNvSpPr/>
          <p:nvPr/>
        </p:nvSpPr>
        <p:spPr>
          <a:xfrm>
            <a:off x="268224" y="1351135"/>
            <a:ext cx="6867586"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highlight>
                  <a:srgbClr val="FFFF00"/>
                </a:highlight>
                <a:uLnTx/>
                <a:uFillTx/>
                <a:latin typeface="Times New Roman" panose="02020603050405020304" pitchFamily="18" charset="0"/>
                <a:ea typeface="Times New Roman" panose="02020603050405020304" pitchFamily="18" charset="0"/>
                <a:cs typeface="+mn-cs"/>
              </a:rPr>
              <a:t>Bài</a:t>
            </a:r>
            <a:r>
              <a:rPr kumimoji="0" lang="en-US" sz="2800" b="1"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Times New Roman" panose="02020603050405020304" pitchFamily="18" charset="0"/>
                <a:cs typeface="+mn-cs"/>
              </a:rPr>
              <a:t> 1</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Đọc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đoạn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trích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sau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trả</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lời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hỏi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660400" y="1780332"/>
            <a:ext cx="10858500" cy="4961166"/>
          </a:xfrm>
          <a:prstGeom prst="rect">
            <a:avLst/>
          </a:prstGeom>
        </p:spPr>
        <p:txBody>
          <a:bodyPr>
            <a:spAutoFit/>
          </a:bodyPr>
          <a:lstStyle/>
          <a:p>
            <a:pPr algn="ctr" fontAlgn="base">
              <a:lnSpc>
                <a:spcPct val="115000"/>
              </a:lnSpc>
            </a:pPr>
            <a:r>
              <a:rPr lang="en-US" sz="2400" b="1" kern="1800" dirty="0" err="1">
                <a:solidFill>
                  <a:srgbClr val="0070C0"/>
                </a:solidFill>
                <a:latin typeface="Times New Roman" panose="02020603050405020304" pitchFamily="18" charset="0"/>
                <a:ea typeface="Calibri" panose="020F0502020204030204" pitchFamily="34" charset="0"/>
              </a:rPr>
              <a:t>Gợi</a:t>
            </a:r>
            <a:r>
              <a:rPr lang="en-US" sz="2400" b="1" kern="1800" dirty="0">
                <a:solidFill>
                  <a:srgbClr val="0070C0"/>
                </a:solidFill>
                <a:latin typeface="Times New Roman" panose="02020603050405020304" pitchFamily="18" charset="0"/>
                <a:ea typeface="Calibri" panose="020F0502020204030204" pitchFamily="34" charset="0"/>
              </a:rPr>
              <a:t> ý </a:t>
            </a:r>
            <a:r>
              <a:rPr lang="en-US" sz="2400" b="1" kern="1800" dirty="0" err="1">
                <a:solidFill>
                  <a:srgbClr val="0070C0"/>
                </a:solidFill>
                <a:latin typeface="Times New Roman" panose="02020603050405020304" pitchFamily="18" charset="0"/>
                <a:ea typeface="Calibri" panose="020F0502020204030204" pitchFamily="34" charset="0"/>
              </a:rPr>
              <a:t>trả</a:t>
            </a:r>
            <a:r>
              <a:rPr lang="en-US" sz="2400" b="1" kern="1800" dirty="0">
                <a:solidFill>
                  <a:srgbClr val="0070C0"/>
                </a:solidFill>
                <a:latin typeface="Times New Roman" panose="02020603050405020304" pitchFamily="18" charset="0"/>
                <a:ea typeface="Calibri" panose="020F0502020204030204" pitchFamily="34" charset="0"/>
              </a:rPr>
              <a:t> </a:t>
            </a:r>
            <a:r>
              <a:rPr lang="en-US" sz="2400" b="1" kern="1800" dirty="0" err="1">
                <a:solidFill>
                  <a:srgbClr val="0070C0"/>
                </a:solidFill>
                <a:latin typeface="Times New Roman" panose="02020603050405020304" pitchFamily="18" charset="0"/>
                <a:ea typeface="Calibri" panose="020F0502020204030204" pitchFamily="34" charset="0"/>
              </a:rPr>
              <a:t>lời</a:t>
            </a:r>
            <a:endParaRPr lang="en-US" sz="2400" dirty="0">
              <a:latin typeface="Times New Roman" panose="02020603050405020304" pitchFamily="18" charset="0"/>
              <a:ea typeface="Times New Roman" panose="02020603050405020304" pitchFamily="18" charset="0"/>
            </a:endParaRPr>
          </a:p>
          <a:p>
            <a:pPr fontAlgn="base">
              <a:lnSpc>
                <a:spcPct val="115000"/>
              </a:lnSpc>
            </a:pPr>
            <a:r>
              <a:rPr lang="en-US" sz="2400" dirty="0">
                <a:solidFill>
                  <a:srgbClr val="262626"/>
                </a:solidFill>
                <a:latin typeface="Times New Roman" panose="02020603050405020304" pitchFamily="18" charset="0"/>
                <a:ea typeface="Times New Roman" panose="02020603050405020304" pitchFamily="18" charset="0"/>
              </a:rPr>
              <a:t>1.  </a:t>
            </a:r>
            <a:r>
              <a:rPr lang="en-US" sz="2400" dirty="0" err="1">
                <a:solidFill>
                  <a:srgbClr val="262626"/>
                </a:solidFill>
                <a:latin typeface="Times New Roman" panose="02020603050405020304" pitchFamily="18" charset="0"/>
                <a:ea typeface="Times New Roman" panose="02020603050405020304" pitchFamily="18" charset="0"/>
              </a:rPr>
              <a:t>Phương</a:t>
            </a:r>
            <a:r>
              <a:rPr lang="en-US" sz="2400" dirty="0">
                <a:solidFill>
                  <a:srgbClr val="262626"/>
                </a:solidFill>
                <a:latin typeface="Times New Roman" panose="02020603050405020304" pitchFamily="18" charset="0"/>
                <a:ea typeface="Times New Roman" panose="02020603050405020304" pitchFamily="18" charset="0"/>
              </a:rPr>
              <a:t> </a:t>
            </a:r>
            <a:r>
              <a:rPr lang="en-US" sz="2400" dirty="0" err="1">
                <a:solidFill>
                  <a:srgbClr val="262626"/>
                </a:solidFill>
                <a:latin typeface="Times New Roman" panose="02020603050405020304" pitchFamily="18" charset="0"/>
                <a:ea typeface="Times New Roman" panose="02020603050405020304" pitchFamily="18" charset="0"/>
              </a:rPr>
              <a:t>thức</a:t>
            </a:r>
            <a:r>
              <a:rPr lang="en-US" sz="2400" dirty="0">
                <a:solidFill>
                  <a:srgbClr val="262626"/>
                </a:solidFill>
                <a:latin typeface="Times New Roman" panose="02020603050405020304" pitchFamily="18" charset="0"/>
                <a:ea typeface="Times New Roman" panose="02020603050405020304" pitchFamily="18" charset="0"/>
              </a:rPr>
              <a:t> </a:t>
            </a:r>
            <a:r>
              <a:rPr lang="en-US" sz="2400" dirty="0" err="1">
                <a:solidFill>
                  <a:srgbClr val="262626"/>
                </a:solidFill>
                <a:latin typeface="Times New Roman" panose="02020603050405020304" pitchFamily="18" charset="0"/>
                <a:ea typeface="Times New Roman" panose="02020603050405020304" pitchFamily="18" charset="0"/>
              </a:rPr>
              <a:t>biểu</a:t>
            </a:r>
            <a:r>
              <a:rPr lang="en-US" sz="2400" dirty="0">
                <a:solidFill>
                  <a:srgbClr val="262626"/>
                </a:solidFill>
                <a:latin typeface="Times New Roman" panose="02020603050405020304" pitchFamily="18" charset="0"/>
                <a:ea typeface="Times New Roman" panose="02020603050405020304" pitchFamily="18" charset="0"/>
              </a:rPr>
              <a:t> </a:t>
            </a:r>
            <a:r>
              <a:rPr lang="en-US" sz="2400" dirty="0" err="1">
                <a:solidFill>
                  <a:srgbClr val="262626"/>
                </a:solidFill>
                <a:latin typeface="Times New Roman" panose="02020603050405020304" pitchFamily="18" charset="0"/>
                <a:ea typeface="Times New Roman" panose="02020603050405020304" pitchFamily="18" charset="0"/>
              </a:rPr>
              <a:t>đạt</a:t>
            </a:r>
            <a:r>
              <a:rPr lang="en-US" sz="2400" dirty="0">
                <a:solidFill>
                  <a:srgbClr val="262626"/>
                </a:solidFill>
                <a:latin typeface="Times New Roman" panose="02020603050405020304" pitchFamily="18" charset="0"/>
                <a:ea typeface="Times New Roman" panose="02020603050405020304" pitchFamily="18" charset="0"/>
              </a:rPr>
              <a:t> </a:t>
            </a:r>
            <a:r>
              <a:rPr lang="en-US" sz="2400" dirty="0" err="1">
                <a:solidFill>
                  <a:srgbClr val="262626"/>
                </a:solidFill>
                <a:latin typeface="Times New Roman" panose="02020603050405020304" pitchFamily="18" charset="0"/>
                <a:ea typeface="Times New Roman" panose="02020603050405020304" pitchFamily="18" charset="0"/>
              </a:rPr>
              <a:t>chính</a:t>
            </a:r>
            <a:r>
              <a:rPr lang="en-US" sz="2400" dirty="0">
                <a:solidFill>
                  <a:srgbClr val="262626"/>
                </a:solidFill>
                <a:latin typeface="Times New Roman" panose="02020603050405020304" pitchFamily="18" charset="0"/>
                <a:ea typeface="Times New Roman" panose="02020603050405020304" pitchFamily="18" charset="0"/>
              </a:rPr>
              <a:t> </a:t>
            </a:r>
            <a:r>
              <a:rPr lang="en-US" sz="2400" dirty="0" err="1">
                <a:solidFill>
                  <a:srgbClr val="262626"/>
                </a:solidFill>
                <a:latin typeface="Times New Roman" panose="02020603050405020304" pitchFamily="18" charset="0"/>
                <a:ea typeface="Times New Roman" panose="02020603050405020304" pitchFamily="18" charset="0"/>
              </a:rPr>
              <a:t>là</a:t>
            </a:r>
            <a:r>
              <a:rPr lang="en-US" sz="2400" dirty="0">
                <a:solidFill>
                  <a:srgbClr val="262626"/>
                </a:solidFill>
                <a:latin typeface="Times New Roman" panose="02020603050405020304" pitchFamily="18" charset="0"/>
                <a:ea typeface="Times New Roman" panose="02020603050405020304" pitchFamily="18" charset="0"/>
              </a:rPr>
              <a:t> </a:t>
            </a:r>
            <a:r>
              <a:rPr lang="en-US" sz="2400" dirty="0" err="1">
                <a:solidFill>
                  <a:srgbClr val="262626"/>
                </a:solidFill>
                <a:latin typeface="Times New Roman" panose="02020603050405020304" pitchFamily="18" charset="0"/>
                <a:ea typeface="Times New Roman" panose="02020603050405020304" pitchFamily="18" charset="0"/>
              </a:rPr>
              <a:t>tự</a:t>
            </a:r>
            <a:r>
              <a:rPr lang="en-US" sz="2400" dirty="0">
                <a:solidFill>
                  <a:srgbClr val="262626"/>
                </a:solidFill>
                <a:latin typeface="Times New Roman" panose="02020603050405020304" pitchFamily="18" charset="0"/>
                <a:ea typeface="Times New Roman" panose="02020603050405020304" pitchFamily="18" charset="0"/>
              </a:rPr>
              <a:t> </a:t>
            </a:r>
            <a:r>
              <a:rPr lang="en-US" sz="2400" dirty="0" err="1">
                <a:solidFill>
                  <a:srgbClr val="262626"/>
                </a:solidFill>
                <a:latin typeface="Times New Roman" panose="02020603050405020304" pitchFamily="18" charset="0"/>
                <a:ea typeface="Times New Roman" panose="02020603050405020304" pitchFamily="18" charset="0"/>
              </a:rPr>
              <a:t>sự</a:t>
            </a:r>
            <a:r>
              <a:rPr lang="en-US" sz="2400" dirty="0">
                <a:solidFill>
                  <a:srgbClr val="262626"/>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lnSpc>
                <a:spcPct val="115000"/>
              </a:lnSpc>
              <a:spcAft>
                <a:spcPts val="600"/>
              </a:spcAft>
            </a:pPr>
            <a:r>
              <a:rPr lang="vi-VN" sz="2400" dirty="0">
                <a:solidFill>
                  <a:srgbClr val="262626"/>
                </a:solidFill>
                <a:latin typeface="Times New Roman" panose="02020603050405020304" pitchFamily="18" charset="0"/>
                <a:ea typeface="Times New Roman" panose="02020603050405020304" pitchFamily="18" charset="0"/>
              </a:rPr>
              <a:t>2. </a:t>
            </a:r>
            <a:r>
              <a:rPr lang="en-US" sz="2400" dirty="0" err="1">
                <a:solidFill>
                  <a:srgbClr val="262626"/>
                </a:solidFill>
                <a:latin typeface="Times New Roman" panose="02020603050405020304" pitchFamily="18" charset="0"/>
                <a:ea typeface="Times New Roman" panose="02020603050405020304" pitchFamily="18" charset="0"/>
              </a:rPr>
              <a:t>Từ</a:t>
            </a:r>
            <a:r>
              <a:rPr lang="en-US" sz="2400" dirty="0">
                <a:solidFill>
                  <a:srgbClr val="262626"/>
                </a:solidFill>
                <a:latin typeface="Times New Roman" panose="02020603050405020304" pitchFamily="18" charset="0"/>
                <a:ea typeface="Times New Roman" panose="02020603050405020304" pitchFamily="18" charset="0"/>
              </a:rPr>
              <a:t> </a:t>
            </a:r>
            <a:r>
              <a:rPr lang="en-US" sz="2400" dirty="0" err="1">
                <a:solidFill>
                  <a:srgbClr val="262626"/>
                </a:solidFill>
                <a:latin typeface="Times New Roman" panose="02020603050405020304" pitchFamily="18" charset="0"/>
                <a:ea typeface="Times New Roman" panose="02020603050405020304" pitchFamily="18" charset="0"/>
              </a:rPr>
              <a:t>hán</a:t>
            </a:r>
            <a:r>
              <a:rPr lang="en-US" sz="2400" dirty="0">
                <a:solidFill>
                  <a:srgbClr val="262626"/>
                </a:solidFill>
                <a:latin typeface="Times New Roman" panose="02020603050405020304" pitchFamily="18" charset="0"/>
                <a:ea typeface="Times New Roman" panose="02020603050405020304" pitchFamily="18" charset="0"/>
              </a:rPr>
              <a:t> </a:t>
            </a:r>
            <a:r>
              <a:rPr lang="en-US" sz="2400" dirty="0" err="1">
                <a:solidFill>
                  <a:srgbClr val="262626"/>
                </a:solidFill>
                <a:latin typeface="Times New Roman" panose="02020603050405020304" pitchFamily="18" charset="0"/>
                <a:ea typeface="Times New Roman" panose="02020603050405020304" pitchFamily="18" charset="0"/>
              </a:rPr>
              <a:t>Việt</a:t>
            </a:r>
            <a:r>
              <a:rPr lang="en-US" sz="2400" dirty="0">
                <a:solidFill>
                  <a:srgbClr val="262626"/>
                </a:solidFill>
                <a:latin typeface="Times New Roman" panose="02020603050405020304" pitchFamily="18" charset="0"/>
                <a:ea typeface="Times New Roman" panose="02020603050405020304" pitchFamily="18" charset="0"/>
              </a:rPr>
              <a:t>: </a:t>
            </a:r>
            <a:r>
              <a:rPr lang="vi-VN" sz="2400" dirty="0">
                <a:solidFill>
                  <a:srgbClr val="262626"/>
                </a:solidFill>
                <a:latin typeface="Times New Roman" panose="02020603050405020304" pitchFamily="18" charset="0"/>
                <a:ea typeface="Times New Roman" panose="02020603050405020304" pitchFamily="18" charset="0"/>
              </a:rPr>
              <a:t>Đội trưởng</a:t>
            </a:r>
            <a:endParaRPr lang="en-US" sz="2400" dirty="0">
              <a:latin typeface="Times New Roman" panose="02020603050405020304" pitchFamily="18" charset="0"/>
              <a:ea typeface="Times New Roman" panose="02020603050405020304" pitchFamily="18" charset="0"/>
            </a:endParaRPr>
          </a:p>
          <a:p>
            <a:pPr algn="just">
              <a:lnSpc>
                <a:spcPct val="115000"/>
              </a:lnSpc>
              <a:spcAft>
                <a:spcPts val="600"/>
              </a:spcAft>
            </a:pPr>
            <a:r>
              <a:rPr lang="vi-VN" sz="2400" dirty="0">
                <a:solidFill>
                  <a:srgbClr val="262626"/>
                </a:solidFill>
                <a:latin typeface="Times New Roman" panose="02020603050405020304" pitchFamily="18" charset="0"/>
                <a:ea typeface="Times New Roman" panose="02020603050405020304" pitchFamily="18" charset="0"/>
              </a:rPr>
              <a:t>3. Nội dung</a:t>
            </a:r>
            <a:r>
              <a:rPr lang="en-US" sz="2400" dirty="0">
                <a:solidFill>
                  <a:srgbClr val="262626"/>
                </a:solidFill>
                <a:latin typeface="Times New Roman" panose="02020603050405020304" pitchFamily="18" charset="0"/>
                <a:ea typeface="Times New Roman" panose="02020603050405020304" pitchFamily="18" charset="0"/>
              </a:rPr>
              <a:t> </a:t>
            </a:r>
            <a:r>
              <a:rPr lang="en-US" sz="2400" dirty="0" err="1">
                <a:solidFill>
                  <a:srgbClr val="262626"/>
                </a:solidFill>
                <a:latin typeface="Times New Roman" panose="02020603050405020304" pitchFamily="18" charset="0"/>
                <a:ea typeface="Times New Roman" panose="02020603050405020304" pitchFamily="18" charset="0"/>
              </a:rPr>
              <a:t>chính</a:t>
            </a:r>
            <a:r>
              <a:rPr lang="vi-VN" sz="2400" dirty="0">
                <a:solidFill>
                  <a:srgbClr val="262626"/>
                </a:solidFill>
                <a:latin typeface="Times New Roman" panose="02020603050405020304" pitchFamily="18" charset="0"/>
                <a:ea typeface="Times New Roman" panose="02020603050405020304" pitchFamily="18" charset="0"/>
              </a:rPr>
              <a:t>: kể về buổi tập bơi của đội </a:t>
            </a:r>
            <a:endParaRPr lang="en-US" sz="2400" dirty="0">
              <a:latin typeface="Times New Roman" panose="02020603050405020304" pitchFamily="18" charset="0"/>
              <a:ea typeface="Times New Roman" panose="02020603050405020304" pitchFamily="18" charset="0"/>
            </a:endParaRPr>
          </a:p>
          <a:p>
            <a:pPr algn="just">
              <a:lnSpc>
                <a:spcPct val="115000"/>
              </a:lnSpc>
              <a:spcAft>
                <a:spcPts val="600"/>
              </a:spcAft>
            </a:pPr>
            <a:r>
              <a:rPr lang="vi-VN" sz="2400" dirty="0">
                <a:solidFill>
                  <a:srgbClr val="262626"/>
                </a:solidFill>
                <a:latin typeface="Times New Roman" panose="02020603050405020304" pitchFamily="18" charset="0"/>
                <a:ea typeface="Times New Roman" panose="02020603050405020304" pitchFamily="18" charset="0"/>
              </a:rPr>
              <a:t>4. Mỗi con người ai cũng có tuổi thơ của mình , lúc êm đềm , lúc dữ dội mà không bảo giờ quên được. Tuổi thơ chúng  ta gắn liền với những người bạn , với những trò chơi thời thơ ấu. Những buổi chiều đánh ô đánh đáo, thả diều, tắm mưa, tắm sông... những lúc bị bố mẹ la vì mải chơi quên giờ. Những buổi trưa trốn ngủ đi hái sim, bắt chuồn chuồn mới đáng nhớ làm sao.</a:t>
            </a:r>
            <a:r>
              <a:rPr lang="en-US" sz="2400" dirty="0">
                <a:solidFill>
                  <a:srgbClr val="262626"/>
                </a:solidFill>
                <a:latin typeface="Times New Roman" panose="02020603050405020304" pitchFamily="18" charset="0"/>
                <a:ea typeface="Times New Roman" panose="02020603050405020304" pitchFamily="18" charset="0"/>
              </a:rPr>
              <a:t> </a:t>
            </a:r>
            <a:r>
              <a:rPr lang="en-US" sz="2400" dirty="0" err="1">
                <a:solidFill>
                  <a:srgbClr val="262626"/>
                </a:solidFill>
                <a:latin typeface="Times New Roman" panose="02020603050405020304" pitchFamily="18" charset="0"/>
                <a:ea typeface="Times New Roman" panose="02020603050405020304" pitchFamily="18" charset="0"/>
              </a:rPr>
              <a:t>Kỉ</a:t>
            </a:r>
            <a:r>
              <a:rPr lang="en-US" sz="2400" dirty="0">
                <a:solidFill>
                  <a:srgbClr val="262626"/>
                </a:solidFill>
                <a:latin typeface="Times New Roman" panose="02020603050405020304" pitchFamily="18" charset="0"/>
                <a:ea typeface="Times New Roman" panose="02020603050405020304" pitchFamily="18" charset="0"/>
              </a:rPr>
              <a:t> </a:t>
            </a:r>
            <a:r>
              <a:rPr lang="en-US" sz="2400" dirty="0" err="1">
                <a:solidFill>
                  <a:srgbClr val="262626"/>
                </a:solidFill>
                <a:latin typeface="Times New Roman" panose="02020603050405020304" pitchFamily="18" charset="0"/>
                <a:ea typeface="Times New Roman" panose="02020603050405020304" pitchFamily="18" charset="0"/>
              </a:rPr>
              <a:t>niệm</a:t>
            </a:r>
            <a:r>
              <a:rPr lang="en-US" sz="2400" dirty="0">
                <a:solidFill>
                  <a:srgbClr val="262626"/>
                </a:solidFill>
                <a:latin typeface="Times New Roman" panose="02020603050405020304" pitchFamily="18" charset="0"/>
                <a:ea typeface="Times New Roman" panose="02020603050405020304" pitchFamily="18" charset="0"/>
              </a:rPr>
              <a:t> </a:t>
            </a:r>
            <a:r>
              <a:rPr lang="en-US" sz="2400" dirty="0" err="1">
                <a:solidFill>
                  <a:srgbClr val="262626"/>
                </a:solidFill>
                <a:latin typeface="Times New Roman" panose="02020603050405020304" pitchFamily="18" charset="0"/>
                <a:ea typeface="Times New Roman" panose="02020603050405020304" pitchFamily="18" charset="0"/>
              </a:rPr>
              <a:t>tuổi</a:t>
            </a:r>
            <a:r>
              <a:rPr lang="en-US" sz="2400" dirty="0">
                <a:solidFill>
                  <a:srgbClr val="262626"/>
                </a:solidFill>
                <a:latin typeface="Times New Roman" panose="02020603050405020304" pitchFamily="18" charset="0"/>
                <a:ea typeface="Times New Roman" panose="02020603050405020304" pitchFamily="18" charset="0"/>
              </a:rPr>
              <a:t> </a:t>
            </a:r>
            <a:r>
              <a:rPr lang="en-US" sz="2400" dirty="0" err="1">
                <a:solidFill>
                  <a:srgbClr val="262626"/>
                </a:solidFill>
                <a:latin typeface="Times New Roman" panose="02020603050405020304" pitchFamily="18" charset="0"/>
                <a:ea typeface="Times New Roman" panose="02020603050405020304" pitchFamily="18" charset="0"/>
              </a:rPr>
              <a:t>thơ</a:t>
            </a:r>
            <a:r>
              <a:rPr lang="en-US" sz="2400" dirty="0">
                <a:solidFill>
                  <a:srgbClr val="262626"/>
                </a:solidFill>
                <a:latin typeface="Times New Roman" panose="02020603050405020304" pitchFamily="18" charset="0"/>
                <a:ea typeface="Times New Roman" panose="02020603050405020304" pitchFamily="18" charset="0"/>
              </a:rPr>
              <a:t> </a:t>
            </a:r>
            <a:r>
              <a:rPr lang="en-US" sz="2400" dirty="0" err="1">
                <a:solidFill>
                  <a:srgbClr val="262626"/>
                </a:solidFill>
                <a:latin typeface="Times New Roman" panose="02020603050405020304" pitchFamily="18" charset="0"/>
                <a:ea typeface="Times New Roman" panose="02020603050405020304" pitchFamily="18" charset="0"/>
              </a:rPr>
              <a:t>luôn</a:t>
            </a:r>
            <a:r>
              <a:rPr lang="en-US" sz="2400" dirty="0">
                <a:solidFill>
                  <a:srgbClr val="262626"/>
                </a:solidFill>
                <a:latin typeface="Times New Roman" panose="02020603050405020304" pitchFamily="18" charset="0"/>
                <a:ea typeface="Times New Roman" panose="02020603050405020304" pitchFamily="18" charset="0"/>
              </a:rPr>
              <a:t> </a:t>
            </a:r>
            <a:r>
              <a:rPr lang="en-US" sz="2400" dirty="0" err="1">
                <a:solidFill>
                  <a:srgbClr val="262626"/>
                </a:solidFill>
                <a:latin typeface="Times New Roman" panose="02020603050405020304" pitchFamily="18" charset="0"/>
                <a:ea typeface="Times New Roman" panose="02020603050405020304" pitchFamily="18" charset="0"/>
              </a:rPr>
              <a:t>đáng</a:t>
            </a:r>
            <a:r>
              <a:rPr lang="en-US" sz="2400" dirty="0">
                <a:solidFill>
                  <a:srgbClr val="262626"/>
                </a:solidFill>
                <a:latin typeface="Times New Roman" panose="02020603050405020304" pitchFamily="18" charset="0"/>
                <a:ea typeface="Times New Roman" panose="02020603050405020304" pitchFamily="18" charset="0"/>
              </a:rPr>
              <a:t> </a:t>
            </a:r>
            <a:r>
              <a:rPr lang="en-US" sz="2400" dirty="0" err="1">
                <a:solidFill>
                  <a:srgbClr val="262626"/>
                </a:solidFill>
                <a:latin typeface="Times New Roman" panose="02020603050405020304" pitchFamily="18" charset="0"/>
                <a:ea typeface="Times New Roman" panose="02020603050405020304" pitchFamily="18" charset="0"/>
              </a:rPr>
              <a:t>nhớ</a:t>
            </a:r>
            <a:r>
              <a:rPr lang="en-US" sz="2400" dirty="0">
                <a:solidFill>
                  <a:srgbClr val="262626"/>
                </a:solidFill>
                <a:latin typeface="Times New Roman" panose="02020603050405020304" pitchFamily="18" charset="0"/>
                <a:ea typeface="Times New Roman" panose="02020603050405020304" pitchFamily="18" charset="0"/>
              </a:rPr>
              <a:t> </a:t>
            </a:r>
            <a:r>
              <a:rPr lang="en-US" sz="2400" dirty="0" err="1">
                <a:solidFill>
                  <a:srgbClr val="262626"/>
                </a:solidFill>
                <a:latin typeface="Times New Roman" panose="02020603050405020304" pitchFamily="18" charset="0"/>
                <a:ea typeface="Times New Roman" panose="02020603050405020304" pitchFamily="18" charset="0"/>
              </a:rPr>
              <a:t>bởi</a:t>
            </a:r>
            <a:r>
              <a:rPr lang="en-US" sz="2400" dirty="0">
                <a:solidFill>
                  <a:srgbClr val="262626"/>
                </a:solidFill>
                <a:latin typeface="Times New Roman" panose="02020603050405020304" pitchFamily="18" charset="0"/>
                <a:ea typeface="Times New Roman" panose="02020603050405020304" pitchFamily="18" charset="0"/>
              </a:rPr>
              <a:t> </a:t>
            </a:r>
            <a:r>
              <a:rPr lang="en-US" sz="2400" dirty="0" err="1">
                <a:solidFill>
                  <a:srgbClr val="262626"/>
                </a:solidFill>
                <a:latin typeface="Times New Roman" panose="02020603050405020304" pitchFamily="18" charset="0"/>
                <a:ea typeface="Times New Roman" panose="02020603050405020304" pitchFamily="18" charset="0"/>
              </a:rPr>
              <a:t>đó</a:t>
            </a:r>
            <a:r>
              <a:rPr lang="en-US" sz="2400" dirty="0">
                <a:solidFill>
                  <a:srgbClr val="262626"/>
                </a:solidFill>
                <a:latin typeface="Times New Roman" panose="02020603050405020304" pitchFamily="18" charset="0"/>
                <a:ea typeface="Times New Roman" panose="02020603050405020304" pitchFamily="18" charset="0"/>
              </a:rPr>
              <a:t> </a:t>
            </a:r>
            <a:r>
              <a:rPr lang="en-US" sz="2400" dirty="0" err="1">
                <a:solidFill>
                  <a:srgbClr val="262626"/>
                </a:solidFill>
                <a:latin typeface="Times New Roman" panose="02020603050405020304" pitchFamily="18" charset="0"/>
                <a:ea typeface="Times New Roman" panose="02020603050405020304" pitchFamily="18" charset="0"/>
              </a:rPr>
              <a:t>là</a:t>
            </a:r>
            <a:r>
              <a:rPr lang="en-US" sz="2400" dirty="0">
                <a:solidFill>
                  <a:srgbClr val="262626"/>
                </a:solidFill>
                <a:latin typeface="Times New Roman" panose="02020603050405020304" pitchFamily="18" charset="0"/>
                <a:ea typeface="Times New Roman" panose="02020603050405020304" pitchFamily="18" charset="0"/>
              </a:rPr>
              <a:t> </a:t>
            </a:r>
            <a:r>
              <a:rPr lang="en-US" sz="2400" dirty="0" err="1">
                <a:solidFill>
                  <a:srgbClr val="262626"/>
                </a:solidFill>
                <a:latin typeface="Times New Roman" panose="02020603050405020304" pitchFamily="18" charset="0"/>
                <a:ea typeface="Times New Roman" panose="02020603050405020304" pitchFamily="18" charset="0"/>
              </a:rPr>
              <a:t>kỉ</a:t>
            </a:r>
            <a:r>
              <a:rPr lang="en-US" sz="2400" dirty="0">
                <a:solidFill>
                  <a:srgbClr val="262626"/>
                </a:solidFill>
                <a:latin typeface="Times New Roman" panose="02020603050405020304" pitchFamily="18" charset="0"/>
                <a:ea typeface="Times New Roman" panose="02020603050405020304" pitchFamily="18" charset="0"/>
              </a:rPr>
              <a:t> </a:t>
            </a:r>
            <a:r>
              <a:rPr lang="en-US" sz="2400" dirty="0" err="1">
                <a:solidFill>
                  <a:srgbClr val="262626"/>
                </a:solidFill>
                <a:latin typeface="Times New Roman" panose="02020603050405020304" pitchFamily="18" charset="0"/>
                <a:ea typeface="Times New Roman" panose="02020603050405020304" pitchFamily="18" charset="0"/>
              </a:rPr>
              <a:t>niệm</a:t>
            </a:r>
            <a:r>
              <a:rPr lang="en-US" sz="2400" dirty="0">
                <a:solidFill>
                  <a:srgbClr val="262626"/>
                </a:solidFill>
                <a:latin typeface="Times New Roman" panose="02020603050405020304" pitchFamily="18" charset="0"/>
                <a:ea typeface="Times New Roman" panose="02020603050405020304" pitchFamily="18" charset="0"/>
              </a:rPr>
              <a:t> </a:t>
            </a:r>
            <a:r>
              <a:rPr lang="en-US" sz="2400" dirty="0" err="1">
                <a:solidFill>
                  <a:srgbClr val="262626"/>
                </a:solidFill>
                <a:latin typeface="Times New Roman" panose="02020603050405020304" pitchFamily="18" charset="0"/>
                <a:ea typeface="Times New Roman" panose="02020603050405020304" pitchFamily="18" charset="0"/>
              </a:rPr>
              <a:t>vô</a:t>
            </a:r>
            <a:r>
              <a:rPr lang="en-US" sz="2400" dirty="0">
                <a:solidFill>
                  <a:srgbClr val="262626"/>
                </a:solidFill>
                <a:latin typeface="Times New Roman" panose="02020603050405020304" pitchFamily="18" charset="0"/>
                <a:ea typeface="Times New Roman" panose="02020603050405020304" pitchFamily="18" charset="0"/>
              </a:rPr>
              <a:t> </a:t>
            </a:r>
            <a:r>
              <a:rPr lang="en-US" sz="2400" dirty="0" err="1">
                <a:solidFill>
                  <a:srgbClr val="262626"/>
                </a:solidFill>
                <a:latin typeface="Times New Roman" panose="02020603050405020304" pitchFamily="18" charset="0"/>
                <a:ea typeface="Times New Roman" panose="02020603050405020304" pitchFamily="18" charset="0"/>
              </a:rPr>
              <a:t>tư</a:t>
            </a:r>
            <a:r>
              <a:rPr lang="en-US" sz="2400" dirty="0">
                <a:solidFill>
                  <a:srgbClr val="262626"/>
                </a:solidFill>
                <a:latin typeface="Times New Roman" panose="02020603050405020304" pitchFamily="18" charset="0"/>
                <a:ea typeface="Times New Roman" panose="02020603050405020304" pitchFamily="18" charset="0"/>
              </a:rPr>
              <a:t>, </a:t>
            </a:r>
            <a:r>
              <a:rPr lang="en-US" sz="2400" dirty="0" err="1">
                <a:solidFill>
                  <a:srgbClr val="262626"/>
                </a:solidFill>
                <a:latin typeface="Times New Roman" panose="02020603050405020304" pitchFamily="18" charset="0"/>
                <a:ea typeface="Times New Roman" panose="02020603050405020304" pitchFamily="18" charset="0"/>
              </a:rPr>
              <a:t>trong</a:t>
            </a:r>
            <a:r>
              <a:rPr lang="en-US" sz="2400" dirty="0">
                <a:solidFill>
                  <a:srgbClr val="262626"/>
                </a:solidFill>
                <a:latin typeface="Times New Roman" panose="02020603050405020304" pitchFamily="18" charset="0"/>
                <a:ea typeface="Times New Roman" panose="02020603050405020304" pitchFamily="18" charset="0"/>
              </a:rPr>
              <a:t> </a:t>
            </a:r>
            <a:r>
              <a:rPr lang="en-US" sz="2400" dirty="0" err="1">
                <a:solidFill>
                  <a:srgbClr val="262626"/>
                </a:solidFill>
                <a:latin typeface="Times New Roman" panose="02020603050405020304" pitchFamily="18" charset="0"/>
                <a:ea typeface="Times New Roman" panose="02020603050405020304" pitchFamily="18" charset="0"/>
              </a:rPr>
              <a:t>trẻo</a:t>
            </a:r>
            <a:r>
              <a:rPr lang="en-US" sz="2400" dirty="0">
                <a:solidFill>
                  <a:srgbClr val="262626"/>
                </a:solidFill>
                <a:latin typeface="Times New Roman" panose="02020603050405020304" pitchFamily="18" charset="0"/>
                <a:ea typeface="Times New Roman" panose="02020603050405020304" pitchFamily="18" charset="0"/>
              </a:rPr>
              <a:t>. </a:t>
            </a:r>
            <a:r>
              <a:rPr lang="en-US" sz="2400" dirty="0" err="1">
                <a:solidFill>
                  <a:srgbClr val="262626"/>
                </a:solidFill>
                <a:latin typeface="Times New Roman" panose="02020603050405020304" pitchFamily="18" charset="0"/>
                <a:ea typeface="Times New Roman" panose="02020603050405020304" pitchFamily="18" charset="0"/>
              </a:rPr>
              <a:t>Kỉ</a:t>
            </a:r>
            <a:r>
              <a:rPr lang="en-US" sz="2400" dirty="0">
                <a:solidFill>
                  <a:srgbClr val="262626"/>
                </a:solidFill>
                <a:latin typeface="Times New Roman" panose="02020603050405020304" pitchFamily="18" charset="0"/>
                <a:ea typeface="Times New Roman" panose="02020603050405020304" pitchFamily="18" charset="0"/>
              </a:rPr>
              <a:t> </a:t>
            </a:r>
            <a:r>
              <a:rPr lang="en-US" sz="2400" dirty="0" err="1">
                <a:solidFill>
                  <a:srgbClr val="262626"/>
                </a:solidFill>
                <a:latin typeface="Times New Roman" panose="02020603050405020304" pitchFamily="18" charset="0"/>
                <a:ea typeface="Times New Roman" panose="02020603050405020304" pitchFamily="18" charset="0"/>
              </a:rPr>
              <a:t>niệm</a:t>
            </a:r>
            <a:r>
              <a:rPr lang="en-US" sz="2400" dirty="0">
                <a:solidFill>
                  <a:srgbClr val="262626"/>
                </a:solidFill>
                <a:latin typeface="Times New Roman" panose="02020603050405020304" pitchFamily="18" charset="0"/>
                <a:ea typeface="Times New Roman" panose="02020603050405020304" pitchFamily="18" charset="0"/>
              </a:rPr>
              <a:t> </a:t>
            </a:r>
            <a:r>
              <a:rPr lang="en-US" sz="2400" dirty="0" err="1">
                <a:solidFill>
                  <a:srgbClr val="262626"/>
                </a:solidFill>
                <a:latin typeface="Times New Roman" panose="02020603050405020304" pitchFamily="18" charset="0"/>
                <a:ea typeface="Times New Roman" panose="02020603050405020304" pitchFamily="18" charset="0"/>
              </a:rPr>
              <a:t>tuổi</a:t>
            </a:r>
            <a:r>
              <a:rPr lang="en-US" sz="2400" dirty="0">
                <a:solidFill>
                  <a:srgbClr val="262626"/>
                </a:solidFill>
                <a:latin typeface="Times New Roman" panose="02020603050405020304" pitchFamily="18" charset="0"/>
                <a:ea typeface="Times New Roman" panose="02020603050405020304" pitchFamily="18" charset="0"/>
              </a:rPr>
              <a:t> </a:t>
            </a:r>
            <a:r>
              <a:rPr lang="en-US" sz="2400" dirty="0" err="1">
                <a:solidFill>
                  <a:srgbClr val="262626"/>
                </a:solidFill>
                <a:latin typeface="Times New Roman" panose="02020603050405020304" pitchFamily="18" charset="0"/>
                <a:ea typeface="Times New Roman" panose="02020603050405020304" pitchFamily="18" charset="0"/>
              </a:rPr>
              <a:t>thơ</a:t>
            </a:r>
            <a:r>
              <a:rPr lang="en-US" sz="2400" dirty="0">
                <a:solidFill>
                  <a:srgbClr val="262626"/>
                </a:solidFill>
                <a:latin typeface="Times New Roman" panose="02020603050405020304" pitchFamily="18" charset="0"/>
                <a:ea typeface="Times New Roman" panose="02020603050405020304" pitchFamily="18" charset="0"/>
              </a:rPr>
              <a:t> </a:t>
            </a:r>
            <a:r>
              <a:rPr lang="en-US" sz="2400" dirty="0" err="1">
                <a:solidFill>
                  <a:srgbClr val="262626"/>
                </a:solidFill>
                <a:latin typeface="Times New Roman" panose="02020603050405020304" pitchFamily="18" charset="0"/>
                <a:ea typeface="Times New Roman" panose="02020603050405020304" pitchFamily="18" charset="0"/>
              </a:rPr>
              <a:t>sẽ</a:t>
            </a:r>
            <a:r>
              <a:rPr lang="en-US" sz="2400" dirty="0">
                <a:solidFill>
                  <a:srgbClr val="262626"/>
                </a:solidFill>
                <a:latin typeface="Times New Roman" panose="02020603050405020304" pitchFamily="18" charset="0"/>
                <a:ea typeface="Times New Roman" panose="02020603050405020304" pitchFamily="18" charset="0"/>
              </a:rPr>
              <a:t> </a:t>
            </a:r>
            <a:r>
              <a:rPr lang="en-US" sz="2400" dirty="0" err="1">
                <a:solidFill>
                  <a:srgbClr val="262626"/>
                </a:solidFill>
                <a:latin typeface="Times New Roman" panose="02020603050405020304" pitchFamily="18" charset="0"/>
                <a:ea typeface="Times New Roman" panose="02020603050405020304" pitchFamily="18" charset="0"/>
              </a:rPr>
              <a:t>là</a:t>
            </a:r>
            <a:r>
              <a:rPr lang="en-US" sz="2400" dirty="0">
                <a:solidFill>
                  <a:srgbClr val="262626"/>
                </a:solidFill>
                <a:latin typeface="Times New Roman" panose="02020603050405020304" pitchFamily="18" charset="0"/>
                <a:ea typeface="Times New Roman" panose="02020603050405020304" pitchFamily="18" charset="0"/>
              </a:rPr>
              <a:t> </a:t>
            </a:r>
            <a:r>
              <a:rPr lang="en-US" sz="2400" dirty="0" err="1">
                <a:solidFill>
                  <a:srgbClr val="262626"/>
                </a:solidFill>
                <a:latin typeface="Times New Roman" panose="02020603050405020304" pitchFamily="18" charset="0"/>
                <a:ea typeface="Times New Roman" panose="02020603050405020304" pitchFamily="18" charset="0"/>
              </a:rPr>
              <a:t>hành</a:t>
            </a:r>
            <a:r>
              <a:rPr lang="en-US" sz="2400" dirty="0">
                <a:solidFill>
                  <a:srgbClr val="262626"/>
                </a:solidFill>
                <a:latin typeface="Times New Roman" panose="02020603050405020304" pitchFamily="18" charset="0"/>
                <a:ea typeface="Times New Roman" panose="02020603050405020304" pitchFamily="18" charset="0"/>
              </a:rPr>
              <a:t> </a:t>
            </a:r>
            <a:r>
              <a:rPr lang="en-US" sz="2400" dirty="0" err="1">
                <a:solidFill>
                  <a:srgbClr val="262626"/>
                </a:solidFill>
                <a:latin typeface="Times New Roman" panose="02020603050405020304" pitchFamily="18" charset="0"/>
                <a:ea typeface="Times New Roman" panose="02020603050405020304" pitchFamily="18" charset="0"/>
              </a:rPr>
              <a:t>trang</a:t>
            </a:r>
            <a:r>
              <a:rPr lang="en-US" sz="2400" dirty="0">
                <a:solidFill>
                  <a:srgbClr val="262626"/>
                </a:solidFill>
                <a:latin typeface="Times New Roman" panose="02020603050405020304" pitchFamily="18" charset="0"/>
                <a:ea typeface="Times New Roman" panose="02020603050405020304" pitchFamily="18" charset="0"/>
              </a:rPr>
              <a:t> </a:t>
            </a:r>
            <a:r>
              <a:rPr lang="en-US" sz="2400" dirty="0" err="1">
                <a:solidFill>
                  <a:srgbClr val="262626"/>
                </a:solidFill>
                <a:latin typeface="Times New Roman" panose="02020603050405020304" pitchFamily="18" charset="0"/>
                <a:ea typeface="Times New Roman" panose="02020603050405020304" pitchFamily="18" charset="0"/>
              </a:rPr>
              <a:t>nâng</a:t>
            </a:r>
            <a:r>
              <a:rPr lang="en-US" sz="2400" dirty="0">
                <a:solidFill>
                  <a:srgbClr val="262626"/>
                </a:solidFill>
                <a:latin typeface="Times New Roman" panose="02020603050405020304" pitchFamily="18" charset="0"/>
                <a:ea typeface="Times New Roman" panose="02020603050405020304" pitchFamily="18" charset="0"/>
              </a:rPr>
              <a:t> </a:t>
            </a:r>
            <a:r>
              <a:rPr lang="en-US" sz="2400" dirty="0" err="1">
                <a:solidFill>
                  <a:srgbClr val="262626"/>
                </a:solidFill>
                <a:latin typeface="Times New Roman" panose="02020603050405020304" pitchFamily="18" charset="0"/>
                <a:ea typeface="Times New Roman" panose="02020603050405020304" pitchFamily="18" charset="0"/>
              </a:rPr>
              <a:t>đỡ</a:t>
            </a:r>
            <a:r>
              <a:rPr lang="en-US" sz="2400" dirty="0">
                <a:solidFill>
                  <a:srgbClr val="262626"/>
                </a:solidFill>
                <a:latin typeface="Times New Roman" panose="02020603050405020304" pitchFamily="18" charset="0"/>
                <a:ea typeface="Times New Roman" panose="02020603050405020304" pitchFamily="18" charset="0"/>
              </a:rPr>
              <a:t> con </a:t>
            </a:r>
            <a:r>
              <a:rPr lang="en-US" sz="2400" dirty="0" err="1">
                <a:solidFill>
                  <a:srgbClr val="262626"/>
                </a:solidFill>
                <a:latin typeface="Times New Roman" panose="02020603050405020304" pitchFamily="18" charset="0"/>
                <a:ea typeface="Times New Roman" panose="02020603050405020304" pitchFamily="18" charset="0"/>
              </a:rPr>
              <a:t>người</a:t>
            </a:r>
            <a:r>
              <a:rPr lang="en-US" sz="2400" dirty="0">
                <a:solidFill>
                  <a:srgbClr val="262626"/>
                </a:solidFill>
                <a:latin typeface="Times New Roman" panose="02020603050405020304" pitchFamily="18" charset="0"/>
                <a:ea typeface="Times New Roman" panose="02020603050405020304" pitchFamily="18" charset="0"/>
              </a:rPr>
              <a:t> </a:t>
            </a:r>
            <a:r>
              <a:rPr lang="en-US" sz="2400" dirty="0" err="1">
                <a:solidFill>
                  <a:srgbClr val="262626"/>
                </a:solidFill>
                <a:latin typeface="Times New Roman" panose="02020603050405020304" pitchFamily="18" charset="0"/>
                <a:ea typeface="Times New Roman" panose="02020603050405020304" pitchFamily="18" charset="0"/>
              </a:rPr>
              <a:t>suốt</a:t>
            </a:r>
            <a:r>
              <a:rPr lang="en-US" sz="2400" dirty="0">
                <a:solidFill>
                  <a:srgbClr val="262626"/>
                </a:solidFill>
                <a:latin typeface="Times New Roman" panose="02020603050405020304" pitchFamily="18" charset="0"/>
                <a:ea typeface="Times New Roman" panose="02020603050405020304" pitchFamily="18" charset="0"/>
              </a:rPr>
              <a:t> </a:t>
            </a:r>
            <a:r>
              <a:rPr lang="en-US" sz="2400" dirty="0" err="1">
                <a:solidFill>
                  <a:srgbClr val="262626"/>
                </a:solidFill>
                <a:latin typeface="Times New Roman" panose="02020603050405020304" pitchFamily="18" charset="0"/>
                <a:ea typeface="Times New Roman" panose="02020603050405020304" pitchFamily="18" charset="0"/>
              </a:rPr>
              <a:t>cuộc</a:t>
            </a:r>
            <a:r>
              <a:rPr lang="en-US" sz="2400" dirty="0">
                <a:solidFill>
                  <a:srgbClr val="262626"/>
                </a:solidFill>
                <a:latin typeface="Times New Roman" panose="02020603050405020304" pitchFamily="18" charset="0"/>
                <a:ea typeface="Times New Roman" panose="02020603050405020304" pitchFamily="18" charset="0"/>
              </a:rPr>
              <a:t> </a:t>
            </a:r>
            <a:r>
              <a:rPr lang="en-US" sz="2400" dirty="0" err="1">
                <a:solidFill>
                  <a:srgbClr val="262626"/>
                </a:solidFill>
                <a:latin typeface="Times New Roman" panose="02020603050405020304" pitchFamily="18" charset="0"/>
                <a:ea typeface="Times New Roman" panose="02020603050405020304" pitchFamily="18" charset="0"/>
              </a:rPr>
              <a:t>đời</a:t>
            </a:r>
            <a:r>
              <a:rPr lang="en-US" sz="2400" dirty="0">
                <a:solidFill>
                  <a:srgbClr val="262626"/>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marL="342900" lvl="0" indent="-342900">
              <a:lnSpc>
                <a:spcPct val="115000"/>
              </a:lnSpc>
              <a:spcAft>
                <a:spcPts val="1200"/>
              </a:spcAft>
              <a:buFont typeface="Times New Roman" panose="02020603050405020304" pitchFamily="18" charset="0"/>
              <a:buChar char="-"/>
            </a:pPr>
            <a:r>
              <a:rPr lang="pt-BR" sz="2400" dirty="0">
                <a:latin typeface="Times New Roman" panose="02020603050405020304" pitchFamily="18" charset="0"/>
                <a:ea typeface="Calibri" panose="020F0502020204030204" pitchFamily="34" charset="0"/>
              </a:rPr>
              <a:t>Từ mượn Hán Việt:</a:t>
            </a:r>
            <a:r>
              <a:rPr lang="pt-BR" sz="2400" b="1" u="sng" dirty="0">
                <a:latin typeface="Times New Roman" panose="02020603050405020304" pitchFamily="18" charset="0"/>
                <a:ea typeface="Calibri" panose="020F0502020204030204" pitchFamily="34" charset="0"/>
              </a:rPr>
              <a:t> </a:t>
            </a:r>
            <a:r>
              <a:rPr lang="en-US" sz="2400" dirty="0" err="1">
                <a:solidFill>
                  <a:srgbClr val="262626"/>
                </a:solidFill>
                <a:latin typeface="Times New Roman" panose="02020603050405020304" pitchFamily="18" charset="0"/>
                <a:ea typeface="Calibri" panose="020F0502020204030204" pitchFamily="34" charset="0"/>
              </a:rPr>
              <a:t>thơ</a:t>
            </a:r>
            <a:r>
              <a:rPr lang="en-US" sz="2400" dirty="0">
                <a:solidFill>
                  <a:srgbClr val="262626"/>
                </a:solidFill>
                <a:latin typeface="Times New Roman" panose="02020603050405020304" pitchFamily="18" charset="0"/>
                <a:ea typeface="Calibri" panose="020F0502020204030204" pitchFamily="34" charset="0"/>
              </a:rPr>
              <a:t> </a:t>
            </a:r>
            <a:r>
              <a:rPr lang="en-US" sz="2400" dirty="0" err="1">
                <a:solidFill>
                  <a:srgbClr val="262626"/>
                </a:solidFill>
                <a:latin typeface="Times New Roman" panose="02020603050405020304" pitchFamily="18" charset="0"/>
                <a:ea typeface="Calibri" panose="020F0502020204030204" pitchFamily="34" charset="0"/>
              </a:rPr>
              <a:t>ấu</a:t>
            </a:r>
            <a:r>
              <a:rPr lang="en-US" sz="2400" dirty="0">
                <a:solidFill>
                  <a:srgbClr val="262626"/>
                </a:solidFill>
                <a:latin typeface="Times New Roman" panose="02020603050405020304" pitchFamily="18" charset="0"/>
                <a:ea typeface="Calibri" panose="020F0502020204030204" pitchFamily="34" charset="0"/>
              </a:rPr>
              <a:t>, </a:t>
            </a:r>
            <a:r>
              <a:rPr lang="en-US" sz="2400" dirty="0" err="1">
                <a:solidFill>
                  <a:srgbClr val="262626"/>
                </a:solidFill>
                <a:latin typeface="Times New Roman" panose="02020603050405020304" pitchFamily="18" charset="0"/>
                <a:ea typeface="Calibri" panose="020F0502020204030204" pitchFamily="34" charset="0"/>
              </a:rPr>
              <a:t>kỉ</a:t>
            </a:r>
            <a:r>
              <a:rPr lang="en-US" sz="2400" dirty="0">
                <a:solidFill>
                  <a:srgbClr val="262626"/>
                </a:solidFill>
                <a:latin typeface="Times New Roman" panose="02020603050405020304" pitchFamily="18" charset="0"/>
                <a:ea typeface="Calibri" panose="020F0502020204030204" pitchFamily="34" charset="0"/>
              </a:rPr>
              <a:t> </a:t>
            </a:r>
            <a:r>
              <a:rPr lang="en-US" sz="2400" dirty="0" err="1">
                <a:solidFill>
                  <a:srgbClr val="262626"/>
                </a:solidFill>
                <a:latin typeface="Times New Roman" panose="02020603050405020304" pitchFamily="18" charset="0"/>
                <a:ea typeface="Calibri" panose="020F0502020204030204" pitchFamily="34" charset="0"/>
              </a:rPr>
              <a:t>niệm</a:t>
            </a:r>
            <a:r>
              <a:rPr lang="en-US" sz="2400" dirty="0">
                <a:solidFill>
                  <a:srgbClr val="262626"/>
                </a:solidFill>
                <a:latin typeface="Times New Roman" panose="02020603050405020304" pitchFamily="18" charset="0"/>
                <a:ea typeface="Calibri" panose="020F0502020204030204" pitchFamily="34" charset="0"/>
              </a:rPr>
              <a:t>, </a:t>
            </a:r>
            <a:r>
              <a:rPr lang="en-US" sz="2400" dirty="0" err="1">
                <a:solidFill>
                  <a:srgbClr val="262626"/>
                </a:solidFill>
                <a:latin typeface="Times New Roman" panose="02020603050405020304" pitchFamily="18" charset="0"/>
                <a:ea typeface="Calibri" panose="020F0502020204030204" pitchFamily="34" charset="0"/>
              </a:rPr>
              <a:t>vô</a:t>
            </a:r>
            <a:r>
              <a:rPr lang="en-US" sz="2400" dirty="0">
                <a:solidFill>
                  <a:srgbClr val="262626"/>
                </a:solidFill>
                <a:latin typeface="Times New Roman" panose="02020603050405020304" pitchFamily="18" charset="0"/>
                <a:ea typeface="Calibri" panose="020F0502020204030204" pitchFamily="34" charset="0"/>
              </a:rPr>
              <a:t> </a:t>
            </a:r>
            <a:r>
              <a:rPr lang="en-US" sz="2400" dirty="0" err="1">
                <a:solidFill>
                  <a:srgbClr val="262626"/>
                </a:solidFill>
                <a:latin typeface="Times New Roman" panose="02020603050405020304" pitchFamily="18" charset="0"/>
                <a:ea typeface="Calibri" panose="020F0502020204030204" pitchFamily="34" charset="0"/>
              </a:rPr>
              <a:t>tư</a:t>
            </a:r>
            <a:r>
              <a:rPr lang="en-US" sz="2400" dirty="0">
                <a:solidFill>
                  <a:srgbClr val="262626"/>
                </a:solidFill>
                <a:latin typeface="Times New Roman" panose="02020603050405020304" pitchFamily="18" charset="0"/>
                <a:ea typeface="Calibri" panose="020F0502020204030204" pitchFamily="34" charset="0"/>
              </a:rPr>
              <a:t>, </a:t>
            </a:r>
            <a:r>
              <a:rPr lang="en-US" sz="2400" dirty="0" err="1">
                <a:solidFill>
                  <a:srgbClr val="262626"/>
                </a:solidFill>
                <a:latin typeface="Times New Roman" panose="02020603050405020304" pitchFamily="18" charset="0"/>
                <a:ea typeface="Calibri" panose="020F0502020204030204" pitchFamily="34" charset="0"/>
              </a:rPr>
              <a:t>hành</a:t>
            </a:r>
            <a:r>
              <a:rPr lang="en-US" sz="2400" dirty="0">
                <a:solidFill>
                  <a:srgbClr val="262626"/>
                </a:solidFill>
                <a:latin typeface="Times New Roman" panose="02020603050405020304" pitchFamily="18" charset="0"/>
                <a:ea typeface="Calibri" panose="020F0502020204030204" pitchFamily="34" charset="0"/>
              </a:rPr>
              <a:t> </a:t>
            </a:r>
            <a:r>
              <a:rPr lang="en-US" sz="2400" dirty="0" err="1">
                <a:solidFill>
                  <a:srgbClr val="262626"/>
                </a:solidFill>
                <a:latin typeface="Times New Roman" panose="02020603050405020304" pitchFamily="18" charset="0"/>
                <a:ea typeface="Calibri" panose="020F0502020204030204" pitchFamily="34" charset="0"/>
              </a:rPr>
              <a:t>trang</a:t>
            </a:r>
            <a:r>
              <a:rPr lang="en-US" sz="2400" dirty="0">
                <a:solidFill>
                  <a:srgbClr val="262626"/>
                </a:solidFill>
                <a:latin typeface="Times New Roman" panose="02020603050405020304" pitchFamily="18" charset="0"/>
                <a:ea typeface="Calibri" panose="020F0502020204030204" pitchFamily="34" charset="0"/>
              </a:rPr>
              <a:t>,  …</a:t>
            </a: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02358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1000"/>
                                        <p:tgtEl>
                                          <p:spTgt spid="10">
                                            <p:txEl>
                                              <p:pRg st="1" end="1"/>
                                            </p:txEl>
                                          </p:spTgt>
                                        </p:tgtEl>
                                      </p:cBhvr>
                                    </p:animEffect>
                                    <p:anim calcmode="lin" valueType="num">
                                      <p:cBhvr>
                                        <p:cTn id="8"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Effect transition="in" filter="fade">
                                      <p:cBhvr>
                                        <p:cTn id="14" dur="1000"/>
                                        <p:tgtEl>
                                          <p:spTgt spid="10">
                                            <p:txEl>
                                              <p:pRg st="2" end="2"/>
                                            </p:txEl>
                                          </p:spTgt>
                                        </p:tgtEl>
                                      </p:cBhvr>
                                    </p:animEffect>
                                    <p:anim calcmode="lin" valueType="num">
                                      <p:cBhvr>
                                        <p:cTn id="15"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Effect transition="in" filter="fade">
                                      <p:cBhvr>
                                        <p:cTn id="21" dur="1000"/>
                                        <p:tgtEl>
                                          <p:spTgt spid="10">
                                            <p:txEl>
                                              <p:pRg st="3" end="3"/>
                                            </p:txEl>
                                          </p:spTgt>
                                        </p:tgtEl>
                                      </p:cBhvr>
                                    </p:animEffect>
                                    <p:anim calcmode="lin" valueType="num">
                                      <p:cBhvr>
                                        <p:cTn id="2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4" end="4"/>
                                            </p:txEl>
                                          </p:spTgt>
                                        </p:tgtEl>
                                        <p:attrNameLst>
                                          <p:attrName>style.visibility</p:attrName>
                                        </p:attrNameLst>
                                      </p:cBhvr>
                                      <p:to>
                                        <p:strVal val="visible"/>
                                      </p:to>
                                    </p:set>
                                    <p:animEffect transition="in" filter="fade">
                                      <p:cBhvr>
                                        <p:cTn id="28" dur="1000"/>
                                        <p:tgtEl>
                                          <p:spTgt spid="10">
                                            <p:txEl>
                                              <p:pRg st="4" end="4"/>
                                            </p:txEl>
                                          </p:spTgt>
                                        </p:tgtEl>
                                      </p:cBhvr>
                                    </p:animEffect>
                                    <p:anim calcmode="lin" valueType="num">
                                      <p:cBhvr>
                                        <p:cTn id="29"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5" end="5"/>
                                            </p:txEl>
                                          </p:spTgt>
                                        </p:tgtEl>
                                        <p:attrNameLst>
                                          <p:attrName>style.visibility</p:attrName>
                                        </p:attrNameLst>
                                      </p:cBhvr>
                                      <p:to>
                                        <p:strVal val="visible"/>
                                      </p:to>
                                    </p:set>
                                    <p:animEffect transition="in" filter="fade">
                                      <p:cBhvr>
                                        <p:cTn id="35" dur="1000"/>
                                        <p:tgtEl>
                                          <p:spTgt spid="10">
                                            <p:txEl>
                                              <p:pRg st="5" end="5"/>
                                            </p:txEl>
                                          </p:spTgt>
                                        </p:tgtEl>
                                      </p:cBhvr>
                                    </p:animEffect>
                                    <p:anim calcmode="lin" valueType="num">
                                      <p:cBhvr>
                                        <p:cTn id="36"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
            <a:ext cx="12192000" cy="836740"/>
            <a:chOff x="1440808" y="2419674"/>
            <a:chExt cx="9865006" cy="1448933"/>
          </a:xfrm>
        </p:grpSpPr>
        <p:sp>
          <p:nvSpPr>
            <p:cNvPr id="47" name="Freeform 6">
              <a:extLst>
                <a:ext uri="{FF2B5EF4-FFF2-40B4-BE49-F238E27FC236}">
                  <a16:creationId xmlns:a16="http://schemas.microsoft.com/office/drawing/2014/main" id="{0135C79C-F846-49D1-A09F-F16683F7E395}"/>
                </a:ext>
              </a:extLst>
            </p:cNvPr>
            <p:cNvSpPr>
              <a:spLocks/>
            </p:cNvSpPr>
            <p:nvPr userDrawn="1"/>
          </p:nvSpPr>
          <p:spPr bwMode="auto">
            <a:xfrm>
              <a:off x="1440808" y="2419674"/>
              <a:ext cx="9865006" cy="1406526"/>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1 w 7680"/>
                <a:gd name="T13" fmla="*/ 380 h 440"/>
                <a:gd name="T14" fmla="*/ 261 w 7680"/>
                <a:gd name="T15" fmla="*/ 440 h 440"/>
                <a:gd name="T16" fmla="*/ 541 w 7680"/>
                <a:gd name="T17" fmla="*/ 440 h 440"/>
                <a:gd name="T18" fmla="*/ 601 w 7680"/>
                <a:gd name="T19" fmla="*/ 380 h 440"/>
                <a:gd name="T20" fmla="*/ 601 w 7680"/>
                <a:gd name="T21" fmla="*/ 106 h 440"/>
                <a:gd name="T22" fmla="*/ 601 w 7680"/>
                <a:gd name="T23" fmla="*/ 106 h 440"/>
                <a:gd name="T24" fmla="*/ 601 w 7680"/>
                <a:gd name="T25" fmla="*/ 100 h 440"/>
                <a:gd name="T26" fmla="*/ 661 w 7680"/>
                <a:gd name="T27" fmla="*/ 40 h 440"/>
                <a:gd name="T28" fmla="*/ 676 w 7680"/>
                <a:gd name="T29" fmla="*/ 40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1" y="380"/>
                    <a:pt x="201" y="380"/>
                    <a:pt x="201" y="380"/>
                  </a:cubicBezTo>
                  <a:cubicBezTo>
                    <a:pt x="201" y="414"/>
                    <a:pt x="227" y="440"/>
                    <a:pt x="261" y="440"/>
                  </a:cubicBezTo>
                  <a:cubicBezTo>
                    <a:pt x="541" y="440"/>
                    <a:pt x="541" y="440"/>
                    <a:pt x="541" y="440"/>
                  </a:cubicBezTo>
                  <a:cubicBezTo>
                    <a:pt x="574" y="440"/>
                    <a:pt x="601" y="414"/>
                    <a:pt x="601" y="380"/>
                  </a:cubicBezTo>
                  <a:cubicBezTo>
                    <a:pt x="601" y="106"/>
                    <a:pt x="601" y="106"/>
                    <a:pt x="601" y="106"/>
                  </a:cubicBezTo>
                  <a:cubicBezTo>
                    <a:pt x="601" y="106"/>
                    <a:pt x="601" y="106"/>
                    <a:pt x="601" y="106"/>
                  </a:cubicBezTo>
                  <a:cubicBezTo>
                    <a:pt x="601" y="100"/>
                    <a:pt x="601" y="100"/>
                    <a:pt x="601" y="100"/>
                  </a:cubicBezTo>
                  <a:cubicBezTo>
                    <a:pt x="601" y="67"/>
                    <a:pt x="627" y="40"/>
                    <a:pt x="661" y="40"/>
                  </a:cubicBezTo>
                  <a:cubicBezTo>
                    <a:pt x="676" y="40"/>
                    <a:pt x="676" y="40"/>
                    <a:pt x="676" y="40"/>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48" name="Freeform 7">
              <a:extLst>
                <a:ext uri="{FF2B5EF4-FFF2-40B4-BE49-F238E27FC236}">
                  <a16:creationId xmlns:a16="http://schemas.microsoft.com/office/drawing/2014/main" id="{9BDD5B99-52D6-45D4-853E-00656DEDF9E0}"/>
                </a:ext>
              </a:extLst>
            </p:cNvPr>
            <p:cNvSpPr>
              <a:spLocks/>
            </p:cNvSpPr>
            <p:nvPr userDrawn="1"/>
          </p:nvSpPr>
          <p:spPr bwMode="auto">
            <a:xfrm>
              <a:off x="2255079" y="2654168"/>
              <a:ext cx="488049" cy="1214439"/>
            </a:xfrm>
            <a:custGeom>
              <a:avLst/>
              <a:gdLst>
                <a:gd name="T0" fmla="*/ 380 w 380"/>
                <a:gd name="T1" fmla="*/ 320 h 380"/>
                <a:gd name="T2" fmla="*/ 320 w 380"/>
                <a:gd name="T3" fmla="*/ 380 h 380"/>
                <a:gd name="T4" fmla="*/ 60 w 380"/>
                <a:gd name="T5" fmla="*/ 380 h 380"/>
                <a:gd name="T6" fmla="*/ 0 w 380"/>
                <a:gd name="T7" fmla="*/ 320 h 380"/>
                <a:gd name="T8" fmla="*/ 0 w 380"/>
                <a:gd name="T9" fmla="*/ 60 h 380"/>
                <a:gd name="T10" fmla="*/ 60 w 380"/>
                <a:gd name="T11" fmla="*/ 0 h 380"/>
                <a:gd name="T12" fmla="*/ 320 w 380"/>
                <a:gd name="T13" fmla="*/ 0 h 380"/>
                <a:gd name="T14" fmla="*/ 380 w 380"/>
                <a:gd name="T15" fmla="*/ 60 h 380"/>
                <a:gd name="T16" fmla="*/ 380 w 380"/>
                <a:gd name="T17" fmla="*/ 32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380">
                  <a:moveTo>
                    <a:pt x="380" y="320"/>
                  </a:moveTo>
                  <a:cubicBezTo>
                    <a:pt x="380" y="353"/>
                    <a:pt x="353" y="380"/>
                    <a:pt x="320" y="380"/>
                  </a:cubicBezTo>
                  <a:cubicBezTo>
                    <a:pt x="60" y="380"/>
                    <a:pt x="60" y="380"/>
                    <a:pt x="60" y="380"/>
                  </a:cubicBezTo>
                  <a:cubicBezTo>
                    <a:pt x="27" y="380"/>
                    <a:pt x="0" y="353"/>
                    <a:pt x="0" y="320"/>
                  </a:cubicBezTo>
                  <a:cubicBezTo>
                    <a:pt x="0" y="60"/>
                    <a:pt x="0" y="60"/>
                    <a:pt x="0" y="60"/>
                  </a:cubicBezTo>
                  <a:cubicBezTo>
                    <a:pt x="0" y="27"/>
                    <a:pt x="27" y="0"/>
                    <a:pt x="60" y="0"/>
                  </a:cubicBezTo>
                  <a:cubicBezTo>
                    <a:pt x="320" y="0"/>
                    <a:pt x="320" y="0"/>
                    <a:pt x="320" y="0"/>
                  </a:cubicBezTo>
                  <a:cubicBezTo>
                    <a:pt x="353" y="0"/>
                    <a:pt x="380" y="27"/>
                    <a:pt x="380" y="60"/>
                  </a:cubicBezTo>
                  <a:cubicBezTo>
                    <a:pt x="380" y="320"/>
                    <a:pt x="380" y="320"/>
                    <a:pt x="380" y="320"/>
                  </a:cubicBezTo>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49" name="Freeform 9">
              <a:extLst>
                <a:ext uri="{FF2B5EF4-FFF2-40B4-BE49-F238E27FC236}">
                  <a16:creationId xmlns:a16="http://schemas.microsoft.com/office/drawing/2014/main" id="{7BD48BF9-7087-4F50-83CD-A10FC7A2DDA4}"/>
                </a:ext>
              </a:extLst>
            </p:cNvPr>
            <p:cNvSpPr>
              <a:spLocks/>
            </p:cNvSpPr>
            <p:nvPr userDrawn="1"/>
          </p:nvSpPr>
          <p:spPr bwMode="auto">
            <a:xfrm>
              <a:off x="2772667" y="2654168"/>
              <a:ext cx="8533147" cy="1214439"/>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1" name="Freeform 13">
              <a:extLst>
                <a:ext uri="{FF2B5EF4-FFF2-40B4-BE49-F238E27FC236}">
                  <a16:creationId xmlns:a16="http://schemas.microsoft.com/office/drawing/2014/main" id="{BEA5C45B-1C10-4989-BDFF-5AFC77A39A29}"/>
                </a:ext>
              </a:extLst>
            </p:cNvPr>
            <p:cNvSpPr>
              <a:spLocks/>
            </p:cNvSpPr>
            <p:nvPr userDrawn="1"/>
          </p:nvSpPr>
          <p:spPr bwMode="auto">
            <a:xfrm>
              <a:off x="1808129" y="2895924"/>
              <a:ext cx="295398" cy="227013"/>
            </a:xfrm>
            <a:custGeom>
              <a:avLst/>
              <a:gdLst>
                <a:gd name="T0" fmla="*/ 135 w 230"/>
                <a:gd name="T1" fmla="*/ 64 h 71"/>
                <a:gd name="T2" fmla="*/ 120 w 230"/>
                <a:gd name="T3" fmla="*/ 71 h 71"/>
                <a:gd name="T4" fmla="*/ 2 w 230"/>
                <a:gd name="T5" fmla="*/ 62 h 71"/>
                <a:gd name="T6" fmla="*/ 11 w 230"/>
                <a:gd name="T7" fmla="*/ 54 h 71"/>
                <a:gd name="T8" fmla="*/ 105 w 230"/>
                <a:gd name="T9" fmla="*/ 2 h 71"/>
                <a:gd name="T10" fmla="*/ 115 w 230"/>
                <a:gd name="T11" fmla="*/ 0 h 71"/>
                <a:gd name="T12" fmla="*/ 227 w 230"/>
                <a:gd name="T13" fmla="*/ 9 h 71"/>
                <a:gd name="T14" fmla="*/ 228 w 230"/>
                <a:gd name="T15" fmla="*/ 12 h 71"/>
                <a:gd name="T16" fmla="*/ 135 w 23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71">
                  <a:moveTo>
                    <a:pt x="135" y="64"/>
                  </a:moveTo>
                  <a:cubicBezTo>
                    <a:pt x="128" y="68"/>
                    <a:pt x="121" y="71"/>
                    <a:pt x="120" y="71"/>
                  </a:cubicBezTo>
                  <a:cubicBezTo>
                    <a:pt x="2" y="62"/>
                    <a:pt x="2" y="62"/>
                    <a:pt x="2" y="62"/>
                  </a:cubicBezTo>
                  <a:cubicBezTo>
                    <a:pt x="0" y="61"/>
                    <a:pt x="4" y="58"/>
                    <a:pt x="11" y="54"/>
                  </a:cubicBezTo>
                  <a:cubicBezTo>
                    <a:pt x="105" y="2"/>
                    <a:pt x="105" y="2"/>
                    <a:pt x="105" y="2"/>
                  </a:cubicBezTo>
                  <a:cubicBezTo>
                    <a:pt x="108" y="0"/>
                    <a:pt x="111" y="0"/>
                    <a:pt x="115" y="0"/>
                  </a:cubicBezTo>
                  <a:cubicBezTo>
                    <a:pt x="119" y="0"/>
                    <a:pt x="227" y="9"/>
                    <a:pt x="227" y="9"/>
                  </a:cubicBezTo>
                  <a:cubicBezTo>
                    <a:pt x="229" y="9"/>
                    <a:pt x="230" y="10"/>
                    <a:pt x="228" y="12"/>
                  </a:cubicBezTo>
                  <a:lnTo>
                    <a:pt x="135"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grpSp>
      <p:pic>
        <p:nvPicPr>
          <p:cNvPr id="5" name="Picture 4"/>
          <p:cNvPicPr>
            <a:picLocks noChangeAspect="1"/>
          </p:cNvPicPr>
          <p:nvPr/>
        </p:nvPicPr>
        <p:blipFill>
          <a:blip r:embed="rId2"/>
          <a:stretch>
            <a:fillRect/>
          </a:stretch>
        </p:blipFill>
        <p:spPr>
          <a:xfrm flipH="1">
            <a:off x="1076191" y="135418"/>
            <a:ext cx="470395" cy="660758"/>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15480" y="289797"/>
            <a:ext cx="631587" cy="406020"/>
          </a:xfrm>
          <a:prstGeom prst="rect">
            <a:avLst/>
          </a:prstGeom>
        </p:spPr>
      </p:pic>
      <p:grpSp>
        <p:nvGrpSpPr>
          <p:cNvPr id="35" name="Group 34"/>
          <p:cNvGrpSpPr/>
          <p:nvPr/>
        </p:nvGrpSpPr>
        <p:grpSpPr>
          <a:xfrm>
            <a:off x="4009853" y="1061139"/>
            <a:ext cx="8012257" cy="5664125"/>
            <a:chOff x="9526586" y="5020964"/>
            <a:chExt cx="13487401" cy="7588768"/>
          </a:xfrm>
        </p:grpSpPr>
        <p:sp>
          <p:nvSpPr>
            <p:cNvPr id="36" name="Rectangle 10"/>
            <p:cNvSpPr>
              <a:spLocks noChangeArrowheads="1"/>
            </p:cNvSpPr>
            <p:nvPr/>
          </p:nvSpPr>
          <p:spPr bwMode="auto">
            <a:xfrm rot="5400000">
              <a:off x="16071148" y="5876038"/>
              <a:ext cx="189131" cy="13278255"/>
            </a:xfrm>
            <a:prstGeom prst="rect">
              <a:avLst/>
            </a:prstGeom>
            <a:gradFill>
              <a:gsLst>
                <a:gs pos="0">
                  <a:srgbClr val="00B0F0"/>
                </a:gs>
                <a:gs pos="100000">
                  <a:sysClr val="window" lastClr="FFFFFF"/>
                </a:gs>
              </a:gsLst>
              <a:lin ang="5400000" scaled="0"/>
            </a:gradFill>
            <a:ln w="25400" cap="flat" cmpd="sng" algn="ctr">
              <a:noFill/>
              <a:prstDash val="solid"/>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7" name="Freeform 9"/>
            <p:cNvSpPr>
              <a:spLocks/>
            </p:cNvSpPr>
            <p:nvPr/>
          </p:nvSpPr>
          <p:spPr bwMode="auto">
            <a:xfrm rot="5400000">
              <a:off x="21540853" y="11136598"/>
              <a:ext cx="2737980" cy="208288"/>
            </a:xfrm>
            <a:custGeom>
              <a:avLst/>
              <a:gdLst>
                <a:gd name="T0" fmla="*/ 1662 w 1662"/>
                <a:gd name="T1" fmla="*/ 118 h 118"/>
                <a:gd name="T2" fmla="*/ 0 w 1662"/>
                <a:gd name="T3" fmla="*/ 118 h 118"/>
                <a:gd name="T4" fmla="*/ 0 w 1662"/>
                <a:gd name="T5" fmla="*/ 0 h 118"/>
                <a:gd name="T6" fmla="*/ 1551 w 1662"/>
                <a:gd name="T7" fmla="*/ 0 h 118"/>
                <a:gd name="T8" fmla="*/ 1662 w 1662"/>
                <a:gd name="T9" fmla="*/ 118 h 118"/>
              </a:gdLst>
              <a:ahLst/>
              <a:cxnLst>
                <a:cxn ang="0">
                  <a:pos x="T0" y="T1"/>
                </a:cxn>
                <a:cxn ang="0">
                  <a:pos x="T2" y="T3"/>
                </a:cxn>
                <a:cxn ang="0">
                  <a:pos x="T4" y="T5"/>
                </a:cxn>
                <a:cxn ang="0">
                  <a:pos x="T6" y="T7"/>
                </a:cxn>
                <a:cxn ang="0">
                  <a:pos x="T8" y="T9"/>
                </a:cxn>
              </a:cxnLst>
              <a:rect l="0" t="0" r="r" b="b"/>
              <a:pathLst>
                <a:path w="1662" h="118">
                  <a:moveTo>
                    <a:pt x="1662" y="118"/>
                  </a:moveTo>
                  <a:lnTo>
                    <a:pt x="0" y="118"/>
                  </a:lnTo>
                  <a:lnTo>
                    <a:pt x="0" y="0"/>
                  </a:lnTo>
                  <a:lnTo>
                    <a:pt x="1551" y="0"/>
                  </a:lnTo>
                  <a:lnTo>
                    <a:pt x="1662" y="118"/>
                  </a:lnTo>
                  <a:close/>
                </a:path>
              </a:pathLst>
            </a:cu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8" name="Freeform 9"/>
            <p:cNvSpPr>
              <a:spLocks/>
            </p:cNvSpPr>
            <p:nvPr/>
          </p:nvSpPr>
          <p:spPr bwMode="auto">
            <a:xfrm rot="16200000" flipV="1">
              <a:off x="21540853" y="6285810"/>
              <a:ext cx="2737980" cy="208288"/>
            </a:xfrm>
            <a:custGeom>
              <a:avLst/>
              <a:gdLst>
                <a:gd name="T0" fmla="*/ 1662 w 1662"/>
                <a:gd name="T1" fmla="*/ 118 h 118"/>
                <a:gd name="T2" fmla="*/ 0 w 1662"/>
                <a:gd name="T3" fmla="*/ 118 h 118"/>
                <a:gd name="T4" fmla="*/ 0 w 1662"/>
                <a:gd name="T5" fmla="*/ 0 h 118"/>
                <a:gd name="T6" fmla="*/ 1551 w 1662"/>
                <a:gd name="T7" fmla="*/ 0 h 118"/>
                <a:gd name="T8" fmla="*/ 1662 w 1662"/>
                <a:gd name="T9" fmla="*/ 118 h 118"/>
              </a:gdLst>
              <a:ahLst/>
              <a:cxnLst>
                <a:cxn ang="0">
                  <a:pos x="T0" y="T1"/>
                </a:cxn>
                <a:cxn ang="0">
                  <a:pos x="T2" y="T3"/>
                </a:cxn>
                <a:cxn ang="0">
                  <a:pos x="T4" y="T5"/>
                </a:cxn>
                <a:cxn ang="0">
                  <a:pos x="T6" y="T7"/>
                </a:cxn>
                <a:cxn ang="0">
                  <a:pos x="T8" y="T9"/>
                </a:cxn>
              </a:cxnLst>
              <a:rect l="0" t="0" r="r" b="b"/>
              <a:pathLst>
                <a:path w="1662" h="118">
                  <a:moveTo>
                    <a:pt x="1662" y="118"/>
                  </a:moveTo>
                  <a:lnTo>
                    <a:pt x="0" y="118"/>
                  </a:lnTo>
                  <a:lnTo>
                    <a:pt x="0" y="0"/>
                  </a:lnTo>
                  <a:lnTo>
                    <a:pt x="1551" y="0"/>
                  </a:lnTo>
                  <a:lnTo>
                    <a:pt x="1662" y="118"/>
                  </a:lnTo>
                  <a:close/>
                </a:path>
              </a:pathLst>
            </a:cu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9" name="Rectangle 10"/>
            <p:cNvSpPr>
              <a:spLocks noChangeArrowheads="1"/>
            </p:cNvSpPr>
            <p:nvPr/>
          </p:nvSpPr>
          <p:spPr bwMode="auto">
            <a:xfrm rot="16200000" flipV="1">
              <a:off x="18440281" y="850795"/>
              <a:ext cx="194393" cy="8534731"/>
            </a:xfrm>
            <a:prstGeom prst="rect">
              <a:avLst/>
            </a:prstGeom>
            <a:gradFill>
              <a:gsLst>
                <a:gs pos="0">
                  <a:srgbClr val="00B0F0"/>
                </a:gs>
                <a:gs pos="100000">
                  <a:sysClr val="window" lastClr="FFFFFF"/>
                </a:gs>
              </a:gsLst>
              <a:lin ang="5400000" scaled="0"/>
            </a:gradFill>
            <a:ln w="25400" cap="flat" cmpd="sng" algn="ctr">
              <a:noFill/>
              <a:prstDash val="solid"/>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40" name="Rectangle 39"/>
            <p:cNvSpPr/>
            <p:nvPr/>
          </p:nvSpPr>
          <p:spPr>
            <a:xfrm>
              <a:off x="22804841" y="7643378"/>
              <a:ext cx="209146" cy="2935697"/>
            </a:xfrm>
            <a:prstGeom prst="rect">
              <a:avLst/>
            </a:pr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grpSp>
      <p:pic>
        <p:nvPicPr>
          <p:cNvPr id="9" name="Picture 8"/>
          <p:cNvPicPr>
            <a:picLocks noChangeAspect="1"/>
          </p:cNvPicPr>
          <p:nvPr/>
        </p:nvPicPr>
        <p:blipFill>
          <a:blip r:embed="rId5"/>
          <a:stretch>
            <a:fillRect/>
          </a:stretch>
        </p:blipFill>
        <p:spPr>
          <a:xfrm>
            <a:off x="3848922" y="873583"/>
            <a:ext cx="4468755" cy="566977"/>
          </a:xfrm>
          <a:prstGeom prst="rect">
            <a:avLst/>
          </a:prstGeom>
          <a:effectLst>
            <a:reflection blurRad="6350" stA="52000" endA="300" endPos="35000" dir="5400000" sy="-100000" algn="bl" rotWithShape="0"/>
          </a:effectLst>
        </p:spPr>
      </p:pic>
      <p:sp>
        <p:nvSpPr>
          <p:cNvPr id="8" name="Rectangle 7"/>
          <p:cNvSpPr/>
          <p:nvPr/>
        </p:nvSpPr>
        <p:spPr>
          <a:xfrm>
            <a:off x="2955447" y="174863"/>
            <a:ext cx="6177461" cy="613245"/>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t-BR" sz="3200" b="1" i="0" u="none" strike="noStrike" kern="1200" cap="none" spc="0" normalizeH="0" baseline="0" noProof="0" dirty="0" smtClean="0">
                <a:ln>
                  <a:noFill/>
                </a:ln>
                <a:solidFill>
                  <a:srgbClr val="C00000"/>
                </a:solidFill>
                <a:effectLst/>
                <a:uLnTx/>
                <a:uFillTx/>
                <a:latin typeface="Times New Roman" panose="02020603050405020304" pitchFamily="18" charset="0"/>
                <a:ea typeface="Times New Roman" panose="02020603050405020304" pitchFamily="18" charset="0"/>
                <a:cs typeface="+mn-cs"/>
              </a:rPr>
              <a:t>ÔN TẬP GIỮA TUẦN HỌC KÌ II</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4307283" y="895461"/>
            <a:ext cx="364971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LUYỆN TẬP CHUNG</a:t>
            </a: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5"/>
          <p:cNvSpPr/>
          <p:nvPr/>
        </p:nvSpPr>
        <p:spPr>
          <a:xfrm>
            <a:off x="660400" y="1462438"/>
            <a:ext cx="10858500" cy="4656724"/>
          </a:xfrm>
          <a:prstGeom prst="rect">
            <a:avLst/>
          </a:prstGeom>
        </p:spPr>
        <p:txBody>
          <a:bodyPr>
            <a:spAutoFit/>
          </a:bodyPr>
          <a:lstStyle/>
          <a:p>
            <a:pPr>
              <a:lnSpc>
                <a:spcPct val="115000"/>
              </a:lnSpc>
              <a:spcAft>
                <a:spcPts val="0"/>
              </a:spcAft>
              <a:tabLst>
                <a:tab pos="1386840" algn="l"/>
              </a:tabLst>
            </a:pPr>
            <a:r>
              <a:rPr lang="en-US" sz="2600" b="1" dirty="0" err="1">
                <a:highlight>
                  <a:srgbClr val="FFFF00"/>
                </a:highlight>
                <a:latin typeface="Times New Roman" panose="02020603050405020304" pitchFamily="18" charset="0"/>
                <a:ea typeface="Times New Roman" panose="02020603050405020304" pitchFamily="18" charset="0"/>
              </a:rPr>
              <a:t>Bài</a:t>
            </a:r>
            <a:r>
              <a:rPr lang="en-US" sz="2600" b="1" dirty="0">
                <a:highlight>
                  <a:srgbClr val="FFFF00"/>
                </a:highlight>
                <a:latin typeface="Times New Roman" panose="02020603050405020304" pitchFamily="18" charset="0"/>
                <a:ea typeface="Times New Roman" panose="02020603050405020304" pitchFamily="18" charset="0"/>
              </a:rPr>
              <a:t> 2</a:t>
            </a:r>
            <a:r>
              <a:rPr lang="en-US" sz="2600" dirty="0">
                <a:highlight>
                  <a:srgbClr val="FFFF00"/>
                </a:highlight>
                <a:latin typeface="Times New Roman" panose="02020603050405020304" pitchFamily="18" charset="0"/>
                <a:ea typeface="Times New Roman" panose="02020603050405020304" pitchFamily="18" charset="0"/>
              </a:rPr>
              <a:t>:</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Rút</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ra</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những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bài</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học</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cuộc</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sống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sau</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khi</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học</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các</a:t>
            </a:r>
            <a:r>
              <a:rPr lang="en-US" sz="2600" dirty="0">
                <a:latin typeface="Times New Roman" panose="02020603050405020304" pitchFamily="18" charset="0"/>
                <a:ea typeface="Times New Roman" panose="02020603050405020304" pitchFamily="18" charset="0"/>
              </a:rPr>
              <a:t> VB </a:t>
            </a:r>
            <a:r>
              <a:rPr lang="en-US" sz="2600" dirty="0" err="1">
                <a:latin typeface="Times New Roman" panose="02020603050405020304" pitchFamily="18" charset="0"/>
                <a:ea typeface="Times New Roman" panose="02020603050405020304" pitchFamily="18" charset="0"/>
              </a:rPr>
              <a:t>đọc</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hiểu</a:t>
            </a:r>
            <a:r>
              <a:rPr lang="en-US" sz="2600" dirty="0">
                <a:latin typeface="Times New Roman" panose="02020603050405020304" pitchFamily="18" charset="0"/>
                <a:ea typeface="Times New Roman" panose="02020603050405020304" pitchFamily="18" charset="0"/>
              </a:rPr>
              <a:t> ở </a:t>
            </a:r>
            <a:r>
              <a:rPr lang="en-US" sz="2600" dirty="0" err="1">
                <a:latin typeface="Times New Roman" panose="02020603050405020304" pitchFamily="18" charset="0"/>
                <a:ea typeface="Times New Roman" panose="02020603050405020304" pitchFamily="18" charset="0"/>
              </a:rPr>
              <a:t>bài</a:t>
            </a:r>
            <a:r>
              <a:rPr lang="en-US" sz="2600" dirty="0">
                <a:latin typeface="Times New Roman" panose="02020603050405020304" pitchFamily="18" charset="0"/>
                <a:ea typeface="Times New Roman" panose="02020603050405020304" pitchFamily="18" charset="0"/>
              </a:rPr>
              <a:t> 6,7,8.</a:t>
            </a:r>
          </a:p>
          <a:p>
            <a:pPr algn="ctr">
              <a:lnSpc>
                <a:spcPct val="115000"/>
              </a:lnSpc>
              <a:spcAft>
                <a:spcPts val="0"/>
              </a:spcAft>
              <a:tabLst>
                <a:tab pos="1386840" algn="l"/>
              </a:tabLst>
            </a:pPr>
            <a:r>
              <a:rPr lang="en-US" sz="2600" b="1" dirty="0" err="1">
                <a:solidFill>
                  <a:srgbClr val="0070C0"/>
                </a:solidFill>
                <a:latin typeface="Times New Roman" panose="02020603050405020304" pitchFamily="18" charset="0"/>
                <a:ea typeface="Times New Roman" panose="02020603050405020304" pitchFamily="18" charset="0"/>
              </a:rPr>
              <a:t>Gợi</a:t>
            </a:r>
            <a:r>
              <a:rPr lang="en-US" sz="2600" b="1" dirty="0">
                <a:solidFill>
                  <a:srgbClr val="0070C0"/>
                </a:solidFill>
                <a:latin typeface="Times New Roman" panose="02020603050405020304" pitchFamily="18" charset="0"/>
                <a:ea typeface="Times New Roman" panose="02020603050405020304" pitchFamily="18" charset="0"/>
              </a:rPr>
              <a:t> ý </a:t>
            </a:r>
            <a:r>
              <a:rPr lang="en-US" sz="2600" b="1" dirty="0" err="1">
                <a:solidFill>
                  <a:srgbClr val="0070C0"/>
                </a:solidFill>
                <a:latin typeface="Times New Roman" panose="02020603050405020304" pitchFamily="18" charset="0"/>
                <a:ea typeface="Times New Roman" panose="02020603050405020304" pitchFamily="18" charset="0"/>
              </a:rPr>
              <a:t>trả</a:t>
            </a:r>
            <a:r>
              <a:rPr lang="en-US" sz="2600" b="1" dirty="0">
                <a:solidFill>
                  <a:srgbClr val="0070C0"/>
                </a:solidFill>
                <a:latin typeface="Times New Roman" panose="02020603050405020304" pitchFamily="18" charset="0"/>
                <a:ea typeface="Times New Roman" panose="02020603050405020304" pitchFamily="18" charset="0"/>
              </a:rPr>
              <a:t> </a:t>
            </a:r>
            <a:r>
              <a:rPr lang="en-US" sz="2600" b="1" dirty="0" err="1">
                <a:solidFill>
                  <a:srgbClr val="0070C0"/>
                </a:solidFill>
                <a:latin typeface="Times New Roman" panose="02020603050405020304" pitchFamily="18" charset="0"/>
                <a:ea typeface="Times New Roman" panose="02020603050405020304" pitchFamily="18" charset="0"/>
              </a:rPr>
              <a:t>lời</a:t>
            </a:r>
            <a:endParaRPr lang="en-US" sz="2600" dirty="0">
              <a:latin typeface="Times New Roman" panose="02020603050405020304" pitchFamily="18" charset="0"/>
              <a:ea typeface="Times New Roman" panose="02020603050405020304" pitchFamily="18" charset="0"/>
            </a:endParaRPr>
          </a:p>
          <a:p>
            <a:pPr>
              <a:lnSpc>
                <a:spcPct val="115000"/>
              </a:lnSpc>
              <a:spcAft>
                <a:spcPts val="0"/>
              </a:spcAft>
              <a:tabLst>
                <a:tab pos="1386840" algn="l"/>
              </a:tabLst>
            </a:pP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Bài</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học</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về</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lòng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yêu</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thương</a:t>
            </a:r>
            <a:r>
              <a:rPr lang="en-US" sz="2600" dirty="0">
                <a:latin typeface="Times New Roman" panose="02020603050405020304" pitchFamily="18" charset="0"/>
                <a:ea typeface="Times New Roman" panose="02020603050405020304" pitchFamily="18" charset="0"/>
              </a:rPr>
              <a:t>, chia </a:t>
            </a:r>
            <a:r>
              <a:rPr lang="en-US" sz="2600" dirty="0" err="1">
                <a:latin typeface="Times New Roman" panose="02020603050405020304" pitchFamily="18" charset="0"/>
                <a:ea typeface="Times New Roman" panose="02020603050405020304" pitchFamily="18" charset="0"/>
              </a:rPr>
              <a:t>sẻ</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đồng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cảm</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nhận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ra</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đ</a:t>
            </a:r>
            <a:r>
              <a:rPr lang="en-US" sz="2600" b="1" dirty="0" err="1">
                <a:latin typeface="Times New Roman" panose="02020603050405020304" pitchFamily="18" charset="0"/>
                <a:ea typeface="Times New Roman" panose="02020603050405020304" pitchFamily="18" charset="0"/>
              </a:rPr>
              <a:t>iểm</a:t>
            </a:r>
            <a:r>
              <a:rPr lang="en-US" sz="2600" b="1" dirty="0">
                <a:latin typeface="Times New Roman" panose="02020603050405020304" pitchFamily="18" charset="0"/>
                <a:ea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rPr>
              <a:t>tựa</a:t>
            </a:r>
            <a:r>
              <a:rPr lang="en-US" sz="2600" b="1" dirty="0">
                <a:latin typeface="Times New Roman" panose="02020603050405020304" pitchFamily="18" charset="0"/>
                <a:ea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rPr>
              <a:t>tinh</a:t>
            </a:r>
            <a:r>
              <a:rPr lang="en-US" sz="2600" b="1" dirty="0">
                <a:latin typeface="Times New Roman" panose="02020603050405020304" pitchFamily="18" charset="0"/>
                <a:ea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rPr>
              <a:t>thần</a:t>
            </a:r>
            <a:r>
              <a:rPr lang="en-US" sz="2600" b="1" dirty="0">
                <a:latin typeface="Times New Roman" panose="02020603050405020304" pitchFamily="18" charset="0"/>
                <a:ea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rPr>
              <a:t>có</a:t>
            </a:r>
            <a:r>
              <a:rPr lang="en-US" sz="2600" b="1" dirty="0">
                <a:latin typeface="Times New Roman" panose="02020603050405020304" pitchFamily="18" charset="0"/>
                <a:ea typeface="Times New Roman" panose="02020603050405020304" pitchFamily="18" charset="0"/>
              </a:rPr>
              <a:t> ý </a:t>
            </a:r>
            <a:r>
              <a:rPr lang="en-US" sz="2600" b="1" dirty="0" err="1">
                <a:latin typeface="Times New Roman" panose="02020603050405020304" pitchFamily="18" charset="0"/>
                <a:ea typeface="Times New Roman" panose="02020603050405020304" pitchFamily="18" charset="0"/>
              </a:rPr>
              <a:t>nghĩa</a:t>
            </a:r>
            <a:r>
              <a:rPr lang="en-US" sz="2600" b="1" dirty="0">
                <a:latin typeface="Times New Roman" panose="02020603050405020304" pitchFamily="18" charset="0"/>
                <a:ea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rPr>
              <a:t>vô</a:t>
            </a:r>
            <a:r>
              <a:rPr lang="en-US" sz="2600" b="1" dirty="0">
                <a:latin typeface="Times New Roman" panose="02020603050405020304" pitchFamily="18" charset="0"/>
                <a:ea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rPr>
              <a:t>cùng</a:t>
            </a:r>
            <a:r>
              <a:rPr lang="en-US" sz="2600" b="1" dirty="0">
                <a:latin typeface="Times New Roman" panose="02020603050405020304" pitchFamily="18" charset="0"/>
                <a:ea typeface="Times New Roman" panose="02020603050405020304" pitchFamily="18" charset="0"/>
              </a:rPr>
              <a:t> to </a:t>
            </a:r>
            <a:r>
              <a:rPr lang="en-US" sz="2600" b="1" dirty="0" err="1">
                <a:latin typeface="Times New Roman" panose="02020603050405020304" pitchFamily="18" charset="0"/>
                <a:ea typeface="Times New Roman" panose="02020603050405020304" pitchFamily="18" charset="0"/>
              </a:rPr>
              <a:t>lớn</a:t>
            </a:r>
            <a:r>
              <a:rPr lang="en-US" sz="2600" b="1" dirty="0">
                <a:latin typeface="Times New Roman" panose="02020603050405020304" pitchFamily="18" charset="0"/>
                <a:ea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rPr>
              <a:t>đối</a:t>
            </a:r>
            <a:r>
              <a:rPr lang="en-US" sz="2600" b="1" dirty="0">
                <a:latin typeface="Times New Roman" panose="02020603050405020304" pitchFamily="18" charset="0"/>
                <a:ea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rPr>
              <a:t>với</a:t>
            </a:r>
            <a:r>
              <a:rPr lang="en-US" sz="2600" b="1" dirty="0">
                <a:latin typeface="Times New Roman" panose="02020603050405020304" pitchFamily="18" charset="0"/>
                <a:ea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rPr>
              <a:t>mỗi</a:t>
            </a:r>
            <a:r>
              <a:rPr lang="en-US" sz="2600" b="1" dirty="0">
                <a:latin typeface="Times New Roman" panose="02020603050405020304" pitchFamily="18" charset="0"/>
                <a:ea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rPr>
              <a:t>người</a:t>
            </a:r>
            <a:r>
              <a:rPr lang="en-US" sz="2600" dirty="0">
                <a:latin typeface="Times New Roman" panose="02020603050405020304" pitchFamily="18" charset="0"/>
                <a:ea typeface="Times New Roman" panose="02020603050405020304" pitchFamily="18" charset="0"/>
              </a:rPr>
              <a:t> qua </a:t>
            </a:r>
            <a:r>
              <a:rPr lang="en-US" sz="2600" dirty="0" err="1">
                <a:latin typeface="Times New Roman" panose="02020603050405020304" pitchFamily="18" charset="0"/>
                <a:ea typeface="Times New Roman" panose="02020603050405020304" pitchFamily="18" charset="0"/>
              </a:rPr>
              <a:t>các</a:t>
            </a:r>
            <a:r>
              <a:rPr lang="en-US" sz="2600" dirty="0">
                <a:latin typeface="Times New Roman" panose="02020603050405020304" pitchFamily="18" charset="0"/>
                <a:ea typeface="Times New Roman" panose="02020603050405020304" pitchFamily="18" charset="0"/>
              </a:rPr>
              <a:t> VB </a:t>
            </a:r>
            <a:r>
              <a:rPr lang="en-US" sz="2600" dirty="0" err="1">
                <a:latin typeface="Times New Roman" panose="02020603050405020304" pitchFamily="18" charset="0"/>
                <a:ea typeface="Times New Roman" panose="02020603050405020304" pitchFamily="18" charset="0"/>
              </a:rPr>
              <a:t>truyện</a:t>
            </a:r>
            <a:r>
              <a:rPr lang="en-US" sz="2600" dirty="0">
                <a:latin typeface="Times New Roman" panose="02020603050405020304" pitchFamily="18" charset="0"/>
                <a:ea typeface="Times New Roman" panose="02020603050405020304" pitchFamily="18" charset="0"/>
              </a:rPr>
              <a:t> </a:t>
            </a:r>
            <a:r>
              <a:rPr lang="en-US" sz="2600" i="1" dirty="0" err="1">
                <a:latin typeface="Times New Roman" panose="02020603050405020304" pitchFamily="18" charset="0"/>
                <a:ea typeface="Times New Roman" panose="02020603050405020304" pitchFamily="18" charset="0"/>
              </a:rPr>
              <a:t>Gió</a:t>
            </a:r>
            <a:r>
              <a:rPr lang="en-US" sz="2600" i="1" dirty="0">
                <a:latin typeface="Times New Roman" panose="02020603050405020304" pitchFamily="18" charset="0"/>
                <a:ea typeface="Times New Roman" panose="02020603050405020304" pitchFamily="18" charset="0"/>
              </a:rPr>
              <a:t> </a:t>
            </a:r>
            <a:r>
              <a:rPr lang="en-US" sz="2600" i="1" dirty="0" err="1">
                <a:latin typeface="Times New Roman" panose="02020603050405020304" pitchFamily="18" charset="0"/>
                <a:ea typeface="Times New Roman" panose="02020603050405020304" pitchFamily="18" charset="0"/>
              </a:rPr>
              <a:t>lạnh</a:t>
            </a:r>
            <a:r>
              <a:rPr lang="en-US" sz="2600" i="1" dirty="0">
                <a:latin typeface="Times New Roman" panose="02020603050405020304" pitchFamily="18" charset="0"/>
                <a:ea typeface="Times New Roman" panose="02020603050405020304" pitchFamily="18" charset="0"/>
              </a:rPr>
              <a:t> </a:t>
            </a:r>
            <a:r>
              <a:rPr lang="en-US" sz="2600" i="1" dirty="0" err="1">
                <a:latin typeface="Times New Roman" panose="02020603050405020304" pitchFamily="18" charset="0"/>
                <a:ea typeface="Times New Roman" panose="02020603050405020304" pitchFamily="18" charset="0"/>
              </a:rPr>
              <a:t>đầu</a:t>
            </a:r>
            <a:r>
              <a:rPr lang="en-US" sz="2600" i="1" dirty="0">
                <a:latin typeface="Times New Roman" panose="02020603050405020304" pitchFamily="18" charset="0"/>
                <a:ea typeface="Times New Roman" panose="02020603050405020304" pitchFamily="18" charset="0"/>
              </a:rPr>
              <a:t> </a:t>
            </a:r>
            <a:r>
              <a:rPr lang="en-US" sz="2600" i="1" dirty="0" err="1">
                <a:latin typeface="Times New Roman" panose="02020603050405020304" pitchFamily="18" charset="0"/>
                <a:ea typeface="Times New Roman" panose="02020603050405020304" pitchFamily="18" charset="0"/>
              </a:rPr>
              <a:t>mùa</a:t>
            </a:r>
            <a:r>
              <a:rPr lang="en-US" sz="2600" i="1" dirty="0">
                <a:latin typeface="Times New Roman" panose="02020603050405020304" pitchFamily="18" charset="0"/>
                <a:ea typeface="Times New Roman" panose="02020603050405020304" pitchFamily="18" charset="0"/>
              </a:rPr>
              <a:t>, </a:t>
            </a:r>
            <a:r>
              <a:rPr lang="en-US" sz="2600" i="1" dirty="0" err="1">
                <a:latin typeface="Times New Roman" panose="02020603050405020304" pitchFamily="18" charset="0"/>
                <a:ea typeface="Times New Roman" panose="02020603050405020304" pitchFamily="18" charset="0"/>
              </a:rPr>
              <a:t>Tuổi</a:t>
            </a:r>
            <a:r>
              <a:rPr lang="en-US" sz="2600" i="1" dirty="0">
                <a:latin typeface="Times New Roman" panose="02020603050405020304" pitchFamily="18" charset="0"/>
                <a:ea typeface="Times New Roman" panose="02020603050405020304" pitchFamily="18" charset="0"/>
              </a:rPr>
              <a:t> </a:t>
            </a:r>
            <a:r>
              <a:rPr lang="en-US" sz="2600" i="1" dirty="0" err="1">
                <a:latin typeface="Times New Roman" panose="02020603050405020304" pitchFamily="18" charset="0"/>
                <a:ea typeface="Times New Roman" panose="02020603050405020304" pitchFamily="18" charset="0"/>
              </a:rPr>
              <a:t>thơ</a:t>
            </a:r>
            <a:r>
              <a:rPr lang="en-US" sz="2600" i="1" dirty="0">
                <a:latin typeface="Times New Roman" panose="02020603050405020304" pitchFamily="18" charset="0"/>
                <a:ea typeface="Times New Roman" panose="02020603050405020304" pitchFamily="18" charset="0"/>
              </a:rPr>
              <a:t> </a:t>
            </a:r>
            <a:r>
              <a:rPr lang="en-US" sz="2600" i="1" dirty="0" err="1">
                <a:latin typeface="Times New Roman" panose="02020603050405020304" pitchFamily="18" charset="0"/>
                <a:ea typeface="Times New Roman" panose="02020603050405020304" pitchFamily="18" charset="0"/>
              </a:rPr>
              <a:t>tôi</a:t>
            </a:r>
            <a:r>
              <a:rPr lang="en-US" sz="2600" i="1" dirty="0">
                <a:latin typeface="Times New Roman" panose="02020603050405020304" pitchFamily="18" charset="0"/>
                <a:ea typeface="Times New Roman" panose="02020603050405020304" pitchFamily="18" charset="0"/>
              </a:rPr>
              <a:t>, </a:t>
            </a:r>
            <a:r>
              <a:rPr lang="en-US" sz="2600" i="1" dirty="0" err="1">
                <a:latin typeface="Times New Roman" panose="02020603050405020304" pitchFamily="18" charset="0"/>
                <a:ea typeface="Times New Roman" panose="02020603050405020304" pitchFamily="18" charset="0"/>
              </a:rPr>
              <a:t>Chiếc</a:t>
            </a:r>
            <a:r>
              <a:rPr lang="en-US" sz="2600" i="1" dirty="0">
                <a:latin typeface="Times New Roman" panose="02020603050405020304" pitchFamily="18" charset="0"/>
                <a:ea typeface="Times New Roman" panose="02020603050405020304" pitchFamily="18" charset="0"/>
              </a:rPr>
              <a:t> </a:t>
            </a:r>
            <a:r>
              <a:rPr lang="en-US" sz="2600" i="1" dirty="0" err="1">
                <a:latin typeface="Times New Roman" panose="02020603050405020304" pitchFamily="18" charset="0"/>
                <a:ea typeface="Times New Roman" panose="02020603050405020304" pitchFamily="18" charset="0"/>
              </a:rPr>
              <a:t>lá</a:t>
            </a:r>
            <a:r>
              <a:rPr lang="en-US" sz="2600" i="1" dirty="0">
                <a:latin typeface="Times New Roman" panose="02020603050405020304" pitchFamily="18" charset="0"/>
                <a:ea typeface="Times New Roman" panose="02020603050405020304" pitchFamily="18" charset="0"/>
              </a:rPr>
              <a:t> </a:t>
            </a:r>
            <a:r>
              <a:rPr lang="en-US" sz="2600" i="1" dirty="0" err="1">
                <a:latin typeface="Times New Roman" panose="02020603050405020304" pitchFamily="18" charset="0"/>
                <a:ea typeface="Times New Roman" panose="02020603050405020304" pitchFamily="18" charset="0"/>
              </a:rPr>
              <a:t>cuối</a:t>
            </a:r>
            <a:r>
              <a:rPr lang="en-US" sz="2600" i="1" dirty="0">
                <a:latin typeface="Times New Roman" panose="02020603050405020304" pitchFamily="18" charset="0"/>
                <a:ea typeface="Times New Roman" panose="02020603050405020304" pitchFamily="18" charset="0"/>
              </a:rPr>
              <a:t> </a:t>
            </a:r>
            <a:r>
              <a:rPr lang="en-US" sz="2600" i="1" dirty="0" err="1">
                <a:latin typeface="Times New Roman" panose="02020603050405020304" pitchFamily="18" charset="0"/>
                <a:ea typeface="Times New Roman" panose="02020603050405020304" pitchFamily="18" charset="0"/>
              </a:rPr>
              <a:t>cùng</a:t>
            </a:r>
            <a:endParaRPr lang="en-US" sz="2600" dirty="0">
              <a:latin typeface="Times New Roman" panose="02020603050405020304" pitchFamily="18" charset="0"/>
              <a:ea typeface="Times New Roman" panose="02020603050405020304" pitchFamily="18" charset="0"/>
            </a:endParaRPr>
          </a:p>
          <a:p>
            <a:pPr>
              <a:lnSpc>
                <a:spcPct val="115000"/>
              </a:lnSpc>
              <a:spcAft>
                <a:spcPts val="0"/>
              </a:spcAft>
            </a:pP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Bài</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học</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về</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lòng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nhân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ái</a:t>
            </a:r>
            <a:r>
              <a:rPr lang="en-US" sz="2600" dirty="0">
                <a:latin typeface="Times New Roman" panose="02020603050405020304" pitchFamily="18" charset="0"/>
                <a:ea typeface="Times New Roman" panose="02020603050405020304" pitchFamily="18" charset="0"/>
              </a:rPr>
              <a:t>, </a:t>
            </a:r>
            <a:r>
              <a:rPr lang="vi-VN" sz="2600" dirty="0">
                <a:latin typeface="Times New Roman" panose="02020603050405020304" pitchFamily="18" charset="0"/>
                <a:ea typeface="Times New Roman" panose="02020603050405020304" pitchFamily="18" charset="0"/>
              </a:rPr>
              <a:t>chan hòa, yêu thương, quan tâm người trong gia đình, sống có ước mơ</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thể</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hiện</a:t>
            </a:r>
            <a:r>
              <a:rPr lang="en-US" sz="2600" dirty="0">
                <a:latin typeface="Times New Roman" panose="02020603050405020304" pitchFamily="18" charset="0"/>
                <a:ea typeface="Times New Roman" panose="02020603050405020304" pitchFamily="18" charset="0"/>
              </a:rPr>
              <a:t> qua </a:t>
            </a:r>
            <a:r>
              <a:rPr lang="en-US" sz="2600" dirty="0" err="1">
                <a:latin typeface="Times New Roman" panose="02020603050405020304" pitchFamily="18" charset="0"/>
                <a:ea typeface="Times New Roman" panose="02020603050405020304" pitchFamily="18" charset="0"/>
              </a:rPr>
              <a:t>các</a:t>
            </a:r>
            <a:r>
              <a:rPr lang="en-US" sz="2600" dirty="0">
                <a:latin typeface="Times New Roman" panose="02020603050405020304" pitchFamily="18" charset="0"/>
                <a:ea typeface="Times New Roman" panose="02020603050405020304" pitchFamily="18" charset="0"/>
              </a:rPr>
              <a:t> VB </a:t>
            </a:r>
            <a:r>
              <a:rPr lang="en-US" sz="2600" dirty="0" err="1">
                <a:latin typeface="Times New Roman" panose="02020603050405020304" pitchFamily="18" charset="0"/>
                <a:ea typeface="Times New Roman" panose="02020603050405020304" pitchFamily="18" charset="0"/>
              </a:rPr>
              <a:t>thơ</a:t>
            </a:r>
            <a:r>
              <a:rPr lang="en-US" sz="2600" dirty="0">
                <a:latin typeface="Times New Roman" panose="02020603050405020304" pitchFamily="18" charset="0"/>
                <a:ea typeface="Times New Roman" panose="02020603050405020304" pitchFamily="18" charset="0"/>
              </a:rPr>
              <a:t> </a:t>
            </a:r>
            <a:r>
              <a:rPr lang="en-US" sz="2600" i="1" dirty="0" err="1">
                <a:latin typeface="Times New Roman" panose="02020603050405020304" pitchFamily="18" charset="0"/>
                <a:ea typeface="Times New Roman" panose="02020603050405020304" pitchFamily="18" charset="0"/>
              </a:rPr>
              <a:t>Những</a:t>
            </a:r>
            <a:r>
              <a:rPr lang="en-US" sz="2600" i="1" dirty="0">
                <a:latin typeface="Times New Roman" panose="02020603050405020304" pitchFamily="18" charset="0"/>
                <a:ea typeface="Times New Roman" panose="02020603050405020304" pitchFamily="18" charset="0"/>
              </a:rPr>
              <a:t> </a:t>
            </a:r>
            <a:r>
              <a:rPr lang="en-US" sz="2600" i="1" dirty="0" err="1">
                <a:latin typeface="Times New Roman" panose="02020603050405020304" pitchFamily="18" charset="0"/>
                <a:ea typeface="Times New Roman" panose="02020603050405020304" pitchFamily="18" charset="0"/>
              </a:rPr>
              <a:t>cánh</a:t>
            </a:r>
            <a:r>
              <a:rPr lang="en-US" sz="2600" i="1" dirty="0">
                <a:latin typeface="Times New Roman" panose="02020603050405020304" pitchFamily="18" charset="0"/>
                <a:ea typeface="Times New Roman" panose="02020603050405020304" pitchFamily="18" charset="0"/>
              </a:rPr>
              <a:t> </a:t>
            </a:r>
            <a:r>
              <a:rPr lang="en-US" sz="2600" i="1" dirty="0" err="1">
                <a:latin typeface="Times New Roman" panose="02020603050405020304" pitchFamily="18" charset="0"/>
                <a:ea typeface="Times New Roman" panose="02020603050405020304" pitchFamily="18" charset="0"/>
              </a:rPr>
              <a:t>buồm</a:t>
            </a:r>
            <a:r>
              <a:rPr lang="en-US" sz="2600" dirty="0">
                <a:latin typeface="Times New Roman" panose="02020603050405020304" pitchFamily="18" charset="0"/>
                <a:ea typeface="Times New Roman" panose="02020603050405020304" pitchFamily="18" charset="0"/>
              </a:rPr>
              <a:t>, </a:t>
            </a:r>
            <a:r>
              <a:rPr lang="en-US" sz="2600" i="1" dirty="0" err="1">
                <a:latin typeface="Times New Roman" panose="02020603050405020304" pitchFamily="18" charset="0"/>
                <a:ea typeface="Times New Roman" panose="02020603050405020304" pitchFamily="18" charset="0"/>
              </a:rPr>
              <a:t>Mây</a:t>
            </a:r>
            <a:r>
              <a:rPr lang="en-US" sz="2600" i="1" dirty="0">
                <a:latin typeface="Times New Roman" panose="02020603050405020304" pitchFamily="18" charset="0"/>
                <a:ea typeface="Times New Roman" panose="02020603050405020304" pitchFamily="18" charset="0"/>
              </a:rPr>
              <a:t> </a:t>
            </a:r>
            <a:r>
              <a:rPr lang="en-US" sz="2600" i="1" dirty="0" err="1">
                <a:latin typeface="Times New Roman" panose="02020603050405020304" pitchFamily="18" charset="0"/>
                <a:ea typeface="Times New Roman" panose="02020603050405020304" pitchFamily="18" charset="0"/>
              </a:rPr>
              <a:t>và</a:t>
            </a:r>
            <a:r>
              <a:rPr lang="en-US" sz="2600" i="1" dirty="0">
                <a:latin typeface="Times New Roman" panose="02020603050405020304" pitchFamily="18" charset="0"/>
                <a:ea typeface="Times New Roman" panose="02020603050405020304" pitchFamily="18" charset="0"/>
              </a:rPr>
              <a:t> </a:t>
            </a:r>
            <a:r>
              <a:rPr lang="en-US" sz="2600" i="1" dirty="0" err="1">
                <a:latin typeface="Times New Roman" panose="02020603050405020304" pitchFamily="18" charset="0"/>
                <a:ea typeface="Times New Roman" panose="02020603050405020304" pitchFamily="18" charset="0"/>
              </a:rPr>
              <a:t>sóng</a:t>
            </a:r>
            <a:r>
              <a:rPr lang="en-US" sz="2600" i="1" dirty="0">
                <a:latin typeface="Times New Roman" panose="02020603050405020304" pitchFamily="18" charset="0"/>
                <a:ea typeface="Times New Roman" panose="02020603050405020304" pitchFamily="18" charset="0"/>
              </a:rPr>
              <a:t>, Con </a:t>
            </a:r>
            <a:r>
              <a:rPr lang="en-US" sz="2600" i="1" dirty="0" err="1">
                <a:latin typeface="Times New Roman" panose="02020603050405020304" pitchFamily="18" charset="0"/>
                <a:ea typeface="Times New Roman" panose="02020603050405020304" pitchFamily="18" charset="0"/>
              </a:rPr>
              <a:t>là</a:t>
            </a:r>
            <a:r>
              <a:rPr lang="en-US" sz="2600" i="1" dirty="0">
                <a:latin typeface="Times New Roman" panose="02020603050405020304" pitchFamily="18" charset="0"/>
                <a:ea typeface="Times New Roman" panose="02020603050405020304" pitchFamily="18" charset="0"/>
              </a:rPr>
              <a:t>...</a:t>
            </a:r>
            <a:endParaRPr lang="en-US" sz="2600" dirty="0">
              <a:latin typeface="Times New Roman" panose="02020603050405020304" pitchFamily="18" charset="0"/>
              <a:ea typeface="Times New Roman" panose="02020603050405020304" pitchFamily="18" charset="0"/>
            </a:endParaRPr>
          </a:p>
          <a:p>
            <a:pPr>
              <a:lnSpc>
                <a:spcPct val="115000"/>
              </a:lnSpc>
              <a:spcAft>
                <a:spcPts val="0"/>
              </a:spcAft>
            </a:pP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Bài</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học</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về</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sự</a:t>
            </a:r>
            <a:r>
              <a:rPr lang="en-US" sz="2600" dirty="0">
                <a:latin typeface="Times New Roman" panose="02020603050405020304" pitchFamily="18" charset="0"/>
                <a:ea typeface="Times New Roman" panose="02020603050405020304" pitchFamily="18" charset="0"/>
              </a:rPr>
              <a:t> </a:t>
            </a:r>
            <a:r>
              <a:rPr lang="vi-VN" sz="2600" dirty="0">
                <a:latin typeface="Times New Roman" panose="02020603050405020304" pitchFamily="18" charset="0"/>
                <a:ea typeface="Arial" panose="020B0604020202020204" pitchFamily="34" charset="0"/>
              </a:rPr>
              <a:t>thấu hiểu, tôn trọng góc nhìn của mọi người </a:t>
            </a:r>
            <a:r>
              <a:rPr lang="en-US" sz="2600" dirty="0">
                <a:latin typeface="Times New Roman" panose="02020603050405020304" pitchFamily="18" charset="0"/>
                <a:ea typeface="Times New Roman" panose="02020603050405020304" pitchFamily="18" charset="0"/>
              </a:rPr>
              <a:t>qua </a:t>
            </a:r>
            <a:r>
              <a:rPr lang="en-US" sz="2600" dirty="0" err="1">
                <a:latin typeface="Times New Roman" panose="02020603050405020304" pitchFamily="18" charset="0"/>
                <a:ea typeface="Times New Roman" panose="02020603050405020304" pitchFamily="18" charset="0"/>
              </a:rPr>
              <a:t>các</a:t>
            </a:r>
            <a:r>
              <a:rPr lang="en-US" sz="2600" dirty="0">
                <a:latin typeface="Times New Roman" panose="02020603050405020304" pitchFamily="18" charset="0"/>
                <a:ea typeface="Times New Roman" panose="02020603050405020304" pitchFamily="18" charset="0"/>
              </a:rPr>
              <a:t> VB</a:t>
            </a:r>
            <a:r>
              <a:rPr lang="en-US" sz="2600" b="1" dirty="0">
                <a:latin typeface="Times New Roman" panose="02020603050405020304" pitchFamily="18" charset="0"/>
                <a:ea typeface="Times New Roman" panose="02020603050405020304" pitchFamily="18" charset="0"/>
              </a:rPr>
              <a:t> </a:t>
            </a:r>
            <a:r>
              <a:rPr lang="en-US" sz="2600" i="1" dirty="0" err="1">
                <a:latin typeface="Times New Roman" panose="02020603050405020304" pitchFamily="18" charset="0"/>
                <a:ea typeface="Times New Roman" panose="02020603050405020304" pitchFamily="18" charset="0"/>
              </a:rPr>
              <a:t>Học</a:t>
            </a:r>
            <a:r>
              <a:rPr lang="en-US" sz="2600" i="1" dirty="0">
                <a:latin typeface="Times New Roman" panose="02020603050405020304" pitchFamily="18" charset="0"/>
                <a:ea typeface="Times New Roman" panose="02020603050405020304" pitchFamily="18" charset="0"/>
              </a:rPr>
              <a:t> </a:t>
            </a:r>
            <a:r>
              <a:rPr lang="en-US" sz="2600" i="1" dirty="0" err="1">
                <a:latin typeface="Times New Roman" panose="02020603050405020304" pitchFamily="18" charset="0"/>
                <a:ea typeface="Times New Roman" panose="02020603050405020304" pitchFamily="18" charset="0"/>
              </a:rPr>
              <a:t>thầy,học</a:t>
            </a:r>
            <a:r>
              <a:rPr lang="en-US" sz="2600" i="1" dirty="0">
                <a:latin typeface="Times New Roman" panose="02020603050405020304" pitchFamily="18" charset="0"/>
                <a:ea typeface="Times New Roman" panose="02020603050405020304" pitchFamily="18" charset="0"/>
              </a:rPr>
              <a:t> </a:t>
            </a:r>
            <a:r>
              <a:rPr lang="en-US" sz="2600" i="1" dirty="0" err="1">
                <a:latin typeface="Times New Roman" panose="02020603050405020304" pitchFamily="18" charset="0"/>
                <a:ea typeface="Times New Roman" panose="02020603050405020304" pitchFamily="18" charset="0"/>
              </a:rPr>
              <a:t>bạn</a:t>
            </a:r>
            <a:r>
              <a:rPr lang="en-US" sz="2600" i="1" dirty="0">
                <a:latin typeface="Times New Roman" panose="02020603050405020304" pitchFamily="18" charset="0"/>
                <a:ea typeface="Times New Roman" panose="02020603050405020304" pitchFamily="18" charset="0"/>
              </a:rPr>
              <a:t>; </a:t>
            </a:r>
            <a:r>
              <a:rPr lang="en-US" sz="2600" i="1" dirty="0" err="1">
                <a:latin typeface="Times New Roman" panose="02020603050405020304" pitchFamily="18" charset="0"/>
                <a:ea typeface="Times New Roman" panose="02020603050405020304" pitchFamily="18" charset="0"/>
              </a:rPr>
              <a:t>Phải</a:t>
            </a:r>
            <a:r>
              <a:rPr lang="en-US" sz="2600" i="1" dirty="0">
                <a:latin typeface="Times New Roman" panose="02020603050405020304" pitchFamily="18" charset="0"/>
                <a:ea typeface="Times New Roman" panose="02020603050405020304" pitchFamily="18" charset="0"/>
              </a:rPr>
              <a:t> </a:t>
            </a:r>
            <a:r>
              <a:rPr lang="en-US" sz="2600" i="1" dirty="0" err="1">
                <a:latin typeface="Times New Roman" panose="02020603050405020304" pitchFamily="18" charset="0"/>
                <a:ea typeface="Times New Roman" panose="02020603050405020304" pitchFamily="18" charset="0"/>
              </a:rPr>
              <a:t>chăng</a:t>
            </a:r>
            <a:r>
              <a:rPr lang="en-US" sz="2600" i="1" dirty="0">
                <a:latin typeface="Times New Roman" panose="02020603050405020304" pitchFamily="18" charset="0"/>
                <a:ea typeface="Times New Roman" panose="02020603050405020304" pitchFamily="18" charset="0"/>
              </a:rPr>
              <a:t> </a:t>
            </a:r>
            <a:r>
              <a:rPr lang="en-US" sz="2600" i="1" dirty="0" err="1">
                <a:latin typeface="Times New Roman" panose="02020603050405020304" pitchFamily="18" charset="0"/>
                <a:ea typeface="Times New Roman" panose="02020603050405020304" pitchFamily="18" charset="0"/>
              </a:rPr>
              <a:t>chỉ</a:t>
            </a:r>
            <a:r>
              <a:rPr lang="en-US" sz="2600" i="1" dirty="0">
                <a:latin typeface="Times New Roman" panose="02020603050405020304" pitchFamily="18" charset="0"/>
                <a:ea typeface="Times New Roman" panose="02020603050405020304" pitchFamily="18" charset="0"/>
              </a:rPr>
              <a:t> </a:t>
            </a:r>
            <a:r>
              <a:rPr lang="en-US" sz="2600" i="1" dirty="0" err="1">
                <a:latin typeface="Times New Roman" panose="02020603050405020304" pitchFamily="18" charset="0"/>
                <a:ea typeface="Times New Roman" panose="02020603050405020304" pitchFamily="18" charset="0"/>
              </a:rPr>
              <a:t>có</a:t>
            </a:r>
            <a:r>
              <a:rPr lang="en-US" sz="2600" i="1" dirty="0">
                <a:latin typeface="Times New Roman" panose="02020603050405020304" pitchFamily="18" charset="0"/>
                <a:ea typeface="Times New Roman" panose="02020603050405020304" pitchFamily="18" charset="0"/>
              </a:rPr>
              <a:t> </a:t>
            </a:r>
            <a:r>
              <a:rPr lang="en-US" sz="2600" i="1" dirty="0" err="1">
                <a:latin typeface="Times New Roman" panose="02020603050405020304" pitchFamily="18" charset="0"/>
                <a:ea typeface="Times New Roman" panose="02020603050405020304" pitchFamily="18" charset="0"/>
              </a:rPr>
              <a:t>ngọt</a:t>
            </a:r>
            <a:r>
              <a:rPr lang="en-US" sz="2600" i="1" dirty="0">
                <a:latin typeface="Times New Roman" panose="02020603050405020304" pitchFamily="18" charset="0"/>
                <a:ea typeface="Times New Roman" panose="02020603050405020304" pitchFamily="18" charset="0"/>
              </a:rPr>
              <a:t> </a:t>
            </a:r>
            <a:r>
              <a:rPr lang="en-US" sz="2600" i="1" dirty="0" err="1">
                <a:latin typeface="Times New Roman" panose="02020603050405020304" pitchFamily="18" charset="0"/>
                <a:ea typeface="Times New Roman" panose="02020603050405020304" pitchFamily="18" charset="0"/>
              </a:rPr>
              <a:t>ngào</a:t>
            </a:r>
            <a:r>
              <a:rPr lang="en-US" sz="2600" i="1" dirty="0">
                <a:latin typeface="Times New Roman" panose="02020603050405020304" pitchFamily="18" charset="0"/>
                <a:ea typeface="Times New Roman" panose="02020603050405020304" pitchFamily="18" charset="0"/>
              </a:rPr>
              <a:t> </a:t>
            </a:r>
            <a:r>
              <a:rPr lang="en-US" sz="2600" i="1" dirty="0" err="1">
                <a:latin typeface="Times New Roman" panose="02020603050405020304" pitchFamily="18" charset="0"/>
                <a:ea typeface="Times New Roman" panose="02020603050405020304" pitchFamily="18" charset="0"/>
              </a:rPr>
              <a:t>mới</a:t>
            </a:r>
            <a:r>
              <a:rPr lang="en-US" sz="2600" i="1" dirty="0">
                <a:latin typeface="Times New Roman" panose="02020603050405020304" pitchFamily="18" charset="0"/>
                <a:ea typeface="Times New Roman" panose="02020603050405020304" pitchFamily="18" charset="0"/>
              </a:rPr>
              <a:t> </a:t>
            </a:r>
            <a:r>
              <a:rPr lang="en-US" sz="2600" i="1" dirty="0" err="1">
                <a:latin typeface="Times New Roman" panose="02020603050405020304" pitchFamily="18" charset="0"/>
                <a:ea typeface="Times New Roman" panose="02020603050405020304" pitchFamily="18" charset="0"/>
              </a:rPr>
              <a:t>làm</a:t>
            </a:r>
            <a:r>
              <a:rPr lang="en-US" sz="2600" i="1" dirty="0">
                <a:latin typeface="Times New Roman" panose="02020603050405020304" pitchFamily="18" charset="0"/>
                <a:ea typeface="Times New Roman" panose="02020603050405020304" pitchFamily="18" charset="0"/>
              </a:rPr>
              <a:t> </a:t>
            </a:r>
            <a:r>
              <a:rPr lang="en-US" sz="2600" i="1" dirty="0" err="1">
                <a:latin typeface="Times New Roman" panose="02020603050405020304" pitchFamily="18" charset="0"/>
                <a:ea typeface="Times New Roman" panose="02020603050405020304" pitchFamily="18" charset="0"/>
              </a:rPr>
              <a:t>nên</a:t>
            </a:r>
            <a:r>
              <a:rPr lang="en-US" sz="2600" i="1" dirty="0">
                <a:latin typeface="Times New Roman" panose="02020603050405020304" pitchFamily="18" charset="0"/>
                <a:ea typeface="Times New Roman" panose="02020603050405020304" pitchFamily="18" charset="0"/>
              </a:rPr>
              <a:t> </a:t>
            </a:r>
            <a:r>
              <a:rPr lang="en-US" sz="2600" i="1" dirty="0" err="1">
                <a:latin typeface="Times New Roman" panose="02020603050405020304" pitchFamily="18" charset="0"/>
                <a:ea typeface="Times New Roman" panose="02020603050405020304" pitchFamily="18" charset="0"/>
              </a:rPr>
              <a:t>hạnh</a:t>
            </a:r>
            <a:r>
              <a:rPr lang="en-US" sz="2600" i="1" dirty="0">
                <a:latin typeface="Times New Roman" panose="02020603050405020304" pitchFamily="18" charset="0"/>
                <a:ea typeface="Times New Roman" panose="02020603050405020304" pitchFamily="18" charset="0"/>
              </a:rPr>
              <a:t> </a:t>
            </a:r>
            <a:r>
              <a:rPr lang="en-US" sz="2600" i="1" dirty="0" err="1">
                <a:latin typeface="Times New Roman" panose="02020603050405020304" pitchFamily="18" charset="0"/>
                <a:ea typeface="Times New Roman" panose="02020603050405020304" pitchFamily="18" charset="0"/>
              </a:rPr>
              <a:t>phúc</a:t>
            </a:r>
            <a:r>
              <a:rPr lang="en-US" sz="2600" i="1" dirty="0">
                <a:latin typeface="Times New Roman" panose="02020603050405020304" pitchFamily="18" charset="0"/>
                <a:ea typeface="Times New Roman" panose="02020603050405020304" pitchFamily="18" charset="0"/>
              </a:rPr>
              <a:t>?</a:t>
            </a:r>
            <a:r>
              <a:rPr lang="en-US" sz="2600" dirty="0">
                <a:latin typeface="Times New Roman" panose="02020603050405020304" pitchFamily="18" charset="0"/>
                <a:ea typeface="Times New Roman" panose="02020603050405020304" pitchFamily="18" charset="0"/>
              </a:rPr>
              <a:t> …</a:t>
            </a:r>
            <a:endParaRPr lang="en-US" sz="2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1024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
            <a:ext cx="12192000" cy="836740"/>
            <a:chOff x="1440808" y="2419674"/>
            <a:chExt cx="9865006" cy="1448933"/>
          </a:xfrm>
        </p:grpSpPr>
        <p:sp>
          <p:nvSpPr>
            <p:cNvPr id="47" name="Freeform 6">
              <a:extLst>
                <a:ext uri="{FF2B5EF4-FFF2-40B4-BE49-F238E27FC236}">
                  <a16:creationId xmlns:a16="http://schemas.microsoft.com/office/drawing/2014/main" id="{0135C79C-F846-49D1-A09F-F16683F7E395}"/>
                </a:ext>
              </a:extLst>
            </p:cNvPr>
            <p:cNvSpPr>
              <a:spLocks/>
            </p:cNvSpPr>
            <p:nvPr userDrawn="1"/>
          </p:nvSpPr>
          <p:spPr bwMode="auto">
            <a:xfrm>
              <a:off x="1440808" y="2419674"/>
              <a:ext cx="9865006" cy="1406526"/>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1 w 7680"/>
                <a:gd name="T13" fmla="*/ 380 h 440"/>
                <a:gd name="T14" fmla="*/ 261 w 7680"/>
                <a:gd name="T15" fmla="*/ 440 h 440"/>
                <a:gd name="T16" fmla="*/ 541 w 7680"/>
                <a:gd name="T17" fmla="*/ 440 h 440"/>
                <a:gd name="T18" fmla="*/ 601 w 7680"/>
                <a:gd name="T19" fmla="*/ 380 h 440"/>
                <a:gd name="T20" fmla="*/ 601 w 7680"/>
                <a:gd name="T21" fmla="*/ 106 h 440"/>
                <a:gd name="T22" fmla="*/ 601 w 7680"/>
                <a:gd name="T23" fmla="*/ 106 h 440"/>
                <a:gd name="T24" fmla="*/ 601 w 7680"/>
                <a:gd name="T25" fmla="*/ 100 h 440"/>
                <a:gd name="T26" fmla="*/ 661 w 7680"/>
                <a:gd name="T27" fmla="*/ 40 h 440"/>
                <a:gd name="T28" fmla="*/ 676 w 7680"/>
                <a:gd name="T29" fmla="*/ 40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1" y="380"/>
                    <a:pt x="201" y="380"/>
                    <a:pt x="201" y="380"/>
                  </a:cubicBezTo>
                  <a:cubicBezTo>
                    <a:pt x="201" y="414"/>
                    <a:pt x="227" y="440"/>
                    <a:pt x="261" y="440"/>
                  </a:cubicBezTo>
                  <a:cubicBezTo>
                    <a:pt x="541" y="440"/>
                    <a:pt x="541" y="440"/>
                    <a:pt x="541" y="440"/>
                  </a:cubicBezTo>
                  <a:cubicBezTo>
                    <a:pt x="574" y="440"/>
                    <a:pt x="601" y="414"/>
                    <a:pt x="601" y="380"/>
                  </a:cubicBezTo>
                  <a:cubicBezTo>
                    <a:pt x="601" y="106"/>
                    <a:pt x="601" y="106"/>
                    <a:pt x="601" y="106"/>
                  </a:cubicBezTo>
                  <a:cubicBezTo>
                    <a:pt x="601" y="106"/>
                    <a:pt x="601" y="106"/>
                    <a:pt x="601" y="106"/>
                  </a:cubicBezTo>
                  <a:cubicBezTo>
                    <a:pt x="601" y="100"/>
                    <a:pt x="601" y="100"/>
                    <a:pt x="601" y="100"/>
                  </a:cubicBezTo>
                  <a:cubicBezTo>
                    <a:pt x="601" y="67"/>
                    <a:pt x="627" y="40"/>
                    <a:pt x="661" y="40"/>
                  </a:cubicBezTo>
                  <a:cubicBezTo>
                    <a:pt x="676" y="40"/>
                    <a:pt x="676" y="40"/>
                    <a:pt x="676" y="40"/>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48" name="Freeform 7">
              <a:extLst>
                <a:ext uri="{FF2B5EF4-FFF2-40B4-BE49-F238E27FC236}">
                  <a16:creationId xmlns:a16="http://schemas.microsoft.com/office/drawing/2014/main" id="{9BDD5B99-52D6-45D4-853E-00656DEDF9E0}"/>
                </a:ext>
              </a:extLst>
            </p:cNvPr>
            <p:cNvSpPr>
              <a:spLocks/>
            </p:cNvSpPr>
            <p:nvPr userDrawn="1"/>
          </p:nvSpPr>
          <p:spPr bwMode="auto">
            <a:xfrm>
              <a:off x="2255079" y="2654168"/>
              <a:ext cx="488049" cy="1214439"/>
            </a:xfrm>
            <a:custGeom>
              <a:avLst/>
              <a:gdLst>
                <a:gd name="T0" fmla="*/ 380 w 380"/>
                <a:gd name="T1" fmla="*/ 320 h 380"/>
                <a:gd name="T2" fmla="*/ 320 w 380"/>
                <a:gd name="T3" fmla="*/ 380 h 380"/>
                <a:gd name="T4" fmla="*/ 60 w 380"/>
                <a:gd name="T5" fmla="*/ 380 h 380"/>
                <a:gd name="T6" fmla="*/ 0 w 380"/>
                <a:gd name="T7" fmla="*/ 320 h 380"/>
                <a:gd name="T8" fmla="*/ 0 w 380"/>
                <a:gd name="T9" fmla="*/ 60 h 380"/>
                <a:gd name="T10" fmla="*/ 60 w 380"/>
                <a:gd name="T11" fmla="*/ 0 h 380"/>
                <a:gd name="T12" fmla="*/ 320 w 380"/>
                <a:gd name="T13" fmla="*/ 0 h 380"/>
                <a:gd name="T14" fmla="*/ 380 w 380"/>
                <a:gd name="T15" fmla="*/ 60 h 380"/>
                <a:gd name="T16" fmla="*/ 380 w 380"/>
                <a:gd name="T17" fmla="*/ 32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380">
                  <a:moveTo>
                    <a:pt x="380" y="320"/>
                  </a:moveTo>
                  <a:cubicBezTo>
                    <a:pt x="380" y="353"/>
                    <a:pt x="353" y="380"/>
                    <a:pt x="320" y="380"/>
                  </a:cubicBezTo>
                  <a:cubicBezTo>
                    <a:pt x="60" y="380"/>
                    <a:pt x="60" y="380"/>
                    <a:pt x="60" y="380"/>
                  </a:cubicBezTo>
                  <a:cubicBezTo>
                    <a:pt x="27" y="380"/>
                    <a:pt x="0" y="353"/>
                    <a:pt x="0" y="320"/>
                  </a:cubicBezTo>
                  <a:cubicBezTo>
                    <a:pt x="0" y="60"/>
                    <a:pt x="0" y="60"/>
                    <a:pt x="0" y="60"/>
                  </a:cubicBezTo>
                  <a:cubicBezTo>
                    <a:pt x="0" y="27"/>
                    <a:pt x="27" y="0"/>
                    <a:pt x="60" y="0"/>
                  </a:cubicBezTo>
                  <a:cubicBezTo>
                    <a:pt x="320" y="0"/>
                    <a:pt x="320" y="0"/>
                    <a:pt x="320" y="0"/>
                  </a:cubicBezTo>
                  <a:cubicBezTo>
                    <a:pt x="353" y="0"/>
                    <a:pt x="380" y="27"/>
                    <a:pt x="380" y="60"/>
                  </a:cubicBezTo>
                  <a:cubicBezTo>
                    <a:pt x="380" y="320"/>
                    <a:pt x="380" y="320"/>
                    <a:pt x="380" y="320"/>
                  </a:cubicBezTo>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49" name="Freeform 9">
              <a:extLst>
                <a:ext uri="{FF2B5EF4-FFF2-40B4-BE49-F238E27FC236}">
                  <a16:creationId xmlns:a16="http://schemas.microsoft.com/office/drawing/2014/main" id="{7BD48BF9-7087-4F50-83CD-A10FC7A2DDA4}"/>
                </a:ext>
              </a:extLst>
            </p:cNvPr>
            <p:cNvSpPr>
              <a:spLocks/>
            </p:cNvSpPr>
            <p:nvPr userDrawn="1"/>
          </p:nvSpPr>
          <p:spPr bwMode="auto">
            <a:xfrm>
              <a:off x="2772667" y="2654168"/>
              <a:ext cx="8533147" cy="1214439"/>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CDC25D"/>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sp>
          <p:nvSpPr>
            <p:cNvPr id="51" name="Freeform 13">
              <a:extLst>
                <a:ext uri="{FF2B5EF4-FFF2-40B4-BE49-F238E27FC236}">
                  <a16:creationId xmlns:a16="http://schemas.microsoft.com/office/drawing/2014/main" id="{BEA5C45B-1C10-4989-BDFF-5AFC77A39A29}"/>
                </a:ext>
              </a:extLst>
            </p:cNvPr>
            <p:cNvSpPr>
              <a:spLocks/>
            </p:cNvSpPr>
            <p:nvPr userDrawn="1"/>
          </p:nvSpPr>
          <p:spPr bwMode="auto">
            <a:xfrm>
              <a:off x="1808129" y="2895924"/>
              <a:ext cx="295398" cy="227013"/>
            </a:xfrm>
            <a:custGeom>
              <a:avLst/>
              <a:gdLst>
                <a:gd name="T0" fmla="*/ 135 w 230"/>
                <a:gd name="T1" fmla="*/ 64 h 71"/>
                <a:gd name="T2" fmla="*/ 120 w 230"/>
                <a:gd name="T3" fmla="*/ 71 h 71"/>
                <a:gd name="T4" fmla="*/ 2 w 230"/>
                <a:gd name="T5" fmla="*/ 62 h 71"/>
                <a:gd name="T6" fmla="*/ 11 w 230"/>
                <a:gd name="T7" fmla="*/ 54 h 71"/>
                <a:gd name="T8" fmla="*/ 105 w 230"/>
                <a:gd name="T9" fmla="*/ 2 h 71"/>
                <a:gd name="T10" fmla="*/ 115 w 230"/>
                <a:gd name="T11" fmla="*/ 0 h 71"/>
                <a:gd name="T12" fmla="*/ 227 w 230"/>
                <a:gd name="T13" fmla="*/ 9 h 71"/>
                <a:gd name="T14" fmla="*/ 228 w 230"/>
                <a:gd name="T15" fmla="*/ 12 h 71"/>
                <a:gd name="T16" fmla="*/ 135 w 23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71">
                  <a:moveTo>
                    <a:pt x="135" y="64"/>
                  </a:moveTo>
                  <a:cubicBezTo>
                    <a:pt x="128" y="68"/>
                    <a:pt x="121" y="71"/>
                    <a:pt x="120" y="71"/>
                  </a:cubicBezTo>
                  <a:cubicBezTo>
                    <a:pt x="2" y="62"/>
                    <a:pt x="2" y="62"/>
                    <a:pt x="2" y="62"/>
                  </a:cubicBezTo>
                  <a:cubicBezTo>
                    <a:pt x="0" y="61"/>
                    <a:pt x="4" y="58"/>
                    <a:pt x="11" y="54"/>
                  </a:cubicBezTo>
                  <a:cubicBezTo>
                    <a:pt x="105" y="2"/>
                    <a:pt x="105" y="2"/>
                    <a:pt x="105" y="2"/>
                  </a:cubicBezTo>
                  <a:cubicBezTo>
                    <a:pt x="108" y="0"/>
                    <a:pt x="111" y="0"/>
                    <a:pt x="115" y="0"/>
                  </a:cubicBezTo>
                  <a:cubicBezTo>
                    <a:pt x="119" y="0"/>
                    <a:pt x="227" y="9"/>
                    <a:pt x="227" y="9"/>
                  </a:cubicBezTo>
                  <a:cubicBezTo>
                    <a:pt x="229" y="9"/>
                    <a:pt x="230" y="10"/>
                    <a:pt x="228" y="12"/>
                  </a:cubicBezTo>
                  <a:lnTo>
                    <a:pt x="135"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black"/>
                </a:solidFill>
                <a:effectLst/>
                <a:uLnTx/>
                <a:uFillTx/>
                <a:latin typeface="Calibri"/>
                <a:ea typeface="+mn-ea"/>
                <a:cs typeface="+mn-cs"/>
              </a:endParaRPr>
            </a:p>
          </p:txBody>
        </p:sp>
      </p:grpSp>
      <p:pic>
        <p:nvPicPr>
          <p:cNvPr id="5" name="Picture 4"/>
          <p:cNvPicPr>
            <a:picLocks noChangeAspect="1"/>
          </p:cNvPicPr>
          <p:nvPr/>
        </p:nvPicPr>
        <p:blipFill>
          <a:blip r:embed="rId2"/>
          <a:stretch>
            <a:fillRect/>
          </a:stretch>
        </p:blipFill>
        <p:spPr>
          <a:xfrm flipH="1">
            <a:off x="1076191" y="135418"/>
            <a:ext cx="470395" cy="660758"/>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15480" y="289797"/>
            <a:ext cx="631587" cy="406020"/>
          </a:xfrm>
          <a:prstGeom prst="rect">
            <a:avLst/>
          </a:prstGeom>
        </p:spPr>
      </p:pic>
      <p:grpSp>
        <p:nvGrpSpPr>
          <p:cNvPr id="35" name="Group 34"/>
          <p:cNvGrpSpPr/>
          <p:nvPr/>
        </p:nvGrpSpPr>
        <p:grpSpPr>
          <a:xfrm>
            <a:off x="4009853" y="1061139"/>
            <a:ext cx="8012257" cy="5664125"/>
            <a:chOff x="9526586" y="5020964"/>
            <a:chExt cx="13487401" cy="7588768"/>
          </a:xfrm>
        </p:grpSpPr>
        <p:sp>
          <p:nvSpPr>
            <p:cNvPr id="36" name="Rectangle 10"/>
            <p:cNvSpPr>
              <a:spLocks noChangeArrowheads="1"/>
            </p:cNvSpPr>
            <p:nvPr/>
          </p:nvSpPr>
          <p:spPr bwMode="auto">
            <a:xfrm rot="5400000">
              <a:off x="16071148" y="5876038"/>
              <a:ext cx="189131" cy="13278255"/>
            </a:xfrm>
            <a:prstGeom prst="rect">
              <a:avLst/>
            </a:prstGeom>
            <a:gradFill>
              <a:gsLst>
                <a:gs pos="0">
                  <a:srgbClr val="00B0F0"/>
                </a:gs>
                <a:gs pos="100000">
                  <a:sysClr val="window" lastClr="FFFFFF"/>
                </a:gs>
              </a:gsLst>
              <a:lin ang="5400000" scaled="0"/>
            </a:gradFill>
            <a:ln w="25400" cap="flat" cmpd="sng" algn="ctr">
              <a:noFill/>
              <a:prstDash val="solid"/>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7" name="Freeform 9"/>
            <p:cNvSpPr>
              <a:spLocks/>
            </p:cNvSpPr>
            <p:nvPr/>
          </p:nvSpPr>
          <p:spPr bwMode="auto">
            <a:xfrm rot="5400000">
              <a:off x="21540853" y="11136598"/>
              <a:ext cx="2737980" cy="208288"/>
            </a:xfrm>
            <a:custGeom>
              <a:avLst/>
              <a:gdLst>
                <a:gd name="T0" fmla="*/ 1662 w 1662"/>
                <a:gd name="T1" fmla="*/ 118 h 118"/>
                <a:gd name="T2" fmla="*/ 0 w 1662"/>
                <a:gd name="T3" fmla="*/ 118 h 118"/>
                <a:gd name="T4" fmla="*/ 0 w 1662"/>
                <a:gd name="T5" fmla="*/ 0 h 118"/>
                <a:gd name="T6" fmla="*/ 1551 w 1662"/>
                <a:gd name="T7" fmla="*/ 0 h 118"/>
                <a:gd name="T8" fmla="*/ 1662 w 1662"/>
                <a:gd name="T9" fmla="*/ 118 h 118"/>
              </a:gdLst>
              <a:ahLst/>
              <a:cxnLst>
                <a:cxn ang="0">
                  <a:pos x="T0" y="T1"/>
                </a:cxn>
                <a:cxn ang="0">
                  <a:pos x="T2" y="T3"/>
                </a:cxn>
                <a:cxn ang="0">
                  <a:pos x="T4" y="T5"/>
                </a:cxn>
                <a:cxn ang="0">
                  <a:pos x="T6" y="T7"/>
                </a:cxn>
                <a:cxn ang="0">
                  <a:pos x="T8" y="T9"/>
                </a:cxn>
              </a:cxnLst>
              <a:rect l="0" t="0" r="r" b="b"/>
              <a:pathLst>
                <a:path w="1662" h="118">
                  <a:moveTo>
                    <a:pt x="1662" y="118"/>
                  </a:moveTo>
                  <a:lnTo>
                    <a:pt x="0" y="118"/>
                  </a:lnTo>
                  <a:lnTo>
                    <a:pt x="0" y="0"/>
                  </a:lnTo>
                  <a:lnTo>
                    <a:pt x="1551" y="0"/>
                  </a:lnTo>
                  <a:lnTo>
                    <a:pt x="1662" y="118"/>
                  </a:lnTo>
                  <a:close/>
                </a:path>
              </a:pathLst>
            </a:cu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8" name="Freeform 9"/>
            <p:cNvSpPr>
              <a:spLocks/>
            </p:cNvSpPr>
            <p:nvPr/>
          </p:nvSpPr>
          <p:spPr bwMode="auto">
            <a:xfrm rot="16200000" flipV="1">
              <a:off x="21540853" y="6285810"/>
              <a:ext cx="2737980" cy="208288"/>
            </a:xfrm>
            <a:custGeom>
              <a:avLst/>
              <a:gdLst>
                <a:gd name="T0" fmla="*/ 1662 w 1662"/>
                <a:gd name="T1" fmla="*/ 118 h 118"/>
                <a:gd name="T2" fmla="*/ 0 w 1662"/>
                <a:gd name="T3" fmla="*/ 118 h 118"/>
                <a:gd name="T4" fmla="*/ 0 w 1662"/>
                <a:gd name="T5" fmla="*/ 0 h 118"/>
                <a:gd name="T6" fmla="*/ 1551 w 1662"/>
                <a:gd name="T7" fmla="*/ 0 h 118"/>
                <a:gd name="T8" fmla="*/ 1662 w 1662"/>
                <a:gd name="T9" fmla="*/ 118 h 118"/>
              </a:gdLst>
              <a:ahLst/>
              <a:cxnLst>
                <a:cxn ang="0">
                  <a:pos x="T0" y="T1"/>
                </a:cxn>
                <a:cxn ang="0">
                  <a:pos x="T2" y="T3"/>
                </a:cxn>
                <a:cxn ang="0">
                  <a:pos x="T4" y="T5"/>
                </a:cxn>
                <a:cxn ang="0">
                  <a:pos x="T6" y="T7"/>
                </a:cxn>
                <a:cxn ang="0">
                  <a:pos x="T8" y="T9"/>
                </a:cxn>
              </a:cxnLst>
              <a:rect l="0" t="0" r="r" b="b"/>
              <a:pathLst>
                <a:path w="1662" h="118">
                  <a:moveTo>
                    <a:pt x="1662" y="118"/>
                  </a:moveTo>
                  <a:lnTo>
                    <a:pt x="0" y="118"/>
                  </a:lnTo>
                  <a:lnTo>
                    <a:pt x="0" y="0"/>
                  </a:lnTo>
                  <a:lnTo>
                    <a:pt x="1551" y="0"/>
                  </a:lnTo>
                  <a:lnTo>
                    <a:pt x="1662" y="118"/>
                  </a:lnTo>
                  <a:close/>
                </a:path>
              </a:pathLst>
            </a:cu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39" name="Rectangle 10"/>
            <p:cNvSpPr>
              <a:spLocks noChangeArrowheads="1"/>
            </p:cNvSpPr>
            <p:nvPr/>
          </p:nvSpPr>
          <p:spPr bwMode="auto">
            <a:xfrm rot="16200000" flipV="1">
              <a:off x="18440281" y="850795"/>
              <a:ext cx="194393" cy="8534731"/>
            </a:xfrm>
            <a:prstGeom prst="rect">
              <a:avLst/>
            </a:prstGeom>
            <a:gradFill>
              <a:gsLst>
                <a:gs pos="0">
                  <a:srgbClr val="00B0F0"/>
                </a:gs>
                <a:gs pos="100000">
                  <a:sysClr val="window" lastClr="FFFFFF"/>
                </a:gs>
              </a:gsLst>
              <a:lin ang="5400000" scaled="0"/>
            </a:gradFill>
            <a:ln w="25400" cap="flat" cmpd="sng" algn="ctr">
              <a:noFill/>
              <a:prstDash val="solid"/>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sp>
          <p:nvSpPr>
            <p:cNvPr id="40" name="Rectangle 39"/>
            <p:cNvSpPr/>
            <p:nvPr/>
          </p:nvSpPr>
          <p:spPr>
            <a:xfrm>
              <a:off x="22804841" y="7643378"/>
              <a:ext cx="209146" cy="2935697"/>
            </a:xfrm>
            <a:prstGeom prst="rect">
              <a:avLst/>
            </a:prstGeom>
            <a:solidFill>
              <a:srgbClr val="00B0F0"/>
            </a:solidFill>
            <a:ln w="25400"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smtClean="0">
                <a:ln>
                  <a:noFill/>
                </a:ln>
                <a:solidFill>
                  <a:prstClr val="white"/>
                </a:solidFill>
                <a:effectLst/>
                <a:uLnTx/>
                <a:uFillTx/>
                <a:latin typeface="Calibri"/>
                <a:ea typeface="+mn-ea"/>
                <a:cs typeface="+mn-cs"/>
              </a:endParaRPr>
            </a:p>
          </p:txBody>
        </p:sp>
      </p:grpSp>
      <p:pic>
        <p:nvPicPr>
          <p:cNvPr id="9" name="Picture 8"/>
          <p:cNvPicPr>
            <a:picLocks noChangeAspect="1"/>
          </p:cNvPicPr>
          <p:nvPr/>
        </p:nvPicPr>
        <p:blipFill>
          <a:blip r:embed="rId5"/>
          <a:stretch>
            <a:fillRect/>
          </a:stretch>
        </p:blipFill>
        <p:spPr>
          <a:xfrm>
            <a:off x="3848922" y="873583"/>
            <a:ext cx="4468755" cy="566977"/>
          </a:xfrm>
          <a:prstGeom prst="rect">
            <a:avLst/>
          </a:prstGeom>
          <a:effectLst>
            <a:reflection blurRad="6350" stA="52000" endA="300" endPos="35000" dir="5400000" sy="-100000" algn="bl" rotWithShape="0"/>
          </a:effectLst>
        </p:spPr>
      </p:pic>
      <p:sp>
        <p:nvSpPr>
          <p:cNvPr id="8" name="Rectangle 7"/>
          <p:cNvSpPr/>
          <p:nvPr/>
        </p:nvSpPr>
        <p:spPr>
          <a:xfrm>
            <a:off x="2955447" y="174863"/>
            <a:ext cx="6177461" cy="613245"/>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t-BR" sz="3200" b="1" i="0" u="none" strike="noStrike" kern="1200" cap="none" spc="0" normalizeH="0" baseline="0" noProof="0" dirty="0" smtClean="0">
                <a:ln>
                  <a:noFill/>
                </a:ln>
                <a:solidFill>
                  <a:srgbClr val="C00000"/>
                </a:solidFill>
                <a:effectLst/>
                <a:uLnTx/>
                <a:uFillTx/>
                <a:latin typeface="Times New Roman" panose="02020603050405020304" pitchFamily="18" charset="0"/>
                <a:ea typeface="Times New Roman" panose="02020603050405020304" pitchFamily="18" charset="0"/>
                <a:cs typeface="+mn-cs"/>
              </a:rPr>
              <a:t>ÔN TẬP GIỮA TUẦN HỌC KÌ II</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4307283" y="895461"/>
            <a:ext cx="364971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LUYỆN TẬP CHUNG</a:t>
            </a: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p:cNvSpPr/>
          <p:nvPr/>
        </p:nvSpPr>
        <p:spPr>
          <a:xfrm>
            <a:off x="660400" y="1499264"/>
            <a:ext cx="10858500" cy="5007781"/>
          </a:xfrm>
          <a:prstGeom prst="rect">
            <a:avLst/>
          </a:prstGeom>
        </p:spPr>
        <p:txBody>
          <a:bodyPr>
            <a:spAutoFit/>
          </a:bodyPr>
          <a:lstStyle/>
          <a:p>
            <a:pPr>
              <a:lnSpc>
                <a:spcPct val="115000"/>
              </a:lnSpc>
              <a:spcAft>
                <a:spcPts val="0"/>
              </a:spcAft>
            </a:pPr>
            <a:r>
              <a:rPr lang="en-US" sz="2800" b="1" dirty="0" err="1">
                <a:solidFill>
                  <a:srgbClr val="000000"/>
                </a:solidFill>
                <a:highlight>
                  <a:srgbClr val="FFFF00"/>
                </a:highlight>
                <a:latin typeface="Times New Roman" panose="02020603050405020304" pitchFamily="18" charset="0"/>
                <a:ea typeface="Times New Roman" panose="02020603050405020304" pitchFamily="18" charset="0"/>
              </a:rPr>
              <a:t>Bài</a:t>
            </a:r>
            <a:r>
              <a:rPr lang="en-US" sz="2800" b="1" dirty="0">
                <a:solidFill>
                  <a:srgbClr val="000000"/>
                </a:solidFill>
                <a:highlight>
                  <a:srgbClr val="FFFF00"/>
                </a:highlight>
                <a:latin typeface="Times New Roman" panose="02020603050405020304" pitchFamily="18" charset="0"/>
                <a:ea typeface="Times New Roman" panose="02020603050405020304" pitchFamily="18" charset="0"/>
              </a:rPr>
              <a:t> 3</a:t>
            </a:r>
            <a:r>
              <a:rPr lang="en-US" sz="2800" dirty="0">
                <a:solidFill>
                  <a:srgbClr val="000000"/>
                </a:solidFill>
                <a:highlight>
                  <a:srgbClr val="FFFF00"/>
                </a:highlight>
                <a:latin typeface="Times New Roman" panose="02020603050405020304" pitchFamily="18" charset="0"/>
                <a:ea typeface="Times New Roman" panose="02020603050405020304" pitchFamily="18" charset="0"/>
              </a:rPr>
              <a: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đoạn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ghi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xúc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yếu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tố</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miêu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thích</a:t>
            </a:r>
            <a:r>
              <a:rPr lang="en-US" sz="2800" dirty="0">
                <a:latin typeface="Times New Roman" panose="02020603050405020304" pitchFamily="18" charset="0"/>
                <a:ea typeface="Times New Roman" panose="02020603050405020304" pitchFamily="18" charset="0"/>
              </a:rPr>
              <a:t>.</a:t>
            </a:r>
          </a:p>
          <a:p>
            <a:pPr>
              <a:lnSpc>
                <a:spcPct val="115000"/>
              </a:lnSpc>
              <a:spcAft>
                <a:spcPts val="0"/>
              </a:spcAft>
            </a:pPr>
            <a:r>
              <a:rPr lang="en-US" sz="2800" b="1" dirty="0" err="1">
                <a:highlight>
                  <a:srgbClr val="FFFF00"/>
                </a:highlight>
                <a:latin typeface="Times New Roman" panose="02020603050405020304" pitchFamily="18" charset="0"/>
                <a:ea typeface="Times New Roman" panose="02020603050405020304" pitchFamily="18" charset="0"/>
              </a:rPr>
              <a:t>Bài</a:t>
            </a:r>
            <a:r>
              <a:rPr lang="en-US" sz="2800" b="1" dirty="0">
                <a:highlight>
                  <a:srgbClr val="FFFF00"/>
                </a:highlight>
                <a:latin typeface="Times New Roman" panose="02020603050405020304" pitchFamily="18" charset="0"/>
                <a:ea typeface="Times New Roman" panose="02020603050405020304" pitchFamily="18" charset="0"/>
              </a:rPr>
              <a:t> 4:</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bày</a:t>
            </a:r>
            <a:r>
              <a:rPr lang="en-US" sz="2800" dirty="0">
                <a:latin typeface="Times New Roman" panose="02020603050405020304" pitchFamily="18" charset="0"/>
                <a:ea typeface="Times New Roman" panose="02020603050405020304" pitchFamily="18" charset="0"/>
              </a:rPr>
              <a:t> ý </a:t>
            </a:r>
            <a:r>
              <a:rPr lang="en-US" sz="2800" dirty="0" err="1">
                <a:latin typeface="Times New Roman" panose="02020603050405020304" pitchFamily="18" charset="0"/>
                <a:ea typeface="Times New Roman" panose="02020603050405020304" pitchFamily="18" charset="0"/>
              </a:rPr>
              <a:t>kiến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sống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tâm</a:t>
            </a:r>
            <a:r>
              <a:rPr lang="en-US" sz="2800" dirty="0">
                <a:latin typeface="Times New Roman" panose="02020603050405020304" pitchFamily="18" charset="0"/>
                <a:ea typeface="Times New Roman" panose="02020603050405020304" pitchFamily="18" charset="0"/>
              </a:rPr>
              <a:t>.</a:t>
            </a:r>
          </a:p>
          <a:p>
            <a:pPr>
              <a:lnSpc>
                <a:spcPct val="115000"/>
              </a:lnSpc>
              <a:spcAft>
                <a:spcPts val="0"/>
              </a:spcAft>
            </a:pPr>
            <a:r>
              <a:rPr lang="en-US" sz="2800" b="1" dirty="0">
                <a:latin typeface="Times New Roman" panose="02020603050405020304" pitchFamily="18" charset="0"/>
                <a:ea typeface="Times New Roman" panose="02020603050405020304" pitchFamily="18" charset="0"/>
              </a:rPr>
              <a:t>=&gt;</a:t>
            </a:r>
            <a:r>
              <a:rPr lang="en-US" sz="2800" b="1" dirty="0" err="1">
                <a:latin typeface="Times New Roman" panose="02020603050405020304" pitchFamily="18" charset="0"/>
                <a:ea typeface="Times New Roman" panose="02020603050405020304" pitchFamily="18" charset="0"/>
              </a:rPr>
              <a:t>Yêu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cầu</a:t>
            </a:r>
            <a:r>
              <a:rPr lang="en-US" sz="2800" dirty="0">
                <a:latin typeface="Times New Roman" panose="02020603050405020304" pitchFamily="18" charset="0"/>
                <a:ea typeface="Times New Roman" panose="02020603050405020304" pitchFamily="18" charset="0"/>
              </a:rPr>
              <a:t>: </a:t>
            </a:r>
          </a:p>
          <a:p>
            <a:pPr>
              <a:lnSpc>
                <a:spcPct val="115000"/>
              </a:lnSpc>
              <a:spcAft>
                <a:spcPts val="0"/>
              </a:spcAft>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rPr>
              <a:t> 3,4: GV </a:t>
            </a:r>
            <a:r>
              <a:rPr lang="en-US" sz="2800" dirty="0" err="1">
                <a:solidFill>
                  <a:srgbClr val="000000"/>
                </a:solidFill>
                <a:latin typeface="Times New Roman" panose="02020603050405020304" pitchFamily="18" charset="0"/>
                <a:ea typeface="Times New Roman" panose="02020603050405020304" pitchFamily="18" charset="0"/>
              </a:rPr>
              <a:t>giao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rPr>
              <a:t> HS </a:t>
            </a:r>
            <a:r>
              <a:rPr lang="en-US" sz="2800" dirty="0" err="1">
                <a:solidFill>
                  <a:srgbClr val="000000"/>
                </a:solidFill>
                <a:latin typeface="Times New Roman" panose="02020603050405020304" pitchFamily="18" charset="0"/>
                <a:ea typeface="Times New Roman" panose="02020603050405020304" pitchFamily="18" charset="0"/>
              </a:rPr>
              <a:t>chuẩn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bị</a:t>
            </a:r>
            <a:r>
              <a:rPr lang="en-US" sz="2800" dirty="0">
                <a:solidFill>
                  <a:srgbClr val="000000"/>
                </a:solidFill>
                <a:latin typeface="Times New Roman" panose="02020603050405020304" pitchFamily="18" charset="0"/>
                <a:ea typeface="Times New Roman" panose="02020603050405020304" pitchFamily="18" charset="0"/>
              </a:rPr>
              <a:t> ở </a:t>
            </a:r>
            <a:r>
              <a:rPr lang="en-US" sz="2800" dirty="0" err="1">
                <a:solidFill>
                  <a:srgbClr val="000000"/>
                </a:solidFill>
                <a:latin typeface="Times New Roman" panose="02020603050405020304" pitchFamily="18" charset="0"/>
                <a:ea typeface="Times New Roman" panose="02020603050405020304" pitchFamily="18" charset="0"/>
              </a:rPr>
              <a:t>nhà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nên</a:t>
            </a:r>
            <a:r>
              <a:rPr lang="en-US" sz="2800" dirty="0">
                <a:solidFill>
                  <a:srgbClr val="000000"/>
                </a:solidFill>
                <a:latin typeface="Times New Roman" panose="02020603050405020304" pitchFamily="18" charset="0"/>
                <a:ea typeface="Times New Roman" panose="02020603050405020304" pitchFamily="18" charset="0"/>
              </a:rPr>
              <a:t> GV </a:t>
            </a:r>
            <a:r>
              <a:rPr lang="en-US" sz="2800" dirty="0" err="1">
                <a:solidFill>
                  <a:srgbClr val="000000"/>
                </a:solidFill>
                <a:latin typeface="Times New Roman" panose="02020603050405020304" pitchFamily="18" charset="0"/>
                <a:ea typeface="Times New Roman" panose="02020603050405020304" pitchFamily="18" charset="0"/>
              </a:rPr>
              <a:t>yêu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cầu</a:t>
            </a:r>
            <a:r>
              <a:rPr lang="en-US" sz="2800" dirty="0">
                <a:solidFill>
                  <a:srgbClr val="000000"/>
                </a:solidFill>
                <a:latin typeface="Times New Roman" panose="02020603050405020304" pitchFamily="18" charset="0"/>
                <a:ea typeface="Times New Roman" panose="02020603050405020304" pitchFamily="18" charset="0"/>
              </a:rPr>
              <a:t> HS </a:t>
            </a:r>
            <a:r>
              <a:rPr lang="en-US" sz="2800" dirty="0" err="1">
                <a:solidFill>
                  <a:srgbClr val="000000"/>
                </a:solidFill>
                <a:latin typeface="Times New Roman" panose="02020603050405020304" pitchFamily="18" charset="0"/>
                <a:ea typeface="Times New Roman" panose="02020603050405020304" pitchFamily="18" charset="0"/>
              </a:rPr>
              <a:t>trình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bày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trước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lớp</a:t>
            </a:r>
            <a:r>
              <a:rPr lang="en-US" sz="2800" dirty="0">
                <a:solidFill>
                  <a:srgbClr val="000000"/>
                </a:solidFill>
                <a:latin typeface="Times New Roman" panose="02020603050405020304" pitchFamily="18" charset="0"/>
                <a:ea typeface="Times New Roman" panose="02020603050405020304" pitchFamily="18" charset="0"/>
              </a:rPr>
              <a:t>. HS </a:t>
            </a:r>
            <a:r>
              <a:rPr lang="en-US" sz="2800" dirty="0" err="1">
                <a:solidFill>
                  <a:srgbClr val="000000"/>
                </a:solidFill>
                <a:latin typeface="Times New Roman" panose="02020603050405020304" pitchFamily="18" charset="0"/>
                <a:ea typeface="Times New Roman" panose="02020603050405020304" pitchFamily="18" charset="0"/>
              </a:rPr>
              <a:t>khác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lắng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nghe</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nhận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xét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bổ</a:t>
            </a:r>
            <a:r>
              <a:rPr lang="en-US" sz="2800" dirty="0">
                <a:solidFill>
                  <a:srgbClr val="000000"/>
                </a:solidFill>
                <a:latin typeface="Times New Roman" panose="02020603050405020304" pitchFamily="18" charset="0"/>
                <a:ea typeface="Times New Roman" panose="02020603050405020304" pitchFamily="18" charset="0"/>
              </a:rPr>
              <a:t> sung (</a:t>
            </a:r>
            <a:r>
              <a:rPr lang="en-US" sz="2800" dirty="0" err="1">
                <a:solidFill>
                  <a:srgbClr val="000000"/>
                </a:solidFill>
                <a:latin typeface="Times New Roman" panose="02020603050405020304" pitchFamily="18" charset="0"/>
                <a:ea typeface="Times New Roman" panose="02020603050405020304" pitchFamily="18" charset="0"/>
              </a:rPr>
              <a:t>nếu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cần</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nSpc>
                <a:spcPct val="115000"/>
              </a:lnSpc>
              <a:spcAft>
                <a:spcPts val="0"/>
              </a:spcAft>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Hướng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dẫn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rPr>
              <a:t> ở </a:t>
            </a:r>
            <a:r>
              <a:rPr lang="en-US" sz="2800" dirty="0" err="1">
                <a:solidFill>
                  <a:srgbClr val="000000"/>
                </a:solidFill>
                <a:latin typeface="Times New Roman" panose="02020603050405020304" pitchFamily="18" charset="0"/>
                <a:ea typeface="Times New Roman" panose="02020603050405020304" pitchFamily="18" charset="0"/>
              </a:rPr>
              <a:t>nhà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tập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tốt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kiến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thức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rPr>
              <a:t> 6,7,8 </a:t>
            </a:r>
            <a:r>
              <a:rPr lang="en-US" sz="2800" dirty="0" err="1">
                <a:solidFill>
                  <a:srgbClr val="000000"/>
                </a:solidFill>
                <a:latin typeface="Times New Roman" panose="02020603050405020304" pitchFamily="18" charset="0"/>
                <a:ea typeface="Times New Roman" panose="02020603050405020304" pitchFamily="18" charset="0"/>
              </a:rPr>
              <a:t>để</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chuẩn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bị</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kiểm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giữa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kì</a:t>
            </a:r>
            <a:r>
              <a:rPr lang="en-US" sz="2800" dirty="0">
                <a:solidFill>
                  <a:srgbClr val="000000"/>
                </a:solidFill>
                <a:latin typeface="Times New Roman" panose="02020603050405020304" pitchFamily="18" charset="0"/>
                <a:ea typeface="Times New Roman" panose="02020603050405020304" pitchFamily="18" charset="0"/>
              </a:rPr>
              <a:t> II.</a:t>
            </a:r>
            <a:endParaRPr lang="en-US" sz="2800" dirty="0">
              <a:latin typeface="Times New Roman" panose="02020603050405020304" pitchFamily="18" charset="0"/>
              <a:ea typeface="Times New Roman" panose="02020603050405020304" pitchFamily="18" charset="0"/>
            </a:endParaRPr>
          </a:p>
          <a:p>
            <a:pPr marL="457200">
              <a:lnSpc>
                <a:spcPct val="115000"/>
              </a:lnSpc>
              <a:spcAft>
                <a:spcPts val="0"/>
              </a:spcAft>
            </a:pPr>
            <a:r>
              <a:rPr lang="en-US" sz="2800" dirty="0">
                <a:solidFill>
                  <a:srgbClr val="000000"/>
                </a:solidFill>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9854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Animation - 7529">
            <a:hlinkClick r:id="" action="ppaction://media"/>
            <a:extLst>
              <a:ext uri="{FF2B5EF4-FFF2-40B4-BE49-F238E27FC236}">
                <a16:creationId xmlns:a16="http://schemas.microsoft.com/office/drawing/2014/main" id="{02321D13-8D83-4B44-89B3-D8C6EE51CF88}"/>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7AF82169-EEE5-4B78-A795-0DC57B1B8063}"/>
              </a:ext>
            </a:extLst>
          </p:cNvPr>
          <p:cNvSpPr/>
          <p:nvPr/>
        </p:nvSpPr>
        <p:spPr>
          <a:xfrm>
            <a:off x="3576998" y="63793"/>
            <a:ext cx="4893455" cy="212365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0"/>
                <a:solidFill>
                  <a:srgbClr val="F4EE72"/>
                </a:solidFill>
                <a:effectLst>
                  <a:glow rad="228600">
                    <a:srgbClr val="FFC000">
                      <a:satMod val="175000"/>
                      <a:alpha val="40000"/>
                    </a:srgbClr>
                  </a:glow>
                  <a:outerShdw blurRad="38100" dist="19050" dir="2700000" algn="tl" rotWithShape="0">
                    <a:prstClr val="black">
                      <a:alpha val="40000"/>
                    </a:prstClr>
                  </a:outerShdw>
                </a:effectLst>
                <a:uLnTx/>
                <a:uFillTx/>
                <a:latin typeface="Times New Roman" charset="0"/>
                <a:ea typeface="Times New Roman" charset="0"/>
                <a:cs typeface="Times New Roman" charset="0"/>
                <a:sym typeface="Arial"/>
              </a:rPr>
              <a:t>Rung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w="0"/>
                <a:solidFill>
                  <a:srgbClr val="F4EE72"/>
                </a:solidFill>
                <a:effectLst>
                  <a:glow rad="228600">
                    <a:srgbClr val="FFC000">
                      <a:satMod val="175000"/>
                      <a:alpha val="40000"/>
                    </a:srgbClr>
                  </a:glow>
                  <a:outerShdw blurRad="38100" dist="19050" dir="2700000" algn="tl" rotWithShape="0">
                    <a:prstClr val="black">
                      <a:alpha val="40000"/>
                    </a:prstClr>
                  </a:outerShdw>
                </a:effectLst>
                <a:uLnTx/>
                <a:uFillTx/>
                <a:latin typeface="Times New Roman" charset="0"/>
                <a:ea typeface="Times New Roman" charset="0"/>
                <a:cs typeface="Times New Roman" charset="0"/>
                <a:sym typeface="Arial"/>
              </a:rPr>
              <a:t>Chuông</a:t>
            </a:r>
            <a:r>
              <a:rPr kumimoji="0" lang="en-US" sz="6600" b="0" i="0" u="none" strike="noStrike" kern="1200" cap="none" spc="0" normalizeH="0" baseline="0" noProof="0" dirty="0">
                <a:ln w="0"/>
                <a:solidFill>
                  <a:srgbClr val="F4EE72"/>
                </a:solidFill>
                <a:effectLst>
                  <a:glow rad="228600">
                    <a:srgbClr val="FFC000">
                      <a:satMod val="175000"/>
                      <a:alpha val="40000"/>
                    </a:srgbClr>
                  </a:glow>
                  <a:outerShdw blurRad="38100" dist="19050" dir="2700000" algn="tl" rotWithShape="0">
                    <a:prstClr val="black">
                      <a:alpha val="40000"/>
                    </a:prstClr>
                  </a:outerShdw>
                </a:effectLst>
                <a:uLnTx/>
                <a:uFillTx/>
                <a:latin typeface="Times New Roman" charset="0"/>
                <a:ea typeface="Times New Roman" charset="0"/>
                <a:cs typeface="Times New Roman" charset="0"/>
                <a:sym typeface="Arial"/>
              </a:rPr>
              <a:t> </a:t>
            </a:r>
            <a:r>
              <a:rPr kumimoji="0" lang="en-US" sz="6600" b="0" i="0" u="none" strike="noStrike" kern="1200" cap="none" spc="0" normalizeH="0" baseline="0" noProof="0" dirty="0" err="1">
                <a:ln w="0"/>
                <a:solidFill>
                  <a:srgbClr val="F4EE72"/>
                </a:solidFill>
                <a:effectLst>
                  <a:glow rad="228600">
                    <a:srgbClr val="FFC000">
                      <a:satMod val="175000"/>
                      <a:alpha val="40000"/>
                    </a:srgbClr>
                  </a:glow>
                  <a:outerShdw blurRad="38100" dist="19050" dir="2700000" algn="tl" rotWithShape="0">
                    <a:prstClr val="black">
                      <a:alpha val="40000"/>
                    </a:prstClr>
                  </a:outerShdw>
                </a:effectLst>
                <a:uLnTx/>
                <a:uFillTx/>
                <a:latin typeface="Times New Roman" charset="0"/>
                <a:ea typeface="Times New Roman" charset="0"/>
                <a:cs typeface="Times New Roman" charset="0"/>
                <a:sym typeface="Arial"/>
              </a:rPr>
              <a:t>Vàng</a:t>
            </a:r>
            <a:endParaRPr kumimoji="0" lang="en-US" sz="6600" b="0" i="0" u="none" strike="noStrike" kern="1200" cap="none" spc="0" normalizeH="0" baseline="0" noProof="0" dirty="0">
              <a:ln w="0"/>
              <a:solidFill>
                <a:srgbClr val="F4EE72"/>
              </a:solidFill>
              <a:effectLst>
                <a:glow rad="228600">
                  <a:srgbClr val="FFC000">
                    <a:satMod val="175000"/>
                    <a:alpha val="40000"/>
                  </a:srgbClr>
                </a:glow>
                <a:outerShdw blurRad="38100" dist="19050" dir="2700000" algn="tl" rotWithShape="0">
                  <a:prstClr val="black">
                    <a:alpha val="40000"/>
                  </a:prstClr>
                </a:outerShdw>
              </a:effectLst>
              <a:uLnTx/>
              <a:uFillTx/>
              <a:latin typeface="Times New Roman" charset="0"/>
              <a:ea typeface="Times New Roman" charset="0"/>
              <a:cs typeface="Times New Roman" charset="0"/>
              <a:sym typeface="Arial"/>
            </a:endParaRPr>
          </a:p>
        </p:txBody>
      </p:sp>
      <p:pic>
        <p:nvPicPr>
          <p:cNvPr id="3" name="Picture 2" descr="A close up of a logo&#10;&#10;Description generated with high confidence">
            <a:extLst>
              <a:ext uri="{FF2B5EF4-FFF2-40B4-BE49-F238E27FC236}">
                <a16:creationId xmlns:a16="http://schemas.microsoft.com/office/drawing/2014/main" id="{8CF8B6F8-B8BC-493A-B4BD-2C95A6BD193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50800" y="2310425"/>
            <a:ext cx="3641925" cy="3678346"/>
          </a:xfrm>
          <a:prstGeom prst="rect">
            <a:avLst/>
          </a:prstGeom>
        </p:spPr>
      </p:pic>
      <p:pic>
        <p:nvPicPr>
          <p:cNvPr id="4" name="Picture 3" descr="A picture containing fireworks, outdoor object&#10;&#10;Description generated with very high confidence">
            <a:extLst>
              <a:ext uri="{FF2B5EF4-FFF2-40B4-BE49-F238E27FC236}">
                <a16:creationId xmlns:a16="http://schemas.microsoft.com/office/drawing/2014/main" id="{9AF0BF5B-0D38-4359-BC88-6C30CF94BC2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44478" y="3478892"/>
            <a:ext cx="6854561" cy="1341412"/>
          </a:xfrm>
          <a:prstGeom prst="rect">
            <a:avLst/>
          </a:prstGeom>
        </p:spPr>
      </p:pic>
      <p:pic>
        <p:nvPicPr>
          <p:cNvPr id="5" name="Picture 4" descr="A close up of a logo&#10;&#10;Description generated with high confidence">
            <a:extLst>
              <a:ext uri="{FF2B5EF4-FFF2-40B4-BE49-F238E27FC236}">
                <a16:creationId xmlns:a16="http://schemas.microsoft.com/office/drawing/2014/main" id="{68B83A18-A3EE-4D0F-84B5-D788C2B958E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9895699">
            <a:off x="4959869" y="3049650"/>
            <a:ext cx="1823776" cy="2199896"/>
          </a:xfrm>
          <a:prstGeom prst="rect">
            <a:avLst/>
          </a:prstGeom>
        </p:spPr>
      </p:pic>
      <p:pic>
        <p:nvPicPr>
          <p:cNvPr id="7" name="Picture 6" descr="A close up of a flower&#10;&#10;Description generated with high confidence">
            <a:extLst>
              <a:ext uri="{FF2B5EF4-FFF2-40B4-BE49-F238E27FC236}">
                <a16:creationId xmlns:a16="http://schemas.microsoft.com/office/drawing/2014/main" id="{BF333402-7BF3-4B2C-B7B1-963C3A57517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70822" y="141830"/>
            <a:ext cx="983792" cy="983792"/>
          </a:xfrm>
          <a:prstGeom prst="rect">
            <a:avLst/>
          </a:prstGeom>
        </p:spPr>
      </p:pic>
      <p:pic>
        <p:nvPicPr>
          <p:cNvPr id="8" name="Picture 7" descr="A close up of a flower&#10;&#10;Description generated with high confidence">
            <a:extLst>
              <a:ext uri="{FF2B5EF4-FFF2-40B4-BE49-F238E27FC236}">
                <a16:creationId xmlns:a16="http://schemas.microsoft.com/office/drawing/2014/main" id="{64291C02-9952-47BE-9648-BA615A21F31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22200" y="141830"/>
            <a:ext cx="983792" cy="983792"/>
          </a:xfrm>
          <a:prstGeom prst="rect">
            <a:avLst/>
          </a:prstGeom>
        </p:spPr>
      </p:pic>
      <p:sp>
        <p:nvSpPr>
          <p:cNvPr id="10" name="Action Button: Go to End 9">
            <a:hlinkClick r:id="" action="ppaction://hlinkshowjump?jump=nextslide" highlightClick="1"/>
            <a:extLst>
              <a:ext uri="{FF2B5EF4-FFF2-40B4-BE49-F238E27FC236}">
                <a16:creationId xmlns:a16="http://schemas.microsoft.com/office/drawing/2014/main" id="{E7AF00DE-551B-4C69-ADB9-F7F64B0A2852}"/>
              </a:ext>
            </a:extLst>
          </p:cNvPr>
          <p:cNvSpPr/>
          <p:nvPr/>
        </p:nvSpPr>
        <p:spPr>
          <a:xfrm>
            <a:off x="11495315" y="6335485"/>
            <a:ext cx="696685" cy="522515"/>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sym typeface="Arial"/>
            </a:endParaRPr>
          </a:p>
        </p:txBody>
      </p:sp>
      <p:pic>
        <p:nvPicPr>
          <p:cNvPr id="2" name="Trailer Mini Gameshow RUNG CHUÔNG VÀNG.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728578" y="7249884"/>
            <a:ext cx="522515" cy="522515"/>
          </a:xfrm>
          <a:prstGeom prst="rect">
            <a:avLst/>
          </a:prstGeom>
        </p:spPr>
      </p:pic>
      <p:sp>
        <p:nvSpPr>
          <p:cNvPr id="11" name="TextBox 10"/>
          <p:cNvSpPr txBox="1"/>
          <p:nvPr/>
        </p:nvSpPr>
        <p:spPr>
          <a:xfrm>
            <a:off x="4949687" y="168965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223019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840" fill="hold"/>
                                        <p:tgtEl>
                                          <p:spTgt spid="9"/>
                                        </p:tgtEl>
                                      </p:cBhvr>
                                    </p:cmd>
                                  </p:childTnLst>
                                </p:cTn>
                              </p:par>
                            </p:childTnLst>
                          </p:cTn>
                        </p:par>
                        <p:par>
                          <p:cTn id="7" fill="hold">
                            <p:stCondLst>
                              <p:cond delay="45840"/>
                            </p:stCondLst>
                            <p:childTnLst>
                              <p:par>
                                <p:cTn id="8" presetID="1" presetClass="mediacall" presetSubtype="0" fill="hold" nodeType="afterEffect">
                                  <p:stCondLst>
                                    <p:cond delay="0"/>
                                  </p:stCondLst>
                                  <p:childTnLst>
                                    <p:cmd type="call" cmd="playFrom(0.0)">
                                      <p:cBhvr>
                                        <p:cTn id="9" dur="85344" fill="hold"/>
                                        <p:tgtEl>
                                          <p:spTgt spid="2"/>
                                        </p:tgtEl>
                                      </p:cBhvr>
                                    </p:cmd>
                                  </p:childTnLst>
                                </p:cTn>
                              </p:par>
                              <p:par>
                                <p:cTn id="10" presetID="8" presetClass="emph" presetSubtype="0" repeatCount="indefinite" accel="10000" autoRev="1" fill="hold" nodeType="withEffect">
                                  <p:stCondLst>
                                    <p:cond delay="0"/>
                                  </p:stCondLst>
                                  <p:childTnLst>
                                    <p:animRot by="3000000">
                                      <p:cBhvr>
                                        <p:cTn id="11" dur="1500" fill="hold"/>
                                        <p:tgtEl>
                                          <p:spTgt spid="5"/>
                                        </p:tgtEl>
                                        <p:attrNameLst>
                                          <p:attrName>r</p:attrName>
                                        </p:attrNameLst>
                                      </p:cBhvr>
                                    </p:animRot>
                                  </p:childTnLst>
                                </p:cTn>
                              </p:par>
                              <p:par>
                                <p:cTn id="12" presetID="6" presetClass="emph" presetSubtype="0" repeatCount="indefinite" autoRev="1" fill="hold" nodeType="withEffect">
                                  <p:stCondLst>
                                    <p:cond delay="0"/>
                                  </p:stCondLst>
                                  <p:childTnLst>
                                    <p:animScale>
                                      <p:cBhvr>
                                        <p:cTn id="13" dur="1000" fill="hold"/>
                                        <p:tgtEl>
                                          <p:spTgt spid="4"/>
                                        </p:tgtEl>
                                      </p:cBhvr>
                                      <p:by x="150000" y="150000"/>
                                    </p:animScale>
                                  </p:childTnLst>
                                </p:cTn>
                              </p:par>
                              <p:par>
                                <p:cTn id="14" presetID="8" presetClass="emph" presetSubtype="0" repeatCount="indefinite" fill="hold" nodeType="withEffect">
                                  <p:stCondLst>
                                    <p:cond delay="0"/>
                                  </p:stCondLst>
                                  <p:childTnLst>
                                    <p:animRot by="21600000">
                                      <p:cBhvr>
                                        <p:cTn id="15" dur="4000" fill="hold"/>
                                        <p:tgtEl>
                                          <p:spTgt spid="7"/>
                                        </p:tgtEl>
                                        <p:attrNameLst>
                                          <p:attrName>r</p:attrName>
                                        </p:attrNameLst>
                                      </p:cBhvr>
                                    </p:animRot>
                                  </p:childTnLst>
                                </p:cTn>
                              </p:par>
                              <p:par>
                                <p:cTn id="16" presetID="8" presetClass="emph" presetSubtype="0" repeatCount="indefinite" fill="hold" nodeType="withEffect">
                                  <p:stCondLst>
                                    <p:cond delay="0"/>
                                  </p:stCondLst>
                                  <p:childTnLst>
                                    <p:animRot by="21600000">
                                      <p:cBhvr>
                                        <p:cTn id="17" dur="4000" fill="hold"/>
                                        <p:tgtEl>
                                          <p:spTgt spid="8"/>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30" presetClass="emph" presetSubtype="0" fill="hold" grpId="0" nodeType="clickEffect">
                                  <p:stCondLst>
                                    <p:cond delay="0"/>
                                  </p:stCondLst>
                                  <p:childTnLst>
                                    <p:animClr clrSpc="hsl" dir="cw">
                                      <p:cBhvr override="childStyle">
                                        <p:cTn id="21" dur="500" fill="hold"/>
                                        <p:tgtEl>
                                          <p:spTgt spid="6">
                                            <p:txEl>
                                              <p:pRg st="0" end="0"/>
                                            </p:txEl>
                                          </p:spTgt>
                                        </p:tgtEl>
                                        <p:attrNameLst>
                                          <p:attrName>style.color</p:attrName>
                                        </p:attrNameLst>
                                      </p:cBhvr>
                                      <p:by>
                                        <p:hsl h="0" s="12549" l="25098"/>
                                      </p:by>
                                    </p:animClr>
                                    <p:animClr clrSpc="hsl" dir="cw">
                                      <p:cBhvr>
                                        <p:cTn id="22" dur="500" fill="hold"/>
                                        <p:tgtEl>
                                          <p:spTgt spid="6">
                                            <p:txEl>
                                              <p:pRg st="0" end="0"/>
                                            </p:txEl>
                                          </p:spTgt>
                                        </p:tgtEl>
                                        <p:attrNameLst>
                                          <p:attrName>fillcolor</p:attrName>
                                        </p:attrNameLst>
                                      </p:cBhvr>
                                      <p:by>
                                        <p:hsl h="0" s="12549" l="25098"/>
                                      </p:by>
                                    </p:animClr>
                                    <p:animClr clrSpc="hsl" dir="cw">
                                      <p:cBhvr>
                                        <p:cTn id="23" dur="500" fill="hold"/>
                                        <p:tgtEl>
                                          <p:spTgt spid="6">
                                            <p:txEl>
                                              <p:pRg st="0" end="0"/>
                                            </p:txEl>
                                          </p:spTgt>
                                        </p:tgtEl>
                                        <p:attrNameLst>
                                          <p:attrName>stroke.color</p:attrName>
                                        </p:attrNameLst>
                                      </p:cBhvr>
                                      <p:by>
                                        <p:hsl h="0" s="12549" l="25098"/>
                                      </p:by>
                                    </p:animClr>
                                    <p:set>
                                      <p:cBhvr>
                                        <p:cTn id="24" dur="500" fill="hold"/>
                                        <p:tgtEl>
                                          <p:spTgt spid="6">
                                            <p:txEl>
                                              <p:pRg st="0" end="0"/>
                                            </p:txEl>
                                          </p:spTgt>
                                        </p:tgtEl>
                                        <p:attrNameLst>
                                          <p:attrName>fill.type</p:attrName>
                                        </p:attrNameLst>
                                      </p:cBhvr>
                                      <p:to>
                                        <p:strVal val="solid"/>
                                      </p:to>
                                    </p:set>
                                  </p:childTnLst>
                                </p:cTn>
                              </p:par>
                              <p:par>
                                <p:cTn id="25" presetID="30" presetClass="emph" presetSubtype="0" fill="hold" grpId="0" nodeType="withEffect">
                                  <p:stCondLst>
                                    <p:cond delay="0"/>
                                  </p:stCondLst>
                                  <p:childTnLst>
                                    <p:animClr clrSpc="hsl" dir="cw">
                                      <p:cBhvr override="childStyle">
                                        <p:cTn id="26" dur="500" fill="hold"/>
                                        <p:tgtEl>
                                          <p:spTgt spid="6">
                                            <p:txEl>
                                              <p:pRg st="1" end="1"/>
                                            </p:txEl>
                                          </p:spTgt>
                                        </p:tgtEl>
                                        <p:attrNameLst>
                                          <p:attrName>style.color</p:attrName>
                                        </p:attrNameLst>
                                      </p:cBhvr>
                                      <p:by>
                                        <p:hsl h="0" s="12549" l="25098"/>
                                      </p:by>
                                    </p:animClr>
                                    <p:animClr clrSpc="hsl" dir="cw">
                                      <p:cBhvr>
                                        <p:cTn id="27" dur="500" fill="hold"/>
                                        <p:tgtEl>
                                          <p:spTgt spid="6">
                                            <p:txEl>
                                              <p:pRg st="1" end="1"/>
                                            </p:txEl>
                                          </p:spTgt>
                                        </p:tgtEl>
                                        <p:attrNameLst>
                                          <p:attrName>fillcolor</p:attrName>
                                        </p:attrNameLst>
                                      </p:cBhvr>
                                      <p:by>
                                        <p:hsl h="0" s="12549" l="25098"/>
                                      </p:by>
                                    </p:animClr>
                                    <p:animClr clrSpc="hsl" dir="cw">
                                      <p:cBhvr>
                                        <p:cTn id="28" dur="500" fill="hold"/>
                                        <p:tgtEl>
                                          <p:spTgt spid="6">
                                            <p:txEl>
                                              <p:pRg st="1" end="1"/>
                                            </p:txEl>
                                          </p:spTgt>
                                        </p:tgtEl>
                                        <p:attrNameLst>
                                          <p:attrName>stroke.color</p:attrName>
                                        </p:attrNameLst>
                                      </p:cBhvr>
                                      <p:by>
                                        <p:hsl h="0" s="12549" l="25098"/>
                                      </p:by>
                                    </p:animClr>
                                    <p:set>
                                      <p:cBhvr>
                                        <p:cTn id="29" dur="500" fill="hold"/>
                                        <p:tgtEl>
                                          <p:spTgt spid="6">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0" fill="hold" display="0">
                  <p:stCondLst>
                    <p:cond delay="indefinite"/>
                  </p:stCondLst>
                </p:cTn>
                <p:tgtEl>
                  <p:spTgt spid="9"/>
                </p:tgtEl>
              </p:cMediaNode>
            </p:video>
            <p:seq concurrent="1" nextAc="seek">
              <p:cTn id="31" restart="whenNotActive" fill="hold" evtFilter="cancelBubble" nodeType="interactiveSeq">
                <p:stCondLst>
                  <p:cond evt="onClick" delay="0">
                    <p:tgtEl>
                      <p:spTgt spid="2"/>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clickEffect">
                                  <p:stCondLst>
                                    <p:cond delay="0"/>
                                  </p:stCondLst>
                                  <p:childTnLst>
                                    <p:cmd type="call" cmd="playFrom(0.0)">
                                      <p:cBhvr>
                                        <p:cTn id="35" dur="85344" fill="hold"/>
                                        <p:tgtEl>
                                          <p:spTgt spid="2"/>
                                        </p:tgtEl>
                                      </p:cBhvr>
                                    </p:cmd>
                                  </p:childTnLst>
                                </p:cTn>
                              </p:par>
                            </p:childTnLst>
                          </p:cTn>
                        </p:par>
                      </p:childTnLst>
                    </p:cTn>
                  </p:par>
                </p:childTnLst>
              </p:cTn>
              <p:nextCondLst>
                <p:cond evt="onClick" delay="0">
                  <p:tgtEl>
                    <p:spTgt spid="2"/>
                  </p:tgtEl>
                </p:cond>
              </p:nextCondLst>
            </p:seq>
            <p:audio>
              <p:cMediaNode vol="80000">
                <p:cTn id="36" fill="hold" display="0">
                  <p:stCondLst>
                    <p:cond delay="indefinite"/>
                  </p:stCondLst>
                  <p:endCondLst>
                    <p:cond evt="onStopAudio" delay="0">
                      <p:tgtEl>
                        <p:sldTgt/>
                      </p:tgtEl>
                    </p:cond>
                  </p:endCondLst>
                </p:cTn>
                <p:tgtEl>
                  <p:spTgt spid="2"/>
                </p:tgtEl>
              </p:cMediaNode>
            </p:audio>
          </p:childTnLst>
        </p:cTn>
      </p:par>
    </p:tnLst>
    <p:bldLst>
      <p:bldP spid="6"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20697" y="2044285"/>
            <a:ext cx="954107" cy="1015663"/>
          </a:xfrm>
          <a:prstGeom prst="rect">
            <a:avLst/>
          </a:prstGeom>
          <a:noFill/>
        </p:spPr>
        <p:txBody>
          <a:bodyPr wrap="none" rtlCol="0">
            <a:spAutoFit/>
          </a:bodyPr>
          <a:lstStyle>
            <a:defPPr>
              <a:defRPr lang="en-US"/>
            </a:defPPr>
            <a:lvl1pPr algn="ctr">
              <a:defRPr sz="6000" b="1">
                <a:solidFill>
                  <a:schemeClr val="bg1"/>
                </a:solidFill>
                <a:effectLst>
                  <a:glow rad="101600">
                    <a:schemeClr val="accent5">
                      <a:satMod val="175000"/>
                      <a:alpha val="40000"/>
                    </a:schemeClr>
                  </a:glow>
                  <a:outerShdw blurRad="38100" dist="38100" dir="2700000" algn="tl">
                    <a:srgbClr val="000000">
                      <a:alpha val="43137"/>
                    </a:srgbClr>
                  </a:outerShdw>
                </a:effectLst>
                <a:latin typeface="UTM Swiss Condensed" panose="020005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smtClean="0">
                <a:ln>
                  <a:noFill/>
                </a:ln>
                <a:solidFill>
                  <a:prstClr val="white"/>
                </a:solidFill>
                <a:effectLst>
                  <a:glow rad="101600">
                    <a:srgbClr val="4472C4">
                      <a:satMod val="175000"/>
                      <a:alpha val="40000"/>
                    </a:srgbClr>
                  </a:glow>
                  <a:outerShdw blurRad="38100" dist="38100" dir="2700000" algn="tl">
                    <a:srgbClr val="000000">
                      <a:alpha val="43137"/>
                    </a:srgbClr>
                  </a:outerShdw>
                </a:effectLst>
                <a:uLnTx/>
                <a:uFillTx/>
                <a:latin typeface="UTM Swiss Condensed" panose="02000500000000000000" pitchFamily="2" charset="0"/>
                <a:ea typeface="+mn-ea"/>
                <a:cs typeface="Arial"/>
                <a:sym typeface="Arial"/>
              </a:rPr>
              <a:t>0</a:t>
            </a:r>
            <a:r>
              <a:rPr kumimoji="0" lang="en-US" sz="6000" b="1" i="0" u="none" strike="noStrike" kern="1200" cap="none" spc="0" normalizeH="0" baseline="0" noProof="0" dirty="0">
                <a:ln>
                  <a:noFill/>
                </a:ln>
                <a:solidFill>
                  <a:prstClr val="white"/>
                </a:solidFill>
                <a:effectLst>
                  <a:glow rad="101600">
                    <a:srgbClr val="4472C4">
                      <a:satMod val="175000"/>
                      <a:alpha val="40000"/>
                    </a:srgbClr>
                  </a:glow>
                  <a:outerShdw blurRad="38100" dist="38100" dir="2700000" algn="tl">
                    <a:srgbClr val="000000">
                      <a:alpha val="43137"/>
                    </a:srgbClr>
                  </a:outerShdw>
                </a:effectLst>
                <a:uLnTx/>
                <a:uFillTx/>
                <a:latin typeface="UTM Swiss Condensed" panose="02000500000000000000" pitchFamily="2" charset="0"/>
                <a:ea typeface="+mn-ea"/>
                <a:cs typeface="Arial"/>
                <a:sym typeface="Arial"/>
              </a:rPr>
              <a:t>1</a:t>
            </a:r>
          </a:p>
        </p:txBody>
      </p:sp>
      <p:pic>
        <p:nvPicPr>
          <p:cNvPr id="12" name="Picture 11" descr="A close up of a logo&#10;&#10;Description generated with high confidence">
            <a:extLst>
              <a:ext uri="{FF2B5EF4-FFF2-40B4-BE49-F238E27FC236}">
                <a16:creationId xmlns:a16="http://schemas.microsoft.com/office/drawing/2014/main" id="{1C77B4BB-D482-4C7D-B228-90B6B4E755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49743" y="193580"/>
            <a:ext cx="1153923" cy="1165462"/>
          </a:xfrm>
          <a:prstGeom prst="rect">
            <a:avLst/>
          </a:prstGeom>
        </p:spPr>
      </p:pic>
      <p:pic>
        <p:nvPicPr>
          <p:cNvPr id="13" name="Picture 12" descr="A picture containing fireworks, outdoor object&#10;&#10;Description generated with very high confidence">
            <a:extLst>
              <a:ext uri="{FF2B5EF4-FFF2-40B4-BE49-F238E27FC236}">
                <a16:creationId xmlns:a16="http://schemas.microsoft.com/office/drawing/2014/main" id="{AACF0864-491A-48F5-9AA3-F62DCC3F4D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8352" y="451572"/>
            <a:ext cx="3318812" cy="649479"/>
          </a:xfrm>
          <a:prstGeom prst="rect">
            <a:avLst/>
          </a:prstGeom>
        </p:spPr>
      </p:pic>
      <p:pic>
        <p:nvPicPr>
          <p:cNvPr id="14" name="Picture 13" descr="A close up of a logo&#10;&#10;Description generated with high confidence">
            <a:extLst>
              <a:ext uri="{FF2B5EF4-FFF2-40B4-BE49-F238E27FC236}">
                <a16:creationId xmlns:a16="http://schemas.microsoft.com/office/drawing/2014/main" id="{C46575C1-1A0D-4F3F-9313-FF1489871E0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95699">
            <a:off x="8504149" y="396198"/>
            <a:ext cx="642590" cy="775111"/>
          </a:xfrm>
          <a:prstGeom prst="rect">
            <a:avLst/>
          </a:prstGeom>
        </p:spPr>
      </p:pic>
      <p:pic>
        <p:nvPicPr>
          <p:cNvPr id="15" name="Picture 14" descr="A close up of a logo&#10;&#10;Description generated with high confidence">
            <a:extLst>
              <a:ext uri="{FF2B5EF4-FFF2-40B4-BE49-F238E27FC236}">
                <a16:creationId xmlns:a16="http://schemas.microsoft.com/office/drawing/2014/main" id="{CEF42F1C-4F8A-45A0-B6CB-5290FCCAEC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0514" y="221937"/>
            <a:ext cx="1153923" cy="1165462"/>
          </a:xfrm>
          <a:prstGeom prst="rect">
            <a:avLst/>
          </a:prstGeom>
        </p:spPr>
      </p:pic>
      <p:pic>
        <p:nvPicPr>
          <p:cNvPr id="16" name="Picture 15" descr="A picture containing fireworks, outdoor object&#10;&#10;Description generated with very high confidence">
            <a:extLst>
              <a:ext uri="{FF2B5EF4-FFF2-40B4-BE49-F238E27FC236}">
                <a16:creationId xmlns:a16="http://schemas.microsoft.com/office/drawing/2014/main" id="{9CCB758B-A893-4B77-ABAA-30FBE0C9AB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60384" y="345239"/>
            <a:ext cx="3318812" cy="649479"/>
          </a:xfrm>
          <a:prstGeom prst="rect">
            <a:avLst/>
          </a:prstGeom>
        </p:spPr>
      </p:pic>
      <p:pic>
        <p:nvPicPr>
          <p:cNvPr id="17" name="Picture 16" descr="A close up of a logo&#10;&#10;Description generated with high confidence">
            <a:extLst>
              <a:ext uri="{FF2B5EF4-FFF2-40B4-BE49-F238E27FC236}">
                <a16:creationId xmlns:a16="http://schemas.microsoft.com/office/drawing/2014/main" id="{D12D1A1A-AB98-4B2E-BE5B-028CFD10E7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95699">
            <a:off x="3726181" y="289865"/>
            <a:ext cx="642590" cy="775111"/>
          </a:xfrm>
          <a:prstGeom prst="rect">
            <a:avLst/>
          </a:prstGeom>
        </p:spPr>
      </p:pic>
      <p:pic>
        <p:nvPicPr>
          <p:cNvPr id="20" name="Picture 115" descr="ALRMCLO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96001" y="4694910"/>
            <a:ext cx="10080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Oval 176"/>
          <p:cNvSpPr>
            <a:spLocks noChangeArrowheads="1"/>
          </p:cNvSpPr>
          <p:nvPr/>
        </p:nvSpPr>
        <p:spPr bwMode="auto">
          <a:xfrm>
            <a:off x="5836849" y="5073906"/>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15</a:t>
            </a:r>
          </a:p>
        </p:txBody>
      </p:sp>
      <p:sp>
        <p:nvSpPr>
          <p:cNvPr id="22" name="Oval 176"/>
          <p:cNvSpPr>
            <a:spLocks noChangeArrowheads="1"/>
          </p:cNvSpPr>
          <p:nvPr/>
        </p:nvSpPr>
        <p:spPr bwMode="auto">
          <a:xfrm>
            <a:off x="5836849" y="5073906"/>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14</a:t>
            </a:r>
          </a:p>
        </p:txBody>
      </p:sp>
      <p:sp>
        <p:nvSpPr>
          <p:cNvPr id="23" name="Oval 176"/>
          <p:cNvSpPr>
            <a:spLocks noChangeArrowheads="1"/>
          </p:cNvSpPr>
          <p:nvPr/>
        </p:nvSpPr>
        <p:spPr bwMode="auto">
          <a:xfrm>
            <a:off x="5836849" y="5073906"/>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13</a:t>
            </a:r>
          </a:p>
        </p:txBody>
      </p:sp>
      <p:sp>
        <p:nvSpPr>
          <p:cNvPr id="24" name="Oval 176"/>
          <p:cNvSpPr>
            <a:spLocks noChangeArrowheads="1"/>
          </p:cNvSpPr>
          <p:nvPr/>
        </p:nvSpPr>
        <p:spPr bwMode="auto">
          <a:xfrm>
            <a:off x="5836849" y="5073906"/>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12</a:t>
            </a:r>
          </a:p>
        </p:txBody>
      </p:sp>
      <p:sp>
        <p:nvSpPr>
          <p:cNvPr id="25" name="Oval 176"/>
          <p:cNvSpPr>
            <a:spLocks noChangeArrowheads="1"/>
          </p:cNvSpPr>
          <p:nvPr/>
        </p:nvSpPr>
        <p:spPr bwMode="auto">
          <a:xfrm>
            <a:off x="5836849" y="5073906"/>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11</a:t>
            </a:r>
          </a:p>
        </p:txBody>
      </p:sp>
      <p:sp>
        <p:nvSpPr>
          <p:cNvPr id="26" name="Oval 176"/>
          <p:cNvSpPr>
            <a:spLocks noChangeArrowheads="1"/>
          </p:cNvSpPr>
          <p:nvPr/>
        </p:nvSpPr>
        <p:spPr bwMode="auto">
          <a:xfrm>
            <a:off x="5836849" y="5073906"/>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10</a:t>
            </a:r>
          </a:p>
        </p:txBody>
      </p:sp>
      <p:sp>
        <p:nvSpPr>
          <p:cNvPr id="27" name="Oval 176"/>
          <p:cNvSpPr>
            <a:spLocks noChangeArrowheads="1"/>
          </p:cNvSpPr>
          <p:nvPr/>
        </p:nvSpPr>
        <p:spPr bwMode="auto">
          <a:xfrm>
            <a:off x="5836849" y="5073906"/>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9</a:t>
            </a:r>
          </a:p>
        </p:txBody>
      </p:sp>
      <p:sp>
        <p:nvSpPr>
          <p:cNvPr id="28" name="Oval 176"/>
          <p:cNvSpPr>
            <a:spLocks noChangeArrowheads="1"/>
          </p:cNvSpPr>
          <p:nvPr/>
        </p:nvSpPr>
        <p:spPr bwMode="auto">
          <a:xfrm>
            <a:off x="5836849" y="5073906"/>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8</a:t>
            </a:r>
          </a:p>
        </p:txBody>
      </p:sp>
      <p:sp>
        <p:nvSpPr>
          <p:cNvPr id="29" name="Oval 176"/>
          <p:cNvSpPr>
            <a:spLocks noChangeArrowheads="1"/>
          </p:cNvSpPr>
          <p:nvPr/>
        </p:nvSpPr>
        <p:spPr bwMode="auto">
          <a:xfrm>
            <a:off x="5836849" y="5073906"/>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7</a:t>
            </a:r>
          </a:p>
        </p:txBody>
      </p:sp>
      <p:sp>
        <p:nvSpPr>
          <p:cNvPr id="30" name="Oval 176"/>
          <p:cNvSpPr>
            <a:spLocks noChangeArrowheads="1"/>
          </p:cNvSpPr>
          <p:nvPr/>
        </p:nvSpPr>
        <p:spPr bwMode="auto">
          <a:xfrm>
            <a:off x="5836849" y="5073906"/>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6</a:t>
            </a:r>
          </a:p>
        </p:txBody>
      </p:sp>
      <p:sp>
        <p:nvSpPr>
          <p:cNvPr id="31" name="Oval 176"/>
          <p:cNvSpPr>
            <a:spLocks noChangeArrowheads="1"/>
          </p:cNvSpPr>
          <p:nvPr/>
        </p:nvSpPr>
        <p:spPr bwMode="auto">
          <a:xfrm>
            <a:off x="5836849" y="5073906"/>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5</a:t>
            </a:r>
          </a:p>
        </p:txBody>
      </p:sp>
      <p:sp>
        <p:nvSpPr>
          <p:cNvPr id="32" name="Oval 176"/>
          <p:cNvSpPr>
            <a:spLocks noChangeArrowheads="1"/>
          </p:cNvSpPr>
          <p:nvPr/>
        </p:nvSpPr>
        <p:spPr bwMode="auto">
          <a:xfrm>
            <a:off x="5836849" y="5073906"/>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4</a:t>
            </a:r>
          </a:p>
        </p:txBody>
      </p:sp>
      <p:sp>
        <p:nvSpPr>
          <p:cNvPr id="33" name="Oval 176"/>
          <p:cNvSpPr>
            <a:spLocks noChangeArrowheads="1"/>
          </p:cNvSpPr>
          <p:nvPr/>
        </p:nvSpPr>
        <p:spPr bwMode="auto">
          <a:xfrm>
            <a:off x="5836849" y="5073906"/>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3</a:t>
            </a:r>
          </a:p>
        </p:txBody>
      </p:sp>
      <p:sp>
        <p:nvSpPr>
          <p:cNvPr id="34" name="Oval 176"/>
          <p:cNvSpPr>
            <a:spLocks noChangeArrowheads="1"/>
          </p:cNvSpPr>
          <p:nvPr/>
        </p:nvSpPr>
        <p:spPr bwMode="auto">
          <a:xfrm>
            <a:off x="5836849" y="5073906"/>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2</a:t>
            </a:r>
          </a:p>
        </p:txBody>
      </p:sp>
      <p:sp>
        <p:nvSpPr>
          <p:cNvPr id="35" name="Oval 176"/>
          <p:cNvSpPr>
            <a:spLocks noChangeArrowheads="1"/>
          </p:cNvSpPr>
          <p:nvPr/>
        </p:nvSpPr>
        <p:spPr bwMode="auto">
          <a:xfrm>
            <a:off x="5836849" y="5073906"/>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a:t>
            </a:r>
          </a:p>
        </p:txBody>
      </p:sp>
      <p:sp>
        <p:nvSpPr>
          <p:cNvPr id="36" name="Oval 176"/>
          <p:cNvSpPr>
            <a:spLocks noChangeArrowheads="1"/>
          </p:cNvSpPr>
          <p:nvPr/>
        </p:nvSpPr>
        <p:spPr bwMode="auto">
          <a:xfrm>
            <a:off x="5836849" y="5073906"/>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sym typeface="Arial"/>
              </a:rPr>
              <a:t>0</a:t>
            </a:r>
          </a:p>
        </p:txBody>
      </p:sp>
      <p:sp>
        <p:nvSpPr>
          <p:cNvPr id="3" name="Rectangle 2"/>
          <p:cNvSpPr/>
          <p:nvPr/>
        </p:nvSpPr>
        <p:spPr>
          <a:xfrm>
            <a:off x="3097002" y="1656487"/>
            <a:ext cx="8670276" cy="1791260"/>
          </a:xfrm>
          <a:prstGeom prst="rect">
            <a:avLst/>
          </a:prstGeom>
        </p:spPr>
        <p:txBody>
          <a:bodyPr wrap="square">
            <a:spAutoFit/>
          </a:bodyPr>
          <a:lstStyle/>
          <a:p>
            <a:pPr>
              <a:lnSpc>
                <a:spcPct val="115000"/>
              </a:lnSpc>
              <a:spcAft>
                <a:spcPts val="0"/>
              </a:spcAft>
            </a:pPr>
            <a:r>
              <a:rPr lang="en-US" sz="2400" b="1" smtClean="0">
                <a:solidFill>
                  <a:schemeClr val="bg1"/>
                </a:solidFill>
                <a:effectLst/>
                <a:latin typeface="Times New Roman" panose="02020603050405020304" pitchFamily="18" charset="0"/>
                <a:ea typeface="Times New Roman" panose="02020603050405020304" pitchFamily="18" charset="0"/>
              </a:rPr>
              <a:t>Câu</a:t>
            </a:r>
            <a:r>
              <a:rPr lang="en-US" sz="2400" b="1" dirty="0" smtClean="0">
                <a:solidFill>
                  <a:schemeClr val="bg1"/>
                </a:solidFill>
                <a:effectLst/>
                <a:latin typeface="Times New Roman" panose="02020603050405020304" pitchFamily="18" charset="0"/>
                <a:ea typeface="Times New Roman" panose="02020603050405020304" pitchFamily="18" charset="0"/>
              </a:rPr>
              <a:t> 1:</a:t>
            </a:r>
            <a:r>
              <a:rPr lang="en-US" sz="2400" dirty="0" smtClean="0">
                <a:solidFill>
                  <a:schemeClr val="bg1"/>
                </a:solidFill>
                <a:effectLst/>
                <a:latin typeface="Times New Roman" panose="02020603050405020304" pitchFamily="18" charset="0"/>
                <a:ea typeface="Times New Roman" panose="02020603050405020304" pitchFamily="18" charset="0"/>
              </a:rPr>
              <a:t> “</a:t>
            </a:r>
            <a:r>
              <a:rPr lang="en-US" sz="2400" i="1" dirty="0" err="1" smtClean="0">
                <a:solidFill>
                  <a:schemeClr val="bg1"/>
                </a:solidFill>
                <a:effectLst/>
                <a:latin typeface="Times New Roman" panose="02020603050405020304" pitchFamily="18" charset="0"/>
                <a:ea typeface="Times New Roman" panose="02020603050405020304" pitchFamily="18" charset="0"/>
              </a:rPr>
              <a:t>Sơn</a:t>
            </a:r>
            <a:r>
              <a:rPr lang="en-US" sz="2400" i="1" dirty="0" smtClean="0">
                <a:solidFill>
                  <a:schemeClr val="bg1"/>
                </a:solidFill>
                <a:effectLst/>
                <a:latin typeface="Times New Roman" panose="02020603050405020304" pitchFamily="18" charset="0"/>
                <a:ea typeface="Times New Roman" panose="02020603050405020304" pitchFamily="18" charset="0"/>
              </a:rPr>
              <a:t> </a:t>
            </a:r>
            <a:r>
              <a:rPr lang="en-US" sz="2400" i="1" dirty="0" err="1" smtClean="0">
                <a:solidFill>
                  <a:schemeClr val="bg1"/>
                </a:solidFill>
                <a:effectLst/>
                <a:latin typeface="Times New Roman" panose="02020603050405020304" pitchFamily="18" charset="0"/>
                <a:ea typeface="Times New Roman" panose="02020603050405020304" pitchFamily="18" charset="0"/>
              </a:rPr>
              <a:t>bây</a:t>
            </a:r>
            <a:r>
              <a:rPr lang="en-US" sz="2400" i="1" dirty="0" smtClean="0">
                <a:solidFill>
                  <a:schemeClr val="bg1"/>
                </a:solidFill>
                <a:effectLst/>
                <a:latin typeface="Times New Roman" panose="02020603050405020304" pitchFamily="18" charset="0"/>
                <a:ea typeface="Times New Roman" panose="02020603050405020304" pitchFamily="18" charset="0"/>
              </a:rPr>
              <a:t> </a:t>
            </a:r>
            <a:r>
              <a:rPr lang="en-US" sz="2400" i="1" dirty="0" err="1" smtClean="0">
                <a:solidFill>
                  <a:schemeClr val="bg1"/>
                </a:solidFill>
                <a:effectLst/>
                <a:latin typeface="Times New Roman" panose="02020603050405020304" pitchFamily="18" charset="0"/>
                <a:ea typeface="Times New Roman" panose="02020603050405020304" pitchFamily="18" charset="0"/>
              </a:rPr>
              <a:t>giờ</a:t>
            </a:r>
            <a:r>
              <a:rPr lang="en-US" sz="2400" i="1" dirty="0" smtClean="0">
                <a:solidFill>
                  <a:schemeClr val="bg1"/>
                </a:solidFill>
                <a:effectLst/>
                <a:latin typeface="Times New Roman" panose="02020603050405020304" pitchFamily="18" charset="0"/>
                <a:ea typeface="Times New Roman" panose="02020603050405020304" pitchFamily="18" charset="0"/>
              </a:rPr>
              <a:t> </a:t>
            </a:r>
            <a:r>
              <a:rPr lang="en-US" sz="2400" i="1" dirty="0" err="1" smtClean="0">
                <a:solidFill>
                  <a:schemeClr val="bg1"/>
                </a:solidFill>
                <a:effectLst/>
                <a:latin typeface="Times New Roman" panose="02020603050405020304" pitchFamily="18" charset="0"/>
                <a:ea typeface="Times New Roman" panose="02020603050405020304" pitchFamily="18" charset="0"/>
              </a:rPr>
              <a:t>mới</a:t>
            </a:r>
            <a:r>
              <a:rPr lang="en-US" sz="2400" i="1" dirty="0" smtClean="0">
                <a:solidFill>
                  <a:schemeClr val="bg1"/>
                </a:solidFill>
                <a:effectLst/>
                <a:latin typeface="Times New Roman" panose="02020603050405020304" pitchFamily="18" charset="0"/>
                <a:ea typeface="Times New Roman" panose="02020603050405020304" pitchFamily="18" charset="0"/>
              </a:rPr>
              <a:t> </a:t>
            </a:r>
            <a:r>
              <a:rPr lang="en-US" sz="2400" i="1" dirty="0" err="1" smtClean="0">
                <a:solidFill>
                  <a:schemeClr val="bg1"/>
                </a:solidFill>
                <a:effectLst/>
                <a:latin typeface="Times New Roman" panose="02020603050405020304" pitchFamily="18" charset="0"/>
                <a:ea typeface="Times New Roman" panose="02020603050405020304" pitchFamily="18" charset="0"/>
              </a:rPr>
              <a:t>chợt</a:t>
            </a:r>
            <a:r>
              <a:rPr lang="en-US" sz="2400" i="1" dirty="0" smtClean="0">
                <a:solidFill>
                  <a:schemeClr val="bg1"/>
                </a:solidFill>
                <a:effectLst/>
                <a:latin typeface="Times New Roman" panose="02020603050405020304" pitchFamily="18" charset="0"/>
                <a:ea typeface="Times New Roman" panose="02020603050405020304" pitchFamily="18" charset="0"/>
              </a:rPr>
              <a:t> </a:t>
            </a:r>
            <a:r>
              <a:rPr lang="en-US" sz="2400" i="1" dirty="0" err="1" smtClean="0">
                <a:solidFill>
                  <a:schemeClr val="bg1"/>
                </a:solidFill>
                <a:effectLst/>
                <a:latin typeface="Times New Roman" panose="02020603050405020304" pitchFamily="18" charset="0"/>
                <a:ea typeface="Times New Roman" panose="02020603050405020304" pitchFamily="18" charset="0"/>
              </a:rPr>
              <a:t>nhớ</a:t>
            </a:r>
            <a:r>
              <a:rPr lang="en-US" sz="2400" i="1" dirty="0" smtClean="0">
                <a:solidFill>
                  <a:schemeClr val="bg1"/>
                </a:solidFill>
                <a:effectLst/>
                <a:latin typeface="Times New Roman" panose="02020603050405020304" pitchFamily="18" charset="0"/>
                <a:ea typeface="Times New Roman" panose="02020603050405020304" pitchFamily="18" charset="0"/>
              </a:rPr>
              <a:t> </a:t>
            </a:r>
            <a:r>
              <a:rPr lang="en-US" sz="2400" i="1" dirty="0" err="1" smtClean="0">
                <a:solidFill>
                  <a:schemeClr val="bg1"/>
                </a:solidFill>
                <a:effectLst/>
                <a:latin typeface="Times New Roman" panose="02020603050405020304" pitchFamily="18" charset="0"/>
                <a:ea typeface="Times New Roman" panose="02020603050405020304" pitchFamily="18" charset="0"/>
              </a:rPr>
              <a:t>ra</a:t>
            </a:r>
            <a:r>
              <a:rPr lang="en-US" sz="2400" dirty="0" smtClean="0">
                <a:solidFill>
                  <a:schemeClr val="bg1"/>
                </a:solidFill>
                <a:effectLst/>
                <a:latin typeface="Times New Roman" panose="02020603050405020304" pitchFamily="18" charset="0"/>
                <a:ea typeface="Times New Roman" panose="02020603050405020304" pitchFamily="18" charset="0"/>
              </a:rPr>
              <a:t> </a:t>
            </a:r>
            <a:r>
              <a:rPr lang="en-US" sz="2400" i="1" dirty="0" err="1" smtClean="0">
                <a:solidFill>
                  <a:schemeClr val="bg1"/>
                </a:solidFill>
                <a:effectLst/>
                <a:latin typeface="Times New Roman" panose="02020603050405020304" pitchFamily="18" charset="0"/>
                <a:ea typeface="Times New Roman" panose="02020603050405020304" pitchFamily="18" charset="0"/>
              </a:rPr>
              <a:t>là</a:t>
            </a:r>
            <a:r>
              <a:rPr lang="en-US" sz="2400" i="1" dirty="0" smtClean="0">
                <a:solidFill>
                  <a:schemeClr val="bg1"/>
                </a:solidFill>
                <a:effectLst/>
                <a:latin typeface="Times New Roman" panose="02020603050405020304" pitchFamily="18" charset="0"/>
                <a:ea typeface="Times New Roman" panose="02020603050405020304" pitchFamily="18" charset="0"/>
              </a:rPr>
              <a:t> </a:t>
            </a:r>
            <a:r>
              <a:rPr lang="en-US" sz="2400" i="1" dirty="0" err="1" smtClean="0">
                <a:solidFill>
                  <a:schemeClr val="bg1"/>
                </a:solidFill>
                <a:effectLst/>
                <a:latin typeface="Times New Roman" panose="02020603050405020304" pitchFamily="18" charset="0"/>
                <a:ea typeface="Times New Roman" panose="02020603050405020304" pitchFamily="18" charset="0"/>
              </a:rPr>
              <a:t>mẹ</a:t>
            </a:r>
            <a:r>
              <a:rPr lang="en-US" sz="2400" i="1" dirty="0" smtClean="0">
                <a:solidFill>
                  <a:schemeClr val="bg1"/>
                </a:solidFill>
                <a:effectLst/>
                <a:latin typeface="Times New Roman" panose="02020603050405020304" pitchFamily="18" charset="0"/>
                <a:ea typeface="Times New Roman" panose="02020603050405020304" pitchFamily="18" charset="0"/>
              </a:rPr>
              <a:t> </a:t>
            </a:r>
            <a:r>
              <a:rPr lang="en-US" sz="2400" i="1" dirty="0" err="1" smtClean="0">
                <a:solidFill>
                  <a:schemeClr val="bg1"/>
                </a:solidFill>
                <a:effectLst/>
                <a:latin typeface="Times New Roman" panose="02020603050405020304" pitchFamily="18" charset="0"/>
                <a:ea typeface="Times New Roman" panose="02020603050405020304" pitchFamily="18" charset="0"/>
              </a:rPr>
              <a:t>cái</a:t>
            </a:r>
            <a:r>
              <a:rPr lang="en-US" sz="2400" i="1" dirty="0" smtClean="0">
                <a:solidFill>
                  <a:schemeClr val="bg1"/>
                </a:solidFill>
                <a:effectLst/>
                <a:latin typeface="Times New Roman" panose="02020603050405020304" pitchFamily="18" charset="0"/>
                <a:ea typeface="Times New Roman" panose="02020603050405020304" pitchFamily="18" charset="0"/>
              </a:rPr>
              <a:t> </a:t>
            </a:r>
            <a:r>
              <a:rPr lang="en-US" sz="2400" i="1" dirty="0" err="1" smtClean="0">
                <a:solidFill>
                  <a:schemeClr val="bg1"/>
                </a:solidFill>
                <a:effectLst/>
                <a:latin typeface="Times New Roman" panose="02020603050405020304" pitchFamily="18" charset="0"/>
                <a:ea typeface="Times New Roman" panose="02020603050405020304" pitchFamily="18" charset="0"/>
              </a:rPr>
              <a:t>Hiên</a:t>
            </a:r>
            <a:r>
              <a:rPr lang="en-US" sz="2400" i="1" dirty="0" smtClean="0">
                <a:solidFill>
                  <a:schemeClr val="bg1"/>
                </a:solidFill>
                <a:effectLst/>
                <a:latin typeface="Times New Roman" panose="02020603050405020304" pitchFamily="18" charset="0"/>
                <a:ea typeface="Times New Roman" panose="02020603050405020304" pitchFamily="18" charset="0"/>
              </a:rPr>
              <a:t> </a:t>
            </a:r>
            <a:r>
              <a:rPr lang="en-US" sz="2400" i="1" dirty="0" err="1" smtClean="0">
                <a:solidFill>
                  <a:schemeClr val="bg1"/>
                </a:solidFill>
                <a:effectLst/>
                <a:latin typeface="Times New Roman" panose="02020603050405020304" pitchFamily="18" charset="0"/>
                <a:ea typeface="Times New Roman" panose="02020603050405020304" pitchFamily="18" charset="0"/>
              </a:rPr>
              <a:t>rất</a:t>
            </a:r>
            <a:r>
              <a:rPr lang="en-US" sz="2400" i="1" dirty="0" smtClean="0">
                <a:solidFill>
                  <a:schemeClr val="bg1"/>
                </a:solidFill>
                <a:effectLst/>
                <a:latin typeface="Times New Roman" panose="02020603050405020304" pitchFamily="18" charset="0"/>
                <a:ea typeface="Times New Roman" panose="02020603050405020304" pitchFamily="18" charset="0"/>
              </a:rPr>
              <a:t> </a:t>
            </a:r>
            <a:r>
              <a:rPr lang="en-US" sz="2400" i="1" dirty="0" err="1" smtClean="0">
                <a:solidFill>
                  <a:schemeClr val="bg1"/>
                </a:solidFill>
                <a:effectLst/>
                <a:latin typeface="Times New Roman" panose="02020603050405020304" pitchFamily="18" charset="0"/>
                <a:ea typeface="Times New Roman" panose="02020603050405020304" pitchFamily="18" charset="0"/>
              </a:rPr>
              <a:t>nghèo</a:t>
            </a:r>
            <a:r>
              <a:rPr lang="en-US" sz="2400" i="1" dirty="0" smtClean="0">
                <a:solidFill>
                  <a:schemeClr val="bg1"/>
                </a:solidFill>
                <a:effectLst/>
                <a:latin typeface="Times New Roman" panose="02020603050405020304" pitchFamily="18" charset="0"/>
                <a:ea typeface="Times New Roman" panose="02020603050405020304" pitchFamily="18" charset="0"/>
              </a:rPr>
              <a:t>, </a:t>
            </a:r>
            <a:r>
              <a:rPr lang="en-US" sz="2400" i="1" dirty="0" err="1" smtClean="0">
                <a:solidFill>
                  <a:schemeClr val="bg1"/>
                </a:solidFill>
                <a:effectLst/>
                <a:latin typeface="Times New Roman" panose="02020603050405020304" pitchFamily="18" charset="0"/>
                <a:ea typeface="Times New Roman" panose="02020603050405020304" pitchFamily="18" charset="0"/>
              </a:rPr>
              <a:t>chỉ</a:t>
            </a:r>
            <a:r>
              <a:rPr lang="en-US" sz="2400" i="1" dirty="0" smtClean="0">
                <a:solidFill>
                  <a:schemeClr val="bg1"/>
                </a:solidFill>
                <a:effectLst/>
                <a:latin typeface="Times New Roman" panose="02020603050405020304" pitchFamily="18" charset="0"/>
                <a:ea typeface="Times New Roman" panose="02020603050405020304" pitchFamily="18" charset="0"/>
              </a:rPr>
              <a:t> </a:t>
            </a:r>
            <a:r>
              <a:rPr lang="en-US" sz="2400" i="1" dirty="0" err="1" smtClean="0">
                <a:solidFill>
                  <a:schemeClr val="bg1"/>
                </a:solidFill>
                <a:effectLst/>
                <a:latin typeface="Times New Roman" panose="02020603050405020304" pitchFamily="18" charset="0"/>
                <a:ea typeface="Times New Roman" panose="02020603050405020304" pitchFamily="18" charset="0"/>
              </a:rPr>
              <a:t>có</a:t>
            </a:r>
            <a:r>
              <a:rPr lang="en-US" sz="2400" i="1" dirty="0" smtClean="0">
                <a:solidFill>
                  <a:schemeClr val="bg1"/>
                </a:solidFill>
                <a:effectLst/>
                <a:latin typeface="Times New Roman" panose="02020603050405020304" pitchFamily="18" charset="0"/>
                <a:ea typeface="Times New Roman" panose="02020603050405020304" pitchFamily="18" charset="0"/>
              </a:rPr>
              <a:t> </a:t>
            </a:r>
            <a:r>
              <a:rPr lang="en-US" sz="2400" i="1" dirty="0" err="1" smtClean="0">
                <a:solidFill>
                  <a:schemeClr val="bg1"/>
                </a:solidFill>
                <a:effectLst/>
                <a:latin typeface="Times New Roman" panose="02020603050405020304" pitchFamily="18" charset="0"/>
                <a:ea typeface="Times New Roman" panose="02020603050405020304" pitchFamily="18" charset="0"/>
              </a:rPr>
              <a:t>nghề</a:t>
            </a:r>
            <a:r>
              <a:rPr lang="en-US" sz="2400" i="1" dirty="0" smtClean="0">
                <a:solidFill>
                  <a:schemeClr val="bg1"/>
                </a:solidFill>
                <a:effectLst/>
                <a:latin typeface="Times New Roman" panose="02020603050405020304" pitchFamily="18" charset="0"/>
                <a:ea typeface="Times New Roman" panose="02020603050405020304" pitchFamily="18" charset="0"/>
              </a:rPr>
              <a:t> </a:t>
            </a:r>
            <a:r>
              <a:rPr lang="en-US" sz="2400" i="1" dirty="0" err="1" smtClean="0">
                <a:solidFill>
                  <a:schemeClr val="bg1"/>
                </a:solidFill>
                <a:effectLst/>
                <a:latin typeface="Times New Roman" panose="02020603050405020304" pitchFamily="18" charset="0"/>
                <a:ea typeface="Times New Roman" panose="02020603050405020304" pitchFamily="18" charset="0"/>
              </a:rPr>
              <a:t>mò</a:t>
            </a:r>
            <a:r>
              <a:rPr lang="en-US" sz="2400" i="1" dirty="0" smtClean="0">
                <a:solidFill>
                  <a:schemeClr val="bg1"/>
                </a:solidFill>
                <a:effectLst/>
                <a:latin typeface="Times New Roman" panose="02020603050405020304" pitchFamily="18" charset="0"/>
                <a:ea typeface="Times New Roman" panose="02020603050405020304" pitchFamily="18" charset="0"/>
              </a:rPr>
              <a:t> </a:t>
            </a:r>
            <a:r>
              <a:rPr lang="en-US" sz="2400" i="1" dirty="0" err="1" smtClean="0">
                <a:solidFill>
                  <a:schemeClr val="bg1"/>
                </a:solidFill>
                <a:effectLst/>
                <a:latin typeface="Times New Roman" panose="02020603050405020304" pitchFamily="18" charset="0"/>
                <a:ea typeface="Times New Roman" panose="02020603050405020304" pitchFamily="18" charset="0"/>
              </a:rPr>
              <a:t>cua</a:t>
            </a:r>
            <a:r>
              <a:rPr lang="en-US" sz="2400" i="1" dirty="0" smtClean="0">
                <a:solidFill>
                  <a:schemeClr val="bg1"/>
                </a:solidFill>
                <a:effectLst/>
                <a:latin typeface="Times New Roman" panose="02020603050405020304" pitchFamily="18" charset="0"/>
                <a:ea typeface="Times New Roman" panose="02020603050405020304" pitchFamily="18" charset="0"/>
              </a:rPr>
              <a:t> </a:t>
            </a:r>
            <a:r>
              <a:rPr lang="en-US" sz="2400" i="1" dirty="0" err="1" smtClean="0">
                <a:solidFill>
                  <a:schemeClr val="bg1"/>
                </a:solidFill>
                <a:effectLst/>
                <a:latin typeface="Times New Roman" panose="02020603050405020304" pitchFamily="18" charset="0"/>
                <a:ea typeface="Times New Roman" panose="02020603050405020304" pitchFamily="18" charset="0"/>
              </a:rPr>
              <a:t>bắt</a:t>
            </a:r>
            <a:r>
              <a:rPr lang="en-US" sz="2400" i="1" dirty="0" smtClean="0">
                <a:solidFill>
                  <a:schemeClr val="bg1"/>
                </a:solidFill>
                <a:effectLst/>
                <a:latin typeface="Times New Roman" panose="02020603050405020304" pitchFamily="18" charset="0"/>
                <a:ea typeface="Times New Roman" panose="02020603050405020304" pitchFamily="18" charset="0"/>
              </a:rPr>
              <a:t> </a:t>
            </a:r>
            <a:r>
              <a:rPr lang="en-US" sz="2400" i="1" dirty="0" err="1" smtClean="0">
                <a:solidFill>
                  <a:schemeClr val="bg1"/>
                </a:solidFill>
                <a:effectLst/>
                <a:latin typeface="Times New Roman" panose="02020603050405020304" pitchFamily="18" charset="0"/>
                <a:ea typeface="Times New Roman" panose="02020603050405020304" pitchFamily="18" charset="0"/>
              </a:rPr>
              <a:t>ốc</a:t>
            </a:r>
            <a:r>
              <a:rPr lang="en-US" sz="2400" i="1" dirty="0" smtClean="0">
                <a:solidFill>
                  <a:schemeClr val="bg1"/>
                </a:solidFill>
                <a:effectLst/>
                <a:latin typeface="Times New Roman" panose="02020603050405020304" pitchFamily="18" charset="0"/>
                <a:ea typeface="Times New Roman" panose="02020603050405020304" pitchFamily="18" charset="0"/>
              </a:rPr>
              <a:t> </a:t>
            </a:r>
            <a:r>
              <a:rPr lang="en-US" sz="2400" i="1" dirty="0" err="1" smtClean="0">
                <a:solidFill>
                  <a:schemeClr val="bg1"/>
                </a:solidFill>
                <a:effectLst/>
                <a:latin typeface="Times New Roman" panose="02020603050405020304" pitchFamily="18" charset="0"/>
                <a:ea typeface="Times New Roman" panose="02020603050405020304" pitchFamily="18" charset="0"/>
              </a:rPr>
              <a:t>thì</a:t>
            </a:r>
            <a:r>
              <a:rPr lang="en-US" sz="2400" i="1" dirty="0" smtClean="0">
                <a:solidFill>
                  <a:schemeClr val="bg1"/>
                </a:solidFill>
                <a:effectLst/>
                <a:latin typeface="Times New Roman" panose="02020603050405020304" pitchFamily="18" charset="0"/>
                <a:ea typeface="Times New Roman" panose="02020603050405020304" pitchFamily="18" charset="0"/>
              </a:rPr>
              <a:t> </a:t>
            </a:r>
            <a:r>
              <a:rPr lang="en-US" sz="2400" i="1" dirty="0" err="1" smtClean="0">
                <a:solidFill>
                  <a:schemeClr val="bg1"/>
                </a:solidFill>
                <a:effectLst/>
                <a:latin typeface="Times New Roman" panose="02020603050405020304" pitchFamily="18" charset="0"/>
                <a:ea typeface="Times New Roman" panose="02020603050405020304" pitchFamily="18" charset="0"/>
              </a:rPr>
              <a:t>lấy</a:t>
            </a:r>
            <a:r>
              <a:rPr lang="en-US" sz="2400" i="1" dirty="0" smtClean="0">
                <a:solidFill>
                  <a:schemeClr val="bg1"/>
                </a:solidFill>
                <a:effectLst/>
                <a:latin typeface="Times New Roman" panose="02020603050405020304" pitchFamily="18" charset="0"/>
                <a:ea typeface="Times New Roman" panose="02020603050405020304" pitchFamily="18" charset="0"/>
              </a:rPr>
              <a:t> </a:t>
            </a:r>
            <a:r>
              <a:rPr lang="en-US" sz="2400" i="1" dirty="0" err="1" smtClean="0">
                <a:solidFill>
                  <a:schemeClr val="bg1"/>
                </a:solidFill>
                <a:effectLst/>
                <a:latin typeface="Times New Roman" panose="02020603050405020304" pitchFamily="18" charset="0"/>
                <a:ea typeface="Times New Roman" panose="02020603050405020304" pitchFamily="18" charset="0"/>
              </a:rPr>
              <a:t>đâu</a:t>
            </a:r>
            <a:r>
              <a:rPr lang="en-US" sz="2400" i="1" dirty="0" smtClean="0">
                <a:solidFill>
                  <a:schemeClr val="bg1"/>
                </a:solidFill>
                <a:effectLst/>
                <a:latin typeface="Times New Roman" panose="02020603050405020304" pitchFamily="18" charset="0"/>
                <a:ea typeface="Times New Roman" panose="02020603050405020304" pitchFamily="18" charset="0"/>
              </a:rPr>
              <a:t> </a:t>
            </a:r>
            <a:r>
              <a:rPr lang="en-US" sz="2400" i="1" dirty="0" err="1" smtClean="0">
                <a:solidFill>
                  <a:schemeClr val="bg1"/>
                </a:solidFill>
                <a:effectLst/>
                <a:latin typeface="Times New Roman" panose="02020603050405020304" pitchFamily="18" charset="0"/>
                <a:ea typeface="Times New Roman" panose="02020603050405020304" pitchFamily="18" charset="0"/>
              </a:rPr>
              <a:t>ra</a:t>
            </a:r>
            <a:r>
              <a:rPr lang="en-US" sz="2400" i="1" dirty="0" smtClean="0">
                <a:solidFill>
                  <a:schemeClr val="bg1"/>
                </a:solidFill>
                <a:effectLst/>
                <a:latin typeface="Times New Roman" panose="02020603050405020304" pitchFamily="18" charset="0"/>
                <a:ea typeface="Times New Roman" panose="02020603050405020304" pitchFamily="18" charset="0"/>
              </a:rPr>
              <a:t> </a:t>
            </a:r>
            <a:r>
              <a:rPr lang="en-US" sz="2400" i="1" dirty="0" err="1" smtClean="0">
                <a:solidFill>
                  <a:schemeClr val="bg1"/>
                </a:solidFill>
                <a:effectLst/>
                <a:latin typeface="Times New Roman" panose="02020603050405020304" pitchFamily="18" charset="0"/>
                <a:ea typeface="Times New Roman" panose="02020603050405020304" pitchFamily="18" charset="0"/>
              </a:rPr>
              <a:t>tiền</a:t>
            </a:r>
            <a:r>
              <a:rPr lang="en-US" sz="2400" i="1" dirty="0" smtClean="0">
                <a:solidFill>
                  <a:schemeClr val="bg1"/>
                </a:solidFill>
                <a:effectLst/>
                <a:latin typeface="Times New Roman" panose="02020603050405020304" pitchFamily="18" charset="0"/>
                <a:ea typeface="Times New Roman" panose="02020603050405020304" pitchFamily="18" charset="0"/>
              </a:rPr>
              <a:t> </a:t>
            </a:r>
            <a:r>
              <a:rPr lang="en-US" sz="2400" i="1" dirty="0" err="1" smtClean="0">
                <a:solidFill>
                  <a:schemeClr val="bg1"/>
                </a:solidFill>
                <a:effectLst/>
                <a:latin typeface="Times New Roman" panose="02020603050405020304" pitchFamily="18" charset="0"/>
                <a:ea typeface="Times New Roman" panose="02020603050405020304" pitchFamily="18" charset="0"/>
              </a:rPr>
              <a:t>mà</a:t>
            </a:r>
            <a:r>
              <a:rPr lang="en-US" sz="2400" i="1" dirty="0" smtClean="0">
                <a:solidFill>
                  <a:schemeClr val="bg1"/>
                </a:solidFill>
                <a:effectLst/>
                <a:latin typeface="Times New Roman" panose="02020603050405020304" pitchFamily="18" charset="0"/>
                <a:ea typeface="Times New Roman" panose="02020603050405020304" pitchFamily="18" charset="0"/>
              </a:rPr>
              <a:t> </a:t>
            </a:r>
            <a:r>
              <a:rPr lang="en-US" sz="2400" i="1" dirty="0" err="1" smtClean="0">
                <a:solidFill>
                  <a:schemeClr val="bg1"/>
                </a:solidFill>
                <a:effectLst/>
                <a:latin typeface="Times New Roman" panose="02020603050405020304" pitchFamily="18" charset="0"/>
                <a:ea typeface="Times New Roman" panose="02020603050405020304" pitchFamily="18" charset="0"/>
              </a:rPr>
              <a:t>sắm</a:t>
            </a:r>
            <a:r>
              <a:rPr lang="en-US" sz="2400" i="1" dirty="0" smtClean="0">
                <a:solidFill>
                  <a:schemeClr val="bg1"/>
                </a:solidFill>
                <a:effectLst/>
                <a:latin typeface="Times New Roman" panose="02020603050405020304" pitchFamily="18" charset="0"/>
                <a:ea typeface="Times New Roman" panose="02020603050405020304" pitchFamily="18" charset="0"/>
              </a:rPr>
              <a:t> </a:t>
            </a:r>
            <a:r>
              <a:rPr lang="en-US" sz="2400" i="1" dirty="0" err="1" smtClean="0">
                <a:solidFill>
                  <a:schemeClr val="bg1"/>
                </a:solidFill>
                <a:effectLst/>
                <a:latin typeface="Times New Roman" panose="02020603050405020304" pitchFamily="18" charset="0"/>
                <a:ea typeface="Times New Roman" panose="02020603050405020304" pitchFamily="18" charset="0"/>
              </a:rPr>
              <a:t>áo</a:t>
            </a:r>
            <a:r>
              <a:rPr lang="en-US" sz="2400" i="1" dirty="0" smtClean="0">
                <a:solidFill>
                  <a:schemeClr val="bg1"/>
                </a:solidFill>
                <a:effectLst/>
                <a:latin typeface="Times New Roman" panose="02020603050405020304" pitchFamily="18" charset="0"/>
                <a:ea typeface="Times New Roman" panose="02020603050405020304" pitchFamily="18" charset="0"/>
              </a:rPr>
              <a:t> </a:t>
            </a:r>
            <a:r>
              <a:rPr lang="en-US" sz="2400" i="1" dirty="0" err="1" smtClean="0">
                <a:solidFill>
                  <a:schemeClr val="bg1"/>
                </a:solidFill>
                <a:effectLst/>
                <a:latin typeface="Times New Roman" panose="02020603050405020304" pitchFamily="18" charset="0"/>
                <a:ea typeface="Times New Roman" panose="02020603050405020304" pitchFamily="18" charset="0"/>
              </a:rPr>
              <a:t>cho</a:t>
            </a:r>
            <a:r>
              <a:rPr lang="en-US" sz="2400" i="1" dirty="0" smtClean="0">
                <a:solidFill>
                  <a:schemeClr val="bg1"/>
                </a:solidFill>
                <a:effectLst/>
                <a:latin typeface="Times New Roman" panose="02020603050405020304" pitchFamily="18" charset="0"/>
                <a:ea typeface="Times New Roman" panose="02020603050405020304" pitchFamily="18" charset="0"/>
              </a:rPr>
              <a:t> con </a:t>
            </a:r>
            <a:r>
              <a:rPr lang="en-US" sz="2400" i="1" dirty="0" err="1" smtClean="0">
                <a:solidFill>
                  <a:schemeClr val="bg1"/>
                </a:solidFill>
                <a:effectLst/>
                <a:latin typeface="Times New Roman" panose="02020603050405020304" pitchFamily="18" charset="0"/>
                <a:ea typeface="Times New Roman" panose="02020603050405020304" pitchFamily="18" charset="0"/>
              </a:rPr>
              <a:t>nữa</a:t>
            </a:r>
            <a:r>
              <a:rPr lang="en-US" sz="2400" i="1" dirty="0" smtClean="0">
                <a:solidFill>
                  <a:schemeClr val="bg1"/>
                </a:solidFill>
                <a:effectLst/>
                <a:latin typeface="Times New Roman" panose="02020603050405020304" pitchFamily="18" charset="0"/>
                <a:ea typeface="Times New Roman" panose="02020603050405020304" pitchFamily="18" charset="0"/>
              </a:rPr>
              <a:t>” </a:t>
            </a:r>
            <a:r>
              <a:rPr lang="en-US" sz="2400" dirty="0" err="1" smtClean="0">
                <a:solidFill>
                  <a:schemeClr val="bg1"/>
                </a:solidFill>
                <a:effectLst/>
                <a:latin typeface="Times New Roman" panose="02020603050405020304" pitchFamily="18" charset="0"/>
                <a:ea typeface="Times New Roman" panose="02020603050405020304" pitchFamily="18" charset="0"/>
              </a:rPr>
              <a:t>Câu</a:t>
            </a:r>
            <a:r>
              <a:rPr lang="en-US" sz="2400" dirty="0" smtClean="0">
                <a:solidFill>
                  <a:schemeClr val="bg1"/>
                </a:solidFill>
                <a:effectLst/>
                <a:latin typeface="Times New Roman" panose="02020603050405020304" pitchFamily="18" charset="0"/>
                <a:ea typeface="Times New Roman" panose="02020603050405020304" pitchFamily="18" charset="0"/>
              </a:rPr>
              <a:t> </a:t>
            </a:r>
            <a:r>
              <a:rPr lang="en-US" sz="2400" dirty="0" err="1" smtClean="0">
                <a:solidFill>
                  <a:schemeClr val="bg1"/>
                </a:solidFill>
                <a:effectLst/>
                <a:latin typeface="Times New Roman" panose="02020603050405020304" pitchFamily="18" charset="0"/>
                <a:ea typeface="Times New Roman" panose="02020603050405020304" pitchFamily="18" charset="0"/>
              </a:rPr>
              <a:t>văn</a:t>
            </a:r>
            <a:r>
              <a:rPr lang="en-US" sz="2400" dirty="0" smtClean="0">
                <a:solidFill>
                  <a:schemeClr val="bg1"/>
                </a:solidFill>
                <a:effectLst/>
                <a:latin typeface="Times New Roman" panose="02020603050405020304" pitchFamily="18" charset="0"/>
                <a:ea typeface="Times New Roman" panose="02020603050405020304" pitchFamily="18" charset="0"/>
              </a:rPr>
              <a:t> </a:t>
            </a:r>
            <a:r>
              <a:rPr lang="en-US" sz="2400" dirty="0" err="1" smtClean="0">
                <a:solidFill>
                  <a:schemeClr val="bg1"/>
                </a:solidFill>
                <a:effectLst/>
                <a:latin typeface="Times New Roman" panose="02020603050405020304" pitchFamily="18" charset="0"/>
                <a:ea typeface="Times New Roman" panose="02020603050405020304" pitchFamily="18" charset="0"/>
              </a:rPr>
              <a:t>khắc</a:t>
            </a:r>
            <a:r>
              <a:rPr lang="en-US" sz="2400" dirty="0" smtClean="0">
                <a:solidFill>
                  <a:schemeClr val="bg1"/>
                </a:solidFill>
                <a:effectLst/>
                <a:latin typeface="Times New Roman" panose="02020603050405020304" pitchFamily="18" charset="0"/>
                <a:ea typeface="Times New Roman" panose="02020603050405020304" pitchFamily="18" charset="0"/>
              </a:rPr>
              <a:t> </a:t>
            </a:r>
            <a:r>
              <a:rPr lang="en-US" sz="2400" dirty="0" err="1" smtClean="0">
                <a:solidFill>
                  <a:schemeClr val="bg1"/>
                </a:solidFill>
                <a:effectLst/>
                <a:latin typeface="Times New Roman" panose="02020603050405020304" pitchFamily="18" charset="0"/>
                <a:ea typeface="Times New Roman" panose="02020603050405020304" pitchFamily="18" charset="0"/>
              </a:rPr>
              <a:t>họa</a:t>
            </a:r>
            <a:r>
              <a:rPr lang="en-US" sz="2400" dirty="0" smtClean="0">
                <a:solidFill>
                  <a:schemeClr val="bg1"/>
                </a:solidFill>
                <a:effectLst/>
                <a:latin typeface="Times New Roman" panose="02020603050405020304" pitchFamily="18" charset="0"/>
                <a:ea typeface="Times New Roman" panose="02020603050405020304" pitchFamily="18" charset="0"/>
              </a:rPr>
              <a:t> </a:t>
            </a:r>
            <a:r>
              <a:rPr lang="en-US" sz="2400" dirty="0" err="1" smtClean="0">
                <a:solidFill>
                  <a:schemeClr val="bg1"/>
                </a:solidFill>
                <a:effectLst/>
                <a:latin typeface="Times New Roman" panose="02020603050405020304" pitchFamily="18" charset="0"/>
                <a:ea typeface="Times New Roman" panose="02020603050405020304" pitchFamily="18" charset="0"/>
              </a:rPr>
              <a:t>nhân</a:t>
            </a:r>
            <a:r>
              <a:rPr lang="en-US" sz="2400" dirty="0" smtClean="0">
                <a:solidFill>
                  <a:schemeClr val="bg1"/>
                </a:solidFill>
                <a:effectLst/>
                <a:latin typeface="Times New Roman" panose="02020603050405020304" pitchFamily="18" charset="0"/>
                <a:ea typeface="Times New Roman" panose="02020603050405020304" pitchFamily="18" charset="0"/>
              </a:rPr>
              <a:t> </a:t>
            </a:r>
            <a:r>
              <a:rPr lang="en-US" sz="2400" dirty="0" err="1" smtClean="0">
                <a:solidFill>
                  <a:schemeClr val="bg1"/>
                </a:solidFill>
                <a:effectLst/>
                <a:latin typeface="Times New Roman" panose="02020603050405020304" pitchFamily="18" charset="0"/>
                <a:ea typeface="Times New Roman" panose="02020603050405020304" pitchFamily="18" charset="0"/>
              </a:rPr>
              <a:t>vật</a:t>
            </a:r>
            <a:r>
              <a:rPr lang="en-US" sz="2400" dirty="0" smtClean="0">
                <a:solidFill>
                  <a:schemeClr val="bg1"/>
                </a:solidFill>
                <a:effectLst/>
                <a:latin typeface="Times New Roman" panose="02020603050405020304" pitchFamily="18" charset="0"/>
                <a:ea typeface="Times New Roman" panose="02020603050405020304" pitchFamily="18" charset="0"/>
              </a:rPr>
              <a:t> </a:t>
            </a:r>
            <a:r>
              <a:rPr lang="en-US" sz="2400" dirty="0" err="1" smtClean="0">
                <a:solidFill>
                  <a:schemeClr val="bg1"/>
                </a:solidFill>
                <a:effectLst/>
                <a:latin typeface="Times New Roman" panose="02020603050405020304" pitchFamily="18" charset="0"/>
                <a:ea typeface="Times New Roman" panose="02020603050405020304" pitchFamily="18" charset="0"/>
              </a:rPr>
              <a:t>Sơn</a:t>
            </a:r>
            <a:r>
              <a:rPr lang="en-US" sz="2400" dirty="0" smtClean="0">
                <a:solidFill>
                  <a:schemeClr val="bg1"/>
                </a:solidFill>
                <a:effectLst/>
                <a:latin typeface="Times New Roman" panose="02020603050405020304" pitchFamily="18" charset="0"/>
                <a:ea typeface="Times New Roman" panose="02020603050405020304" pitchFamily="18" charset="0"/>
              </a:rPr>
              <a:t> </a:t>
            </a:r>
            <a:r>
              <a:rPr lang="en-US" sz="2400" dirty="0" err="1" smtClean="0">
                <a:solidFill>
                  <a:schemeClr val="bg1"/>
                </a:solidFill>
                <a:effectLst/>
                <a:latin typeface="Times New Roman" panose="02020603050405020304" pitchFamily="18" charset="0"/>
                <a:ea typeface="Times New Roman" panose="02020603050405020304" pitchFamily="18" charset="0"/>
              </a:rPr>
              <a:t>trong</a:t>
            </a:r>
            <a:r>
              <a:rPr lang="en-US" sz="2400" dirty="0" smtClean="0">
                <a:solidFill>
                  <a:schemeClr val="bg1"/>
                </a:solidFill>
                <a:effectLst/>
                <a:latin typeface="Times New Roman" panose="02020603050405020304" pitchFamily="18" charset="0"/>
                <a:ea typeface="Times New Roman" panose="02020603050405020304" pitchFamily="18" charset="0"/>
              </a:rPr>
              <a:t> </a:t>
            </a:r>
            <a:r>
              <a:rPr lang="en-US" sz="2400" dirty="0" err="1" smtClean="0">
                <a:solidFill>
                  <a:schemeClr val="bg1"/>
                </a:solidFill>
                <a:effectLst/>
                <a:latin typeface="Times New Roman" panose="02020603050405020304" pitchFamily="18" charset="0"/>
                <a:ea typeface="Times New Roman" panose="02020603050405020304" pitchFamily="18" charset="0"/>
              </a:rPr>
              <a:t>truyện</a:t>
            </a:r>
            <a:r>
              <a:rPr lang="en-US" sz="2400" dirty="0" smtClean="0">
                <a:solidFill>
                  <a:schemeClr val="bg1"/>
                </a:solidFill>
                <a:effectLst/>
                <a:latin typeface="Times New Roman" panose="02020603050405020304" pitchFamily="18" charset="0"/>
                <a:ea typeface="Times New Roman" panose="02020603050405020304" pitchFamily="18" charset="0"/>
              </a:rPr>
              <a:t> “</a:t>
            </a:r>
            <a:r>
              <a:rPr lang="en-US" sz="2400" dirty="0" err="1" smtClean="0">
                <a:solidFill>
                  <a:schemeClr val="bg1"/>
                </a:solidFill>
                <a:effectLst/>
                <a:latin typeface="Times New Roman" panose="02020603050405020304" pitchFamily="18" charset="0"/>
                <a:ea typeface="Times New Roman" panose="02020603050405020304" pitchFamily="18" charset="0"/>
              </a:rPr>
              <a:t>Gió</a:t>
            </a:r>
            <a:r>
              <a:rPr lang="en-US" sz="2400" dirty="0" smtClean="0">
                <a:solidFill>
                  <a:schemeClr val="bg1"/>
                </a:solidFill>
                <a:effectLst/>
                <a:latin typeface="Times New Roman" panose="02020603050405020304" pitchFamily="18" charset="0"/>
                <a:ea typeface="Times New Roman" panose="02020603050405020304" pitchFamily="18" charset="0"/>
              </a:rPr>
              <a:t> </a:t>
            </a:r>
            <a:r>
              <a:rPr lang="en-US" sz="2400" dirty="0" err="1" smtClean="0">
                <a:solidFill>
                  <a:schemeClr val="bg1"/>
                </a:solidFill>
                <a:effectLst/>
                <a:latin typeface="Times New Roman" panose="02020603050405020304" pitchFamily="18" charset="0"/>
                <a:ea typeface="Times New Roman" panose="02020603050405020304" pitchFamily="18" charset="0"/>
              </a:rPr>
              <a:t>lạnh</a:t>
            </a:r>
            <a:r>
              <a:rPr lang="en-US" sz="2400" dirty="0" smtClean="0">
                <a:solidFill>
                  <a:schemeClr val="bg1"/>
                </a:solidFill>
                <a:effectLst/>
                <a:latin typeface="Times New Roman" panose="02020603050405020304" pitchFamily="18" charset="0"/>
                <a:ea typeface="Times New Roman" panose="02020603050405020304" pitchFamily="18" charset="0"/>
              </a:rPr>
              <a:t> </a:t>
            </a:r>
            <a:r>
              <a:rPr lang="en-US" sz="2400" dirty="0" err="1" smtClean="0">
                <a:solidFill>
                  <a:schemeClr val="bg1"/>
                </a:solidFill>
                <a:effectLst/>
                <a:latin typeface="Times New Roman" panose="02020603050405020304" pitchFamily="18" charset="0"/>
                <a:ea typeface="Times New Roman" panose="02020603050405020304" pitchFamily="18" charset="0"/>
              </a:rPr>
              <a:t>đầu</a:t>
            </a:r>
            <a:r>
              <a:rPr lang="en-US" sz="2400" dirty="0" smtClean="0">
                <a:solidFill>
                  <a:schemeClr val="bg1"/>
                </a:solidFill>
                <a:effectLst/>
                <a:latin typeface="Times New Roman" panose="02020603050405020304" pitchFamily="18" charset="0"/>
                <a:ea typeface="Times New Roman" panose="02020603050405020304" pitchFamily="18" charset="0"/>
              </a:rPr>
              <a:t> </a:t>
            </a:r>
            <a:r>
              <a:rPr lang="en-US" sz="2400" dirty="0" err="1" smtClean="0">
                <a:solidFill>
                  <a:schemeClr val="bg1"/>
                </a:solidFill>
                <a:effectLst/>
                <a:latin typeface="Times New Roman" panose="02020603050405020304" pitchFamily="18" charset="0"/>
                <a:ea typeface="Times New Roman" panose="02020603050405020304" pitchFamily="18" charset="0"/>
              </a:rPr>
              <a:t>mùa</a:t>
            </a:r>
            <a:r>
              <a:rPr lang="en-US" sz="2400" dirty="0" smtClean="0">
                <a:solidFill>
                  <a:schemeClr val="bg1"/>
                </a:solidFill>
                <a:effectLst/>
                <a:latin typeface="Times New Roman" panose="02020603050405020304" pitchFamily="18" charset="0"/>
                <a:ea typeface="Times New Roman" panose="02020603050405020304" pitchFamily="18" charset="0"/>
              </a:rPr>
              <a:t>” </a:t>
            </a:r>
            <a:r>
              <a:rPr lang="en-US" sz="2400" dirty="0" err="1" smtClean="0">
                <a:solidFill>
                  <a:schemeClr val="bg1"/>
                </a:solidFill>
                <a:effectLst/>
                <a:latin typeface="Times New Roman" panose="02020603050405020304" pitchFamily="18" charset="0"/>
                <a:ea typeface="Times New Roman" panose="02020603050405020304" pitchFamily="18" charset="0"/>
              </a:rPr>
              <a:t>của</a:t>
            </a:r>
            <a:r>
              <a:rPr lang="en-US" sz="2400" dirty="0" smtClean="0">
                <a:solidFill>
                  <a:schemeClr val="bg1"/>
                </a:solidFill>
                <a:effectLst/>
                <a:latin typeface="Times New Roman" panose="02020603050405020304" pitchFamily="18" charset="0"/>
                <a:ea typeface="Times New Roman" panose="02020603050405020304" pitchFamily="18" charset="0"/>
              </a:rPr>
              <a:t> </a:t>
            </a:r>
            <a:r>
              <a:rPr lang="en-US" sz="2400" dirty="0" err="1" smtClean="0">
                <a:solidFill>
                  <a:schemeClr val="bg1"/>
                </a:solidFill>
                <a:effectLst/>
                <a:latin typeface="Times New Roman" panose="02020603050405020304" pitchFamily="18" charset="0"/>
                <a:ea typeface="Times New Roman" panose="02020603050405020304" pitchFamily="18" charset="0"/>
              </a:rPr>
              <a:t>Thạch</a:t>
            </a:r>
            <a:r>
              <a:rPr lang="en-US" sz="2400" dirty="0" smtClean="0">
                <a:solidFill>
                  <a:schemeClr val="bg1"/>
                </a:solidFill>
                <a:effectLst/>
                <a:latin typeface="Times New Roman" panose="02020603050405020304" pitchFamily="18" charset="0"/>
                <a:ea typeface="Times New Roman" panose="02020603050405020304" pitchFamily="18" charset="0"/>
              </a:rPr>
              <a:t> Lam qua </a:t>
            </a:r>
            <a:r>
              <a:rPr lang="en-US" sz="2400" dirty="0" err="1" smtClean="0">
                <a:solidFill>
                  <a:schemeClr val="bg1"/>
                </a:solidFill>
                <a:effectLst/>
                <a:latin typeface="Times New Roman" panose="02020603050405020304" pitchFamily="18" charset="0"/>
                <a:ea typeface="Times New Roman" panose="02020603050405020304" pitchFamily="18" charset="0"/>
              </a:rPr>
              <a:t>phương</a:t>
            </a:r>
            <a:r>
              <a:rPr lang="en-US" sz="2400" dirty="0" smtClean="0">
                <a:solidFill>
                  <a:schemeClr val="bg1"/>
                </a:solidFill>
                <a:effectLst/>
                <a:latin typeface="Times New Roman" panose="02020603050405020304" pitchFamily="18" charset="0"/>
                <a:ea typeface="Times New Roman" panose="02020603050405020304" pitchFamily="18" charset="0"/>
              </a:rPr>
              <a:t> </a:t>
            </a:r>
            <a:r>
              <a:rPr lang="en-US" sz="2400" dirty="0" err="1" smtClean="0">
                <a:solidFill>
                  <a:schemeClr val="bg1"/>
                </a:solidFill>
                <a:effectLst/>
                <a:latin typeface="Times New Roman" panose="02020603050405020304" pitchFamily="18" charset="0"/>
                <a:ea typeface="Times New Roman" panose="02020603050405020304" pitchFamily="18" charset="0"/>
              </a:rPr>
              <a:t>diện</a:t>
            </a:r>
            <a:r>
              <a:rPr lang="en-US" sz="2400" dirty="0" smtClean="0">
                <a:solidFill>
                  <a:schemeClr val="bg1"/>
                </a:solidFill>
                <a:effectLst/>
                <a:latin typeface="Times New Roman" panose="02020603050405020304" pitchFamily="18" charset="0"/>
                <a:ea typeface="Times New Roman" panose="02020603050405020304" pitchFamily="18" charset="0"/>
              </a:rPr>
              <a:t> </a:t>
            </a:r>
            <a:r>
              <a:rPr lang="en-US" sz="2400" dirty="0" err="1" smtClean="0">
                <a:solidFill>
                  <a:schemeClr val="bg1"/>
                </a:solidFill>
                <a:effectLst/>
                <a:latin typeface="Times New Roman" panose="02020603050405020304" pitchFamily="18" charset="0"/>
                <a:ea typeface="Times New Roman" panose="02020603050405020304" pitchFamily="18" charset="0"/>
              </a:rPr>
              <a:t>nào</a:t>
            </a:r>
            <a:r>
              <a:rPr lang="en-US" sz="2400" dirty="0" smtClean="0">
                <a:solidFill>
                  <a:schemeClr val="bg1"/>
                </a:solidFill>
                <a:effectLst/>
                <a:latin typeface="Times New Roman" panose="02020603050405020304" pitchFamily="18" charset="0"/>
                <a:ea typeface="Times New Roman" panose="02020603050405020304" pitchFamily="18" charset="0"/>
              </a:rPr>
              <a:t>?</a:t>
            </a:r>
            <a:endParaRPr lang="en-US" sz="2400" dirty="0">
              <a:solidFill>
                <a:schemeClr val="bg1"/>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997709" y="4251081"/>
            <a:ext cx="4198585" cy="658642"/>
          </a:xfrm>
          <a:prstGeom prst="rect">
            <a:avLst/>
          </a:prstGeom>
        </p:spPr>
        <p:txBody>
          <a:bodyPr wrap="none">
            <a:spAutoFit/>
          </a:bodyPr>
          <a:lstStyle/>
          <a:p>
            <a:pPr lvl="0">
              <a:lnSpc>
                <a:spcPct val="115000"/>
              </a:lnSpc>
              <a:spcAft>
                <a:spcPts val="0"/>
              </a:spcAft>
            </a:pPr>
            <a:r>
              <a:rPr lang="en-US" sz="3200" dirty="0" err="1" smtClean="0">
                <a:effectLst/>
                <a:latin typeface="Times New Roman" panose="02020603050405020304" pitchFamily="18" charset="0"/>
                <a:ea typeface="Times New Roman" panose="02020603050405020304" pitchFamily="18" charset="0"/>
              </a:rPr>
              <a:t>Ngoại</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hình</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của</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nhân</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vật</a:t>
            </a:r>
            <a:endParaRPr lang="en-US" sz="3200"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7222508" y="4251081"/>
            <a:ext cx="3337773" cy="658642"/>
          </a:xfrm>
          <a:prstGeom prst="rect">
            <a:avLst/>
          </a:prstGeom>
        </p:spPr>
        <p:txBody>
          <a:bodyPr wrap="none">
            <a:spAutoFit/>
          </a:bodyPr>
          <a:lstStyle/>
          <a:p>
            <a:pPr lvl="0">
              <a:lnSpc>
                <a:spcPct val="115000"/>
              </a:lnSpc>
              <a:spcAft>
                <a:spcPts val="0"/>
              </a:spcAft>
            </a:pPr>
            <a:r>
              <a:rPr lang="en-US" sz="3200" dirty="0" err="1" smtClean="0">
                <a:effectLst/>
                <a:latin typeface="Times New Roman" panose="02020603050405020304" pitchFamily="18" charset="0"/>
                <a:ea typeface="Times New Roman" panose="02020603050405020304" pitchFamily="18" charset="0"/>
              </a:rPr>
              <a:t>Ngôn</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ngữ</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nhân</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vật</a:t>
            </a:r>
            <a:endParaRPr lang="en-US" sz="3200" dirty="0">
              <a:effectLst/>
              <a:latin typeface="Times New Roman" panose="02020603050405020304" pitchFamily="18" charset="0"/>
              <a:ea typeface="Times New Roman" panose="02020603050405020304" pitchFamily="18" charset="0"/>
            </a:endParaRPr>
          </a:p>
        </p:txBody>
      </p:sp>
      <p:sp>
        <p:nvSpPr>
          <p:cNvPr id="10" name="Rectangle 9"/>
          <p:cNvSpPr/>
          <p:nvPr/>
        </p:nvSpPr>
        <p:spPr>
          <a:xfrm>
            <a:off x="917559" y="5624101"/>
            <a:ext cx="4278735" cy="658642"/>
          </a:xfrm>
          <a:prstGeom prst="rect">
            <a:avLst/>
          </a:prstGeom>
        </p:spPr>
        <p:txBody>
          <a:bodyPr wrap="none">
            <a:spAutoFit/>
          </a:bodyPr>
          <a:lstStyle/>
          <a:p>
            <a:pPr lvl="0">
              <a:lnSpc>
                <a:spcPct val="115000"/>
              </a:lnSpc>
              <a:spcAft>
                <a:spcPts val="0"/>
              </a:spcAft>
            </a:pPr>
            <a:r>
              <a:rPr lang="en-US" sz="3200" dirty="0" err="1" smtClean="0">
                <a:effectLst/>
                <a:latin typeface="Times New Roman" panose="02020603050405020304" pitchFamily="18" charset="0"/>
                <a:ea typeface="Times New Roman" panose="02020603050405020304" pitchFamily="18" charset="0"/>
              </a:rPr>
              <a:t>Hành</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động</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của</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nhân</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vật</a:t>
            </a:r>
            <a:r>
              <a:rPr lang="en-US" sz="3200" dirty="0" smtClean="0">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p:txBody>
      </p:sp>
      <p:sp>
        <p:nvSpPr>
          <p:cNvPr id="18" name="Rectangle 17"/>
          <p:cNvSpPr/>
          <p:nvPr/>
        </p:nvSpPr>
        <p:spPr>
          <a:xfrm>
            <a:off x="7288510" y="5624101"/>
            <a:ext cx="3625031" cy="658642"/>
          </a:xfrm>
          <a:prstGeom prst="rect">
            <a:avLst/>
          </a:prstGeom>
        </p:spPr>
        <p:txBody>
          <a:bodyPr wrap="none">
            <a:spAutoFit/>
          </a:bodyPr>
          <a:lstStyle/>
          <a:p>
            <a:pPr marR="30480" lvl="0" algn="just">
              <a:lnSpc>
                <a:spcPct val="115000"/>
              </a:lnSpc>
              <a:spcAft>
                <a:spcPts val="1200"/>
              </a:spcAft>
            </a:pPr>
            <a:r>
              <a:rPr lang="en-US" sz="3200" dirty="0" smtClean="0">
                <a:effectLst/>
                <a:latin typeface="Times New Roman" panose="02020603050405020304" pitchFamily="18" charset="0"/>
                <a:ea typeface="Times New Roman" panose="02020603050405020304" pitchFamily="18" charset="0"/>
              </a:rPr>
              <a:t>Ý </a:t>
            </a:r>
            <a:r>
              <a:rPr lang="en-US" sz="3200" dirty="0" err="1" smtClean="0">
                <a:effectLst/>
                <a:latin typeface="Times New Roman" panose="02020603050405020304" pitchFamily="18" charset="0"/>
                <a:ea typeface="Times New Roman" panose="02020603050405020304" pitchFamily="18" charset="0"/>
              </a:rPr>
              <a:t>nghĩ</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của</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nhân</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vật</a:t>
            </a:r>
            <a:r>
              <a:rPr lang="en-US" sz="3200" dirty="0" smtClean="0">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439036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10000" autoRev="1" fill="hold" nodeType="withEffect">
                                  <p:stCondLst>
                                    <p:cond delay="0"/>
                                  </p:stCondLst>
                                  <p:childTnLst>
                                    <p:animRot by="3000000">
                                      <p:cBhvr>
                                        <p:cTn id="6" dur="1500" fill="hold"/>
                                        <p:tgtEl>
                                          <p:spTgt spid="14"/>
                                        </p:tgtEl>
                                        <p:attrNameLst>
                                          <p:attrName>r</p:attrName>
                                        </p:attrNameLst>
                                      </p:cBhvr>
                                    </p:animRot>
                                  </p:childTnLst>
                                </p:cTn>
                              </p:par>
                              <p:par>
                                <p:cTn id="7" presetID="6" presetClass="emph" presetSubtype="0" repeatCount="indefinite" autoRev="1" fill="hold" nodeType="withEffect">
                                  <p:stCondLst>
                                    <p:cond delay="0"/>
                                  </p:stCondLst>
                                  <p:childTnLst>
                                    <p:animScale>
                                      <p:cBhvr>
                                        <p:cTn id="8" dur="1000" fill="hold"/>
                                        <p:tgtEl>
                                          <p:spTgt spid="13"/>
                                        </p:tgtEl>
                                      </p:cBhvr>
                                      <p:by x="150000" y="150000"/>
                                    </p:animScale>
                                  </p:childTnLst>
                                </p:cTn>
                              </p:par>
                              <p:par>
                                <p:cTn id="9" presetID="8" presetClass="emph" presetSubtype="0" repeatCount="indefinite" accel="10000" autoRev="1" fill="hold" nodeType="withEffect">
                                  <p:stCondLst>
                                    <p:cond delay="0"/>
                                  </p:stCondLst>
                                  <p:childTnLst>
                                    <p:animRot by="3000000">
                                      <p:cBhvr>
                                        <p:cTn id="10" dur="1500" fill="hold"/>
                                        <p:tgtEl>
                                          <p:spTgt spid="17"/>
                                        </p:tgtEl>
                                        <p:attrNameLst>
                                          <p:attrName>r</p:attrName>
                                        </p:attrNameLst>
                                      </p:cBhvr>
                                    </p:animRot>
                                  </p:childTnLst>
                                </p:cTn>
                              </p:par>
                              <p:par>
                                <p:cTn id="11" presetID="6" presetClass="emph" presetSubtype="0" repeatCount="indefinite" autoRev="1" fill="hold" nodeType="withEffect">
                                  <p:stCondLst>
                                    <p:cond delay="0"/>
                                  </p:stCondLst>
                                  <p:childTnLst>
                                    <p:animScale>
                                      <p:cBhvr>
                                        <p:cTn id="12" dur="1000" fill="hold"/>
                                        <p:tgtEl>
                                          <p:spTgt spid="16"/>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grpId="0" nodeType="clickEffect">
                                  <p:stCondLst>
                                    <p:cond delay="0"/>
                                  </p:stCondLst>
                                  <p:childTnLst>
                                    <p:animClr clrSpc="rgb" dir="cw">
                                      <p:cBhvr override="childStyle">
                                        <p:cTn id="16" dur="2000" fill="hold"/>
                                        <p:tgtEl>
                                          <p:spTgt spid="18"/>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1"/>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hidden"/>
                                      </p:to>
                                    </p:set>
                                  </p:childTnLst>
                                </p:cTn>
                              </p:par>
                            </p:childTnLst>
                          </p:cTn>
                        </p:par>
                        <p:par>
                          <p:cTn id="22" fill="hold">
                            <p:stCondLst>
                              <p:cond delay="0"/>
                            </p:stCondLst>
                            <p:childTnLst>
                              <p:par>
                                <p:cTn id="23" presetID="53" presetClass="entr" presetSubtype="16" fill="hold" grpId="1"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childTnLst>
                    </p:cTn>
                  </p:par>
                </p:childTnLst>
              </p:cTn>
              <p:nextCondLst>
                <p:cond evt="onClick" delay="0">
                  <p:tgtEl>
                    <p:spTgt spid="11"/>
                  </p:tgtEl>
                </p:cond>
              </p:nextCondLst>
            </p:seq>
            <p:seq concurrent="1" nextAc="seek">
              <p:cTn id="28" restart="whenNotActive" fill="hold" evtFilter="cancelBubble" nodeType="interactiveSeq">
                <p:stCondLst>
                  <p:cond evt="onClick" delay="0">
                    <p:tgtEl>
                      <p:spTgt spid="20"/>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grpId="0" nodeType="afterEffect">
                                  <p:stCondLst>
                                    <p:cond delay="1000"/>
                                  </p:stCondLst>
                                  <p:childTnLst>
                                    <p:set>
                                      <p:cBhvr>
                                        <p:cTn id="32"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3" name="beep.wav"/>
                                        </p:tgtEl>
                                      </p:cMediaNode>
                                    </p:audio>
                                  </p:subTnLst>
                                </p:cTn>
                              </p:par>
                            </p:childTnLst>
                          </p:cTn>
                        </p:par>
                        <p:par>
                          <p:cTn id="33" fill="hold">
                            <p:stCondLst>
                              <p:cond delay="1000"/>
                            </p:stCondLst>
                            <p:childTnLst>
                              <p:par>
                                <p:cTn id="34" presetID="1" presetClass="entr" presetSubtype="0" fill="hold" grpId="0" nodeType="afterEffect">
                                  <p:stCondLst>
                                    <p:cond delay="1000"/>
                                  </p:stCondLst>
                                  <p:childTnLst>
                                    <p:set>
                                      <p:cBhvr>
                                        <p:cTn id="35"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3" name="beep.wav"/>
                                        </p:tgtEl>
                                      </p:cMediaNode>
                                    </p:audio>
                                  </p:subTnLst>
                                </p:cTn>
                              </p:par>
                            </p:childTnLst>
                          </p:cTn>
                        </p:par>
                        <p:par>
                          <p:cTn id="36" fill="hold">
                            <p:stCondLst>
                              <p:cond delay="2000"/>
                            </p:stCondLst>
                            <p:childTnLst>
                              <p:par>
                                <p:cTn id="37" presetID="1" presetClass="entr" presetSubtype="0" fill="hold" grpId="0" nodeType="afterEffect">
                                  <p:stCondLst>
                                    <p:cond delay="1000"/>
                                  </p:stCondLst>
                                  <p:childTnLst>
                                    <p:set>
                                      <p:cBhvr>
                                        <p:cTn id="38"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3" name="beep.wav"/>
                                        </p:tgtEl>
                                      </p:cMediaNode>
                                    </p:audio>
                                  </p:subTnLst>
                                </p:cTn>
                              </p:par>
                            </p:childTnLst>
                          </p:cTn>
                        </p:par>
                        <p:par>
                          <p:cTn id="39" fill="hold">
                            <p:stCondLst>
                              <p:cond delay="3000"/>
                            </p:stCondLst>
                            <p:childTnLst>
                              <p:par>
                                <p:cTn id="40" presetID="1" presetClass="entr" presetSubtype="0" fill="hold" grpId="0" nodeType="afterEffect">
                                  <p:stCondLst>
                                    <p:cond delay="1000"/>
                                  </p:stCondLst>
                                  <p:childTnLst>
                                    <p:set>
                                      <p:cBhvr>
                                        <p:cTn id="41"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3" name="beep.wav"/>
                                        </p:tgtEl>
                                      </p:cMediaNode>
                                    </p:audio>
                                  </p:subTnLst>
                                </p:cTn>
                              </p:par>
                            </p:childTnLst>
                          </p:cTn>
                        </p:par>
                        <p:par>
                          <p:cTn id="42" fill="hold">
                            <p:stCondLst>
                              <p:cond delay="4000"/>
                            </p:stCondLst>
                            <p:childTnLst>
                              <p:par>
                                <p:cTn id="43" presetID="1" presetClass="entr" presetSubtype="0" fill="hold" grpId="0" nodeType="afterEffect">
                                  <p:stCondLst>
                                    <p:cond delay="1000"/>
                                  </p:stCondLst>
                                  <p:childTnLst>
                                    <p:set>
                                      <p:cBhvr>
                                        <p:cTn id="44"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3" name="beep.wav"/>
                                        </p:tgtEl>
                                      </p:cMediaNode>
                                    </p:audio>
                                  </p:subTnLst>
                                </p:cTn>
                              </p:par>
                            </p:childTnLst>
                          </p:cTn>
                        </p:par>
                        <p:par>
                          <p:cTn id="45" fill="hold">
                            <p:stCondLst>
                              <p:cond delay="5000"/>
                            </p:stCondLst>
                            <p:childTnLst>
                              <p:par>
                                <p:cTn id="46" presetID="1" presetClass="entr" presetSubtype="0" fill="hold" grpId="0" nodeType="afterEffect">
                                  <p:stCondLst>
                                    <p:cond delay="1000"/>
                                  </p:stCondLst>
                                  <p:childTnLst>
                                    <p:set>
                                      <p:cBhvr>
                                        <p:cTn id="47"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3" name="beep.wav"/>
                                        </p:tgtEl>
                                      </p:cMediaNode>
                                    </p:audio>
                                  </p:subTnLst>
                                </p:cTn>
                              </p:par>
                            </p:childTnLst>
                          </p:cTn>
                        </p:par>
                        <p:par>
                          <p:cTn id="48" fill="hold">
                            <p:stCondLst>
                              <p:cond delay="6000"/>
                            </p:stCondLst>
                            <p:childTnLst>
                              <p:par>
                                <p:cTn id="49" presetID="1" presetClass="entr" presetSubtype="0" fill="hold" grpId="0" nodeType="afterEffect">
                                  <p:stCondLst>
                                    <p:cond delay="1000"/>
                                  </p:stCondLst>
                                  <p:childTnLst>
                                    <p:set>
                                      <p:cBhvr>
                                        <p:cTn id="50"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3" name="beep.wav"/>
                                        </p:tgtEl>
                                      </p:cMediaNode>
                                    </p:audio>
                                  </p:subTnLst>
                                </p:cTn>
                              </p:par>
                            </p:childTnLst>
                          </p:cTn>
                        </p:par>
                        <p:par>
                          <p:cTn id="51" fill="hold">
                            <p:stCondLst>
                              <p:cond delay="7000"/>
                            </p:stCondLst>
                            <p:childTnLst>
                              <p:par>
                                <p:cTn id="52" presetID="1" presetClass="entr" presetSubtype="0" fill="hold" grpId="0" nodeType="afterEffect">
                                  <p:stCondLst>
                                    <p:cond delay="1000"/>
                                  </p:stCondLst>
                                  <p:childTnLst>
                                    <p:set>
                                      <p:cBhvr>
                                        <p:cTn id="53"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3" name="beep.wav"/>
                                        </p:tgtEl>
                                      </p:cMediaNode>
                                    </p:audio>
                                  </p:subTnLst>
                                </p:cTn>
                              </p:par>
                            </p:childTnLst>
                          </p:cTn>
                        </p:par>
                        <p:par>
                          <p:cTn id="54" fill="hold">
                            <p:stCondLst>
                              <p:cond delay="8000"/>
                            </p:stCondLst>
                            <p:childTnLst>
                              <p:par>
                                <p:cTn id="55" presetID="1" presetClass="entr" presetSubtype="0" fill="hold" grpId="0" nodeType="afterEffect">
                                  <p:stCondLst>
                                    <p:cond delay="1000"/>
                                  </p:stCondLst>
                                  <p:childTnLst>
                                    <p:set>
                                      <p:cBhvr>
                                        <p:cTn id="56"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beep.wav"/>
                                        </p:tgtEl>
                                      </p:cMediaNode>
                                    </p:audio>
                                  </p:subTnLst>
                                </p:cTn>
                              </p:par>
                            </p:childTnLst>
                          </p:cTn>
                        </p:par>
                        <p:par>
                          <p:cTn id="57" fill="hold">
                            <p:stCondLst>
                              <p:cond delay="9000"/>
                            </p:stCondLst>
                            <p:childTnLst>
                              <p:par>
                                <p:cTn id="58" presetID="1" presetClass="entr" presetSubtype="0" fill="hold" grpId="0" nodeType="afterEffect">
                                  <p:stCondLst>
                                    <p:cond delay="1000"/>
                                  </p:stCondLst>
                                  <p:childTnLst>
                                    <p:set>
                                      <p:cBhvr>
                                        <p:cTn id="59"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3" name="beep.wav"/>
                                        </p:tgtEl>
                                      </p:cMediaNode>
                                    </p:audio>
                                  </p:subTnLst>
                                </p:cTn>
                              </p:par>
                            </p:childTnLst>
                          </p:cTn>
                        </p:par>
                        <p:par>
                          <p:cTn id="60" fill="hold">
                            <p:stCondLst>
                              <p:cond delay="10000"/>
                            </p:stCondLst>
                            <p:childTnLst>
                              <p:par>
                                <p:cTn id="61" presetID="1" presetClass="entr" presetSubtype="0" fill="hold" grpId="0" nodeType="afterEffect">
                                  <p:stCondLst>
                                    <p:cond delay="1000"/>
                                  </p:stCondLst>
                                  <p:childTnLst>
                                    <p:set>
                                      <p:cBhvr>
                                        <p:cTn id="62"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3" name="beep.wav"/>
                                        </p:tgtEl>
                                      </p:cMediaNode>
                                    </p:audio>
                                  </p:subTnLst>
                                </p:cTn>
                              </p:par>
                            </p:childTnLst>
                          </p:cTn>
                        </p:par>
                        <p:par>
                          <p:cTn id="63" fill="hold">
                            <p:stCondLst>
                              <p:cond delay="11000"/>
                            </p:stCondLst>
                            <p:childTnLst>
                              <p:par>
                                <p:cTn id="64" presetID="1" presetClass="entr" presetSubtype="0" fill="hold" grpId="0" nodeType="afterEffect">
                                  <p:stCondLst>
                                    <p:cond delay="1000"/>
                                  </p:stCondLst>
                                  <p:childTnLst>
                                    <p:set>
                                      <p:cBhvr>
                                        <p:cTn id="65"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3" name="beep.wav"/>
                                        </p:tgtEl>
                                      </p:cMediaNode>
                                    </p:audio>
                                  </p:subTnLst>
                                </p:cTn>
                              </p:par>
                            </p:childTnLst>
                          </p:cTn>
                        </p:par>
                        <p:par>
                          <p:cTn id="66" fill="hold">
                            <p:stCondLst>
                              <p:cond delay="12000"/>
                            </p:stCondLst>
                            <p:childTnLst>
                              <p:par>
                                <p:cTn id="67" presetID="1" presetClass="entr" presetSubtype="0" fill="hold" grpId="0" nodeType="afterEffect">
                                  <p:stCondLst>
                                    <p:cond delay="1000"/>
                                  </p:stCondLst>
                                  <p:childTnLst>
                                    <p:set>
                                      <p:cBhvr>
                                        <p:cTn id="68"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3" name="beep.wav"/>
                                        </p:tgtEl>
                                      </p:cMediaNode>
                                    </p:audio>
                                  </p:subTnLst>
                                </p:cTn>
                              </p:par>
                            </p:childTnLst>
                          </p:cTn>
                        </p:par>
                        <p:par>
                          <p:cTn id="69" fill="hold">
                            <p:stCondLst>
                              <p:cond delay="13000"/>
                            </p:stCondLst>
                            <p:childTnLst>
                              <p:par>
                                <p:cTn id="70" presetID="1" presetClass="entr" presetSubtype="0" fill="hold" grpId="0" nodeType="afterEffect">
                                  <p:stCondLst>
                                    <p:cond delay="1000"/>
                                  </p:stCondLst>
                                  <p:childTnLst>
                                    <p:set>
                                      <p:cBhvr>
                                        <p:cTn id="71"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3" name="beep.wav"/>
                                        </p:tgtEl>
                                      </p:cMediaNode>
                                    </p:audio>
                                  </p:subTnLst>
                                </p:cTn>
                              </p:par>
                            </p:childTnLst>
                          </p:cTn>
                        </p:par>
                        <p:par>
                          <p:cTn id="72" fill="hold">
                            <p:stCondLst>
                              <p:cond delay="14000"/>
                            </p:stCondLst>
                            <p:childTnLst>
                              <p:par>
                                <p:cTn id="73" presetID="1" presetClass="entr" presetSubtype="0" fill="hold" grpId="0" nodeType="afterEffect">
                                  <p:stCondLst>
                                    <p:cond delay="1000"/>
                                  </p:stCondLst>
                                  <p:childTnLst>
                                    <p:set>
                                      <p:cBhvr>
                                        <p:cTn id="74"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3" name="beep.wav"/>
                                        </p:tgtEl>
                                      </p:cMediaNode>
                                    </p:audio>
                                  </p:subTnLst>
                                </p:cTn>
                              </p:par>
                            </p:childTnLst>
                          </p:cTn>
                        </p:par>
                        <p:par>
                          <p:cTn id="75" fill="hold">
                            <p:stCondLst>
                              <p:cond delay="15000"/>
                            </p:stCondLst>
                            <p:childTnLst>
                              <p:par>
                                <p:cTn id="76" presetID="1" presetClass="entr" presetSubtype="0" fill="hold" grpId="0" nodeType="afterEffect">
                                  <p:stCondLst>
                                    <p:cond delay="1000"/>
                                  </p:stCondLst>
                                  <p:childTnLst>
                                    <p:set>
                                      <p:cBhvr>
                                        <p:cTn id="77"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4" name="GUN.wav"/>
                                        </p:tgtEl>
                                      </p:cMediaNode>
                                    </p:audio>
                                  </p:subTnLst>
                                </p:cTn>
                              </p:par>
                            </p:childTnLst>
                          </p:cTn>
                        </p:par>
                      </p:childTnLst>
                    </p:cTn>
                  </p:par>
                </p:childTnLst>
              </p:cTn>
              <p:nextCondLst>
                <p:cond evt="onClick" delay="0">
                  <p:tgtEl>
                    <p:spTgt spid="20"/>
                  </p:tgtEl>
                </p:cond>
              </p:nextCondLst>
            </p:seq>
          </p:childTnLst>
        </p:cTn>
      </p:par>
    </p:tnLst>
    <p:bldLst>
      <p:bldP spid="11" grpId="0"/>
      <p:bldP spid="11" grpId="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58587" y="1719255"/>
            <a:ext cx="954107" cy="1015663"/>
          </a:xfrm>
          <a:prstGeom prst="rect">
            <a:avLst/>
          </a:prstGeom>
          <a:noFill/>
        </p:spPr>
        <p:txBody>
          <a:bodyPr wrap="none" rtlCol="0">
            <a:spAutoFit/>
          </a:bodyPr>
          <a:lstStyle>
            <a:defPPr>
              <a:defRPr lang="en-US"/>
            </a:defPPr>
            <a:lvl1pPr algn="ctr">
              <a:defRPr sz="6000" b="1">
                <a:solidFill>
                  <a:schemeClr val="bg1"/>
                </a:solidFill>
                <a:effectLst>
                  <a:glow rad="101600">
                    <a:schemeClr val="accent5">
                      <a:satMod val="175000"/>
                      <a:alpha val="40000"/>
                    </a:schemeClr>
                  </a:glow>
                  <a:outerShdw blurRad="38100" dist="38100" dir="2700000" algn="tl">
                    <a:srgbClr val="000000">
                      <a:alpha val="43137"/>
                    </a:srgbClr>
                  </a:outerShdw>
                </a:effectLst>
                <a:latin typeface="UTM Swiss Condensed" panose="020005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smtClean="0">
                <a:ln>
                  <a:noFill/>
                </a:ln>
                <a:solidFill>
                  <a:prstClr val="white"/>
                </a:solidFill>
                <a:effectLst>
                  <a:glow rad="101600">
                    <a:srgbClr val="4472C4">
                      <a:satMod val="175000"/>
                      <a:alpha val="40000"/>
                    </a:srgbClr>
                  </a:glow>
                  <a:outerShdw blurRad="38100" dist="38100" dir="2700000" algn="tl">
                    <a:srgbClr val="000000">
                      <a:alpha val="43137"/>
                    </a:srgbClr>
                  </a:outerShdw>
                </a:effectLst>
                <a:uLnTx/>
                <a:uFillTx/>
                <a:latin typeface="UTM Swiss Condensed" panose="02000500000000000000" pitchFamily="2" charset="0"/>
                <a:ea typeface="+mn-ea"/>
                <a:cs typeface="Arial"/>
                <a:sym typeface="Arial"/>
              </a:rPr>
              <a:t>0</a:t>
            </a:r>
            <a:r>
              <a:rPr kumimoji="0" lang="en-US" sz="6000" b="1" i="0" u="none" strike="noStrike" kern="1200" cap="none" spc="0" normalizeH="0" baseline="0" noProof="0" dirty="0">
                <a:ln>
                  <a:noFill/>
                </a:ln>
                <a:solidFill>
                  <a:prstClr val="white"/>
                </a:solidFill>
                <a:effectLst>
                  <a:glow rad="101600">
                    <a:srgbClr val="4472C4">
                      <a:satMod val="175000"/>
                      <a:alpha val="40000"/>
                    </a:srgbClr>
                  </a:glow>
                  <a:outerShdw blurRad="38100" dist="38100" dir="2700000" algn="tl">
                    <a:srgbClr val="000000">
                      <a:alpha val="43137"/>
                    </a:srgbClr>
                  </a:outerShdw>
                </a:effectLst>
                <a:uLnTx/>
                <a:uFillTx/>
                <a:latin typeface="UTM Swiss Condensed" panose="02000500000000000000" pitchFamily="2" charset="0"/>
                <a:ea typeface="+mn-ea"/>
                <a:cs typeface="Arial"/>
                <a:sym typeface="Arial"/>
              </a:rPr>
              <a:t>2</a:t>
            </a:r>
          </a:p>
        </p:txBody>
      </p:sp>
      <p:pic>
        <p:nvPicPr>
          <p:cNvPr id="12" name="Picture 11" descr="A close up of a logo&#10;&#10;Description generated with high confidence">
            <a:extLst>
              <a:ext uri="{FF2B5EF4-FFF2-40B4-BE49-F238E27FC236}">
                <a16:creationId xmlns:a16="http://schemas.microsoft.com/office/drawing/2014/main" id="{8359ED9B-1E1E-47DB-ABCE-B0A8E89B90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49743" y="193580"/>
            <a:ext cx="1153923" cy="1165462"/>
          </a:xfrm>
          <a:prstGeom prst="rect">
            <a:avLst/>
          </a:prstGeom>
        </p:spPr>
      </p:pic>
      <p:pic>
        <p:nvPicPr>
          <p:cNvPr id="13" name="Picture 12" descr="A picture containing fireworks, outdoor object&#10;&#10;Description generated with very high confidence">
            <a:extLst>
              <a:ext uri="{FF2B5EF4-FFF2-40B4-BE49-F238E27FC236}">
                <a16:creationId xmlns:a16="http://schemas.microsoft.com/office/drawing/2014/main" id="{41187DC0-86B3-4928-AF43-38F8C12059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8352" y="451572"/>
            <a:ext cx="3318812" cy="649479"/>
          </a:xfrm>
          <a:prstGeom prst="rect">
            <a:avLst/>
          </a:prstGeom>
        </p:spPr>
      </p:pic>
      <p:pic>
        <p:nvPicPr>
          <p:cNvPr id="14" name="Picture 13" descr="A close up of a logo&#10;&#10;Description generated with high confidence">
            <a:extLst>
              <a:ext uri="{FF2B5EF4-FFF2-40B4-BE49-F238E27FC236}">
                <a16:creationId xmlns:a16="http://schemas.microsoft.com/office/drawing/2014/main" id="{AE42EC13-2D7C-4AA0-ADFC-CCC68D10A4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95699">
            <a:off x="8504149" y="396198"/>
            <a:ext cx="642590" cy="775111"/>
          </a:xfrm>
          <a:prstGeom prst="rect">
            <a:avLst/>
          </a:prstGeom>
        </p:spPr>
      </p:pic>
      <p:pic>
        <p:nvPicPr>
          <p:cNvPr id="15" name="Picture 14" descr="A close up of a logo&#10;&#10;Description generated with high confidence">
            <a:extLst>
              <a:ext uri="{FF2B5EF4-FFF2-40B4-BE49-F238E27FC236}">
                <a16:creationId xmlns:a16="http://schemas.microsoft.com/office/drawing/2014/main" id="{DC787198-ADB0-47EE-A01D-437E15E2EE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0514" y="221937"/>
            <a:ext cx="1153923" cy="1165462"/>
          </a:xfrm>
          <a:prstGeom prst="rect">
            <a:avLst/>
          </a:prstGeom>
        </p:spPr>
      </p:pic>
      <p:pic>
        <p:nvPicPr>
          <p:cNvPr id="16" name="Picture 15" descr="A picture containing fireworks, outdoor object&#10;&#10;Description generated with very high confidence">
            <a:extLst>
              <a:ext uri="{FF2B5EF4-FFF2-40B4-BE49-F238E27FC236}">
                <a16:creationId xmlns:a16="http://schemas.microsoft.com/office/drawing/2014/main" id="{9ADA4627-2E65-42C9-9488-0D93B9A3FD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60384" y="345239"/>
            <a:ext cx="3318812" cy="649479"/>
          </a:xfrm>
          <a:prstGeom prst="rect">
            <a:avLst/>
          </a:prstGeom>
        </p:spPr>
      </p:pic>
      <p:pic>
        <p:nvPicPr>
          <p:cNvPr id="17" name="Picture 16" descr="A close up of a logo&#10;&#10;Description generated with high confidence">
            <a:extLst>
              <a:ext uri="{FF2B5EF4-FFF2-40B4-BE49-F238E27FC236}">
                <a16:creationId xmlns:a16="http://schemas.microsoft.com/office/drawing/2014/main" id="{771FE0F0-5D6C-4DB6-9208-E6ED7CAB078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95699">
            <a:off x="3726181" y="289865"/>
            <a:ext cx="642590" cy="775111"/>
          </a:xfrm>
          <a:prstGeom prst="rect">
            <a:avLst/>
          </a:prstGeom>
        </p:spPr>
      </p:pic>
      <p:pic>
        <p:nvPicPr>
          <p:cNvPr id="20" name="Picture 115" descr="ALRMCLO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93599" y="4656221"/>
            <a:ext cx="10080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Oval 176"/>
          <p:cNvSpPr>
            <a:spLocks noChangeArrowheads="1"/>
          </p:cNvSpPr>
          <p:nvPr/>
        </p:nvSpPr>
        <p:spPr bwMode="auto">
          <a:xfrm>
            <a:off x="5822199" y="5037221"/>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15</a:t>
            </a:r>
          </a:p>
        </p:txBody>
      </p:sp>
      <p:sp>
        <p:nvSpPr>
          <p:cNvPr id="22" name="Oval 176"/>
          <p:cNvSpPr>
            <a:spLocks noChangeArrowheads="1"/>
          </p:cNvSpPr>
          <p:nvPr/>
        </p:nvSpPr>
        <p:spPr bwMode="auto">
          <a:xfrm>
            <a:off x="5822199" y="5037221"/>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14</a:t>
            </a:r>
          </a:p>
        </p:txBody>
      </p:sp>
      <p:sp>
        <p:nvSpPr>
          <p:cNvPr id="23" name="Oval 176"/>
          <p:cNvSpPr>
            <a:spLocks noChangeArrowheads="1"/>
          </p:cNvSpPr>
          <p:nvPr/>
        </p:nvSpPr>
        <p:spPr bwMode="auto">
          <a:xfrm>
            <a:off x="5822199" y="5037221"/>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13</a:t>
            </a:r>
          </a:p>
        </p:txBody>
      </p:sp>
      <p:sp>
        <p:nvSpPr>
          <p:cNvPr id="24" name="Oval 176"/>
          <p:cNvSpPr>
            <a:spLocks noChangeArrowheads="1"/>
          </p:cNvSpPr>
          <p:nvPr/>
        </p:nvSpPr>
        <p:spPr bwMode="auto">
          <a:xfrm>
            <a:off x="5822199" y="5037221"/>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12</a:t>
            </a:r>
          </a:p>
        </p:txBody>
      </p:sp>
      <p:sp>
        <p:nvSpPr>
          <p:cNvPr id="25" name="Oval 176"/>
          <p:cNvSpPr>
            <a:spLocks noChangeArrowheads="1"/>
          </p:cNvSpPr>
          <p:nvPr/>
        </p:nvSpPr>
        <p:spPr bwMode="auto">
          <a:xfrm>
            <a:off x="5822199" y="5037221"/>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11</a:t>
            </a:r>
          </a:p>
        </p:txBody>
      </p:sp>
      <p:sp>
        <p:nvSpPr>
          <p:cNvPr id="26" name="Oval 176"/>
          <p:cNvSpPr>
            <a:spLocks noChangeArrowheads="1"/>
          </p:cNvSpPr>
          <p:nvPr/>
        </p:nvSpPr>
        <p:spPr bwMode="auto">
          <a:xfrm>
            <a:off x="5822199" y="5037221"/>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10</a:t>
            </a:r>
          </a:p>
        </p:txBody>
      </p:sp>
      <p:sp>
        <p:nvSpPr>
          <p:cNvPr id="27" name="Oval 176"/>
          <p:cNvSpPr>
            <a:spLocks noChangeArrowheads="1"/>
          </p:cNvSpPr>
          <p:nvPr/>
        </p:nvSpPr>
        <p:spPr bwMode="auto">
          <a:xfrm>
            <a:off x="5822199" y="5037221"/>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9</a:t>
            </a:r>
          </a:p>
        </p:txBody>
      </p:sp>
      <p:sp>
        <p:nvSpPr>
          <p:cNvPr id="28" name="Oval 176"/>
          <p:cNvSpPr>
            <a:spLocks noChangeArrowheads="1"/>
          </p:cNvSpPr>
          <p:nvPr/>
        </p:nvSpPr>
        <p:spPr bwMode="auto">
          <a:xfrm>
            <a:off x="5822199" y="5037221"/>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8</a:t>
            </a:r>
          </a:p>
        </p:txBody>
      </p:sp>
      <p:sp>
        <p:nvSpPr>
          <p:cNvPr id="29" name="Oval 176"/>
          <p:cNvSpPr>
            <a:spLocks noChangeArrowheads="1"/>
          </p:cNvSpPr>
          <p:nvPr/>
        </p:nvSpPr>
        <p:spPr bwMode="auto">
          <a:xfrm>
            <a:off x="5822199" y="5037221"/>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7</a:t>
            </a:r>
          </a:p>
        </p:txBody>
      </p:sp>
      <p:sp>
        <p:nvSpPr>
          <p:cNvPr id="30" name="Oval 176"/>
          <p:cNvSpPr>
            <a:spLocks noChangeArrowheads="1"/>
          </p:cNvSpPr>
          <p:nvPr/>
        </p:nvSpPr>
        <p:spPr bwMode="auto">
          <a:xfrm>
            <a:off x="5822199" y="5037221"/>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6</a:t>
            </a:r>
          </a:p>
        </p:txBody>
      </p:sp>
      <p:sp>
        <p:nvSpPr>
          <p:cNvPr id="31" name="Oval 176"/>
          <p:cNvSpPr>
            <a:spLocks noChangeArrowheads="1"/>
          </p:cNvSpPr>
          <p:nvPr/>
        </p:nvSpPr>
        <p:spPr bwMode="auto">
          <a:xfrm>
            <a:off x="5822199" y="5037221"/>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5</a:t>
            </a:r>
          </a:p>
        </p:txBody>
      </p:sp>
      <p:sp>
        <p:nvSpPr>
          <p:cNvPr id="32" name="Oval 176"/>
          <p:cNvSpPr>
            <a:spLocks noChangeArrowheads="1"/>
          </p:cNvSpPr>
          <p:nvPr/>
        </p:nvSpPr>
        <p:spPr bwMode="auto">
          <a:xfrm>
            <a:off x="5822199" y="5037221"/>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4</a:t>
            </a:r>
          </a:p>
        </p:txBody>
      </p:sp>
      <p:sp>
        <p:nvSpPr>
          <p:cNvPr id="33" name="Oval 176"/>
          <p:cNvSpPr>
            <a:spLocks noChangeArrowheads="1"/>
          </p:cNvSpPr>
          <p:nvPr/>
        </p:nvSpPr>
        <p:spPr bwMode="auto">
          <a:xfrm>
            <a:off x="5822199" y="5037221"/>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3</a:t>
            </a:r>
          </a:p>
        </p:txBody>
      </p:sp>
      <p:sp>
        <p:nvSpPr>
          <p:cNvPr id="34" name="Oval 176"/>
          <p:cNvSpPr>
            <a:spLocks noChangeArrowheads="1"/>
          </p:cNvSpPr>
          <p:nvPr/>
        </p:nvSpPr>
        <p:spPr bwMode="auto">
          <a:xfrm>
            <a:off x="5822199" y="5037221"/>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2</a:t>
            </a:r>
          </a:p>
        </p:txBody>
      </p:sp>
      <p:sp>
        <p:nvSpPr>
          <p:cNvPr id="35" name="Oval 176"/>
          <p:cNvSpPr>
            <a:spLocks noChangeArrowheads="1"/>
          </p:cNvSpPr>
          <p:nvPr/>
        </p:nvSpPr>
        <p:spPr bwMode="auto">
          <a:xfrm>
            <a:off x="5822199" y="5037221"/>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a:t>
            </a:r>
          </a:p>
        </p:txBody>
      </p:sp>
      <p:sp>
        <p:nvSpPr>
          <p:cNvPr id="36" name="Oval 176"/>
          <p:cNvSpPr>
            <a:spLocks noChangeArrowheads="1"/>
          </p:cNvSpPr>
          <p:nvPr/>
        </p:nvSpPr>
        <p:spPr bwMode="auto">
          <a:xfrm>
            <a:off x="5822199" y="5037221"/>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sym typeface="Arial"/>
              </a:rPr>
              <a:t>0</a:t>
            </a:r>
          </a:p>
        </p:txBody>
      </p:sp>
      <p:sp>
        <p:nvSpPr>
          <p:cNvPr id="4" name="Rectangle 3"/>
          <p:cNvSpPr/>
          <p:nvPr/>
        </p:nvSpPr>
        <p:spPr>
          <a:xfrm>
            <a:off x="3056096" y="1719255"/>
            <a:ext cx="8364512" cy="1366528"/>
          </a:xfrm>
          <a:prstGeom prst="rect">
            <a:avLst/>
          </a:prstGeom>
        </p:spPr>
        <p:txBody>
          <a:bodyPr wrap="square">
            <a:spAutoFit/>
          </a:bodyPr>
          <a:lstStyle/>
          <a:p>
            <a:pPr>
              <a:lnSpc>
                <a:spcPct val="115000"/>
              </a:lnSpc>
              <a:spcAft>
                <a:spcPts val="0"/>
              </a:spcAft>
            </a:pPr>
            <a:r>
              <a:rPr lang="en-US" sz="3600" b="1" dirty="0" err="1" smtClean="0">
                <a:solidFill>
                  <a:schemeClr val="bg1"/>
                </a:solidFill>
                <a:effectLst/>
                <a:latin typeface="Times New Roman" panose="02020603050405020304" pitchFamily="18" charset="0"/>
                <a:ea typeface="Times New Roman" panose="02020603050405020304" pitchFamily="18" charset="0"/>
              </a:rPr>
              <a:t>Câu</a:t>
            </a:r>
            <a:r>
              <a:rPr lang="en-US" sz="3600" b="1" dirty="0" smtClean="0">
                <a:solidFill>
                  <a:schemeClr val="bg1"/>
                </a:solidFill>
                <a:effectLst/>
                <a:latin typeface="Times New Roman" panose="02020603050405020304" pitchFamily="18" charset="0"/>
                <a:ea typeface="Times New Roman" panose="02020603050405020304" pitchFamily="18" charset="0"/>
              </a:rPr>
              <a:t> 2: </a:t>
            </a:r>
            <a:r>
              <a:rPr lang="en-US" sz="3600" dirty="0" err="1" smtClean="0">
                <a:solidFill>
                  <a:schemeClr val="bg1"/>
                </a:solidFill>
                <a:effectLst/>
                <a:latin typeface="Times New Roman" panose="02020603050405020304" pitchFamily="18" charset="0"/>
                <a:ea typeface="Times New Roman" panose="02020603050405020304" pitchFamily="18" charset="0"/>
              </a:rPr>
              <a:t>Văn</a:t>
            </a:r>
            <a:r>
              <a:rPr lang="en-US" sz="3600" dirty="0" smtClean="0">
                <a:solidFill>
                  <a:schemeClr val="bg1"/>
                </a:solidFill>
                <a:effectLst/>
                <a:latin typeface="Times New Roman" panose="02020603050405020304" pitchFamily="18" charset="0"/>
                <a:ea typeface="Times New Roman" panose="02020603050405020304" pitchFamily="18" charset="0"/>
              </a:rPr>
              <a:t> </a:t>
            </a:r>
            <a:r>
              <a:rPr lang="en-US" sz="3600" dirty="0" err="1" smtClean="0">
                <a:solidFill>
                  <a:schemeClr val="bg1"/>
                </a:solidFill>
                <a:effectLst/>
                <a:latin typeface="Times New Roman" panose="02020603050405020304" pitchFamily="18" charset="0"/>
                <a:ea typeface="Times New Roman" panose="02020603050405020304" pitchFamily="18" charset="0"/>
              </a:rPr>
              <a:t>bản</a:t>
            </a:r>
            <a:r>
              <a:rPr lang="en-US" sz="3600" dirty="0" smtClean="0">
                <a:solidFill>
                  <a:schemeClr val="bg1"/>
                </a:solidFill>
                <a:effectLst/>
                <a:latin typeface="Times New Roman" panose="02020603050405020304" pitchFamily="18" charset="0"/>
                <a:ea typeface="Times New Roman" panose="02020603050405020304" pitchFamily="18" charset="0"/>
              </a:rPr>
              <a:t> “</a:t>
            </a:r>
            <a:r>
              <a:rPr lang="en-US" sz="3600" dirty="0" err="1" smtClean="0">
                <a:solidFill>
                  <a:schemeClr val="bg1"/>
                </a:solidFill>
                <a:effectLst/>
                <a:latin typeface="Times New Roman" panose="02020603050405020304" pitchFamily="18" charset="0"/>
                <a:ea typeface="Times New Roman" panose="02020603050405020304" pitchFamily="18" charset="0"/>
              </a:rPr>
              <a:t>Tuổi</a:t>
            </a:r>
            <a:r>
              <a:rPr lang="en-US" sz="3600" dirty="0" smtClean="0">
                <a:solidFill>
                  <a:schemeClr val="bg1"/>
                </a:solidFill>
                <a:effectLst/>
                <a:latin typeface="Times New Roman" panose="02020603050405020304" pitchFamily="18" charset="0"/>
                <a:ea typeface="Times New Roman" panose="02020603050405020304" pitchFamily="18" charset="0"/>
              </a:rPr>
              <a:t> </a:t>
            </a:r>
            <a:r>
              <a:rPr lang="en-US" sz="3600" dirty="0" err="1" smtClean="0">
                <a:solidFill>
                  <a:schemeClr val="bg1"/>
                </a:solidFill>
                <a:effectLst/>
                <a:latin typeface="Times New Roman" panose="02020603050405020304" pitchFamily="18" charset="0"/>
                <a:ea typeface="Times New Roman" panose="02020603050405020304" pitchFamily="18" charset="0"/>
              </a:rPr>
              <a:t>thơ</a:t>
            </a:r>
            <a:r>
              <a:rPr lang="en-US" sz="3600" dirty="0" smtClean="0">
                <a:solidFill>
                  <a:schemeClr val="bg1"/>
                </a:solidFill>
                <a:effectLst/>
                <a:latin typeface="Times New Roman" panose="02020603050405020304" pitchFamily="18" charset="0"/>
                <a:ea typeface="Times New Roman" panose="02020603050405020304" pitchFamily="18" charset="0"/>
              </a:rPr>
              <a:t> </a:t>
            </a:r>
            <a:r>
              <a:rPr lang="en-US" sz="3600" dirty="0" err="1" smtClean="0">
                <a:solidFill>
                  <a:schemeClr val="bg1"/>
                </a:solidFill>
                <a:effectLst/>
                <a:latin typeface="Times New Roman" panose="02020603050405020304" pitchFamily="18" charset="0"/>
                <a:ea typeface="Times New Roman" panose="02020603050405020304" pitchFamily="18" charset="0"/>
              </a:rPr>
              <a:t>tôi</a:t>
            </a:r>
            <a:r>
              <a:rPr lang="en-US" sz="3600" dirty="0" smtClean="0">
                <a:solidFill>
                  <a:schemeClr val="bg1"/>
                </a:solidFill>
                <a:effectLst/>
                <a:latin typeface="Times New Roman" panose="02020603050405020304" pitchFamily="18" charset="0"/>
                <a:ea typeface="Times New Roman" panose="02020603050405020304" pitchFamily="18" charset="0"/>
              </a:rPr>
              <a:t>” </a:t>
            </a:r>
            <a:r>
              <a:rPr lang="en-US" sz="3600" dirty="0" err="1" smtClean="0">
                <a:solidFill>
                  <a:schemeClr val="bg1"/>
                </a:solidFill>
                <a:effectLst/>
                <a:latin typeface="Times New Roman" panose="02020603050405020304" pitchFamily="18" charset="0"/>
                <a:ea typeface="Times New Roman" panose="02020603050405020304" pitchFamily="18" charset="0"/>
              </a:rPr>
              <a:t>sử</a:t>
            </a:r>
            <a:r>
              <a:rPr lang="en-US" sz="3600" dirty="0" smtClean="0">
                <a:solidFill>
                  <a:schemeClr val="bg1"/>
                </a:solidFill>
                <a:effectLst/>
                <a:latin typeface="Times New Roman" panose="02020603050405020304" pitchFamily="18" charset="0"/>
                <a:ea typeface="Times New Roman" panose="02020603050405020304" pitchFamily="18" charset="0"/>
              </a:rPr>
              <a:t> </a:t>
            </a:r>
            <a:r>
              <a:rPr lang="en-US" sz="3600" dirty="0" err="1" smtClean="0">
                <a:solidFill>
                  <a:schemeClr val="bg1"/>
                </a:solidFill>
                <a:effectLst/>
                <a:latin typeface="Times New Roman" panose="02020603050405020304" pitchFamily="18" charset="0"/>
                <a:ea typeface="Times New Roman" panose="02020603050405020304" pitchFamily="18" charset="0"/>
              </a:rPr>
              <a:t>dụng</a:t>
            </a:r>
            <a:r>
              <a:rPr lang="en-US" sz="3600" dirty="0" smtClean="0">
                <a:solidFill>
                  <a:schemeClr val="bg1"/>
                </a:solidFill>
                <a:effectLst/>
                <a:latin typeface="Times New Roman" panose="02020603050405020304" pitchFamily="18" charset="0"/>
                <a:ea typeface="Times New Roman" panose="02020603050405020304" pitchFamily="18" charset="0"/>
              </a:rPr>
              <a:t> </a:t>
            </a:r>
            <a:r>
              <a:rPr lang="en-US" sz="3600" dirty="0" err="1" smtClean="0">
                <a:solidFill>
                  <a:schemeClr val="bg1"/>
                </a:solidFill>
                <a:effectLst/>
                <a:latin typeface="Times New Roman" panose="02020603050405020304" pitchFamily="18" charset="0"/>
                <a:ea typeface="Times New Roman" panose="02020603050405020304" pitchFamily="18" charset="0"/>
              </a:rPr>
              <a:t>phương</a:t>
            </a:r>
            <a:r>
              <a:rPr lang="en-US" sz="3600" dirty="0" smtClean="0">
                <a:solidFill>
                  <a:schemeClr val="bg1"/>
                </a:solidFill>
                <a:effectLst/>
                <a:latin typeface="Times New Roman" panose="02020603050405020304" pitchFamily="18" charset="0"/>
                <a:ea typeface="Times New Roman" panose="02020603050405020304" pitchFamily="18" charset="0"/>
              </a:rPr>
              <a:t> </a:t>
            </a:r>
            <a:r>
              <a:rPr lang="en-US" sz="3600" dirty="0" err="1" smtClean="0">
                <a:solidFill>
                  <a:schemeClr val="bg1"/>
                </a:solidFill>
                <a:effectLst/>
                <a:latin typeface="Times New Roman" panose="02020603050405020304" pitchFamily="18" charset="0"/>
                <a:ea typeface="Times New Roman" panose="02020603050405020304" pitchFamily="18" charset="0"/>
              </a:rPr>
              <a:t>thức</a:t>
            </a:r>
            <a:r>
              <a:rPr lang="en-US" sz="3600" dirty="0" smtClean="0">
                <a:solidFill>
                  <a:schemeClr val="bg1"/>
                </a:solidFill>
                <a:effectLst/>
                <a:latin typeface="Times New Roman" panose="02020603050405020304" pitchFamily="18" charset="0"/>
                <a:ea typeface="Times New Roman" panose="02020603050405020304" pitchFamily="18" charset="0"/>
              </a:rPr>
              <a:t> </a:t>
            </a:r>
            <a:r>
              <a:rPr lang="en-US" sz="3600" dirty="0" err="1" smtClean="0">
                <a:solidFill>
                  <a:schemeClr val="bg1"/>
                </a:solidFill>
                <a:effectLst/>
                <a:latin typeface="Times New Roman" panose="02020603050405020304" pitchFamily="18" charset="0"/>
                <a:ea typeface="Times New Roman" panose="02020603050405020304" pitchFamily="18" charset="0"/>
              </a:rPr>
              <a:t>biểu</a:t>
            </a:r>
            <a:r>
              <a:rPr lang="en-US" sz="3600" dirty="0" smtClean="0">
                <a:solidFill>
                  <a:schemeClr val="bg1"/>
                </a:solidFill>
                <a:effectLst/>
                <a:latin typeface="Times New Roman" panose="02020603050405020304" pitchFamily="18" charset="0"/>
                <a:ea typeface="Times New Roman" panose="02020603050405020304" pitchFamily="18" charset="0"/>
              </a:rPr>
              <a:t> </a:t>
            </a:r>
            <a:r>
              <a:rPr lang="en-US" sz="3600" dirty="0" err="1" smtClean="0">
                <a:solidFill>
                  <a:schemeClr val="bg1"/>
                </a:solidFill>
                <a:effectLst/>
                <a:latin typeface="Times New Roman" panose="02020603050405020304" pitchFamily="18" charset="0"/>
                <a:ea typeface="Times New Roman" panose="02020603050405020304" pitchFamily="18" charset="0"/>
              </a:rPr>
              <a:t>đạt</a:t>
            </a:r>
            <a:r>
              <a:rPr lang="en-US" sz="3600" dirty="0" smtClean="0">
                <a:solidFill>
                  <a:schemeClr val="bg1"/>
                </a:solidFill>
                <a:effectLst/>
                <a:latin typeface="Times New Roman" panose="02020603050405020304" pitchFamily="18" charset="0"/>
                <a:ea typeface="Times New Roman" panose="02020603050405020304" pitchFamily="18" charset="0"/>
              </a:rPr>
              <a:t> </a:t>
            </a:r>
            <a:r>
              <a:rPr lang="en-US" sz="3600" dirty="0" err="1" smtClean="0">
                <a:solidFill>
                  <a:schemeClr val="bg1"/>
                </a:solidFill>
                <a:effectLst/>
                <a:latin typeface="Times New Roman" panose="02020603050405020304" pitchFamily="18" charset="0"/>
                <a:ea typeface="Times New Roman" panose="02020603050405020304" pitchFamily="18" charset="0"/>
              </a:rPr>
              <a:t>chính</a:t>
            </a:r>
            <a:r>
              <a:rPr lang="en-US" sz="3600" dirty="0" smtClean="0">
                <a:solidFill>
                  <a:schemeClr val="bg1"/>
                </a:solidFill>
                <a:effectLst/>
                <a:latin typeface="Times New Roman" panose="02020603050405020304" pitchFamily="18" charset="0"/>
                <a:ea typeface="Times New Roman" panose="02020603050405020304" pitchFamily="18" charset="0"/>
              </a:rPr>
              <a:t> </a:t>
            </a:r>
            <a:r>
              <a:rPr lang="en-US" sz="3600" dirty="0" err="1" smtClean="0">
                <a:solidFill>
                  <a:schemeClr val="bg1"/>
                </a:solidFill>
                <a:effectLst/>
                <a:latin typeface="Times New Roman" panose="02020603050405020304" pitchFamily="18" charset="0"/>
                <a:ea typeface="Times New Roman" panose="02020603050405020304" pitchFamily="18" charset="0"/>
              </a:rPr>
              <a:t>nào</a:t>
            </a:r>
            <a:r>
              <a:rPr lang="en-US" sz="3600" dirty="0" smtClean="0">
                <a:solidFill>
                  <a:schemeClr val="bg1"/>
                </a:solidFill>
                <a:effectLst/>
                <a:latin typeface="Times New Roman" panose="02020603050405020304" pitchFamily="18" charset="0"/>
                <a:ea typeface="Times New Roman" panose="02020603050405020304" pitchFamily="18" charset="0"/>
              </a:rPr>
              <a:t>?</a:t>
            </a:r>
            <a:endParaRPr lang="en-US" sz="3600" dirty="0">
              <a:solidFill>
                <a:schemeClr val="bg1"/>
              </a:solidFill>
              <a:effectLst/>
              <a:latin typeface="Times New Roman" panose="02020603050405020304" pitchFamily="18" charset="0"/>
              <a:ea typeface="Times New Roman" panose="02020603050405020304" pitchFamily="18" charset="0"/>
            </a:endParaRPr>
          </a:p>
        </p:txBody>
      </p:sp>
      <p:sp>
        <p:nvSpPr>
          <p:cNvPr id="5" name="Rectangle 4"/>
          <p:cNvSpPr/>
          <p:nvPr/>
        </p:nvSpPr>
        <p:spPr>
          <a:xfrm>
            <a:off x="1911022" y="4237002"/>
            <a:ext cx="1380506" cy="800219"/>
          </a:xfrm>
          <a:prstGeom prst="rect">
            <a:avLst/>
          </a:prstGeom>
        </p:spPr>
        <p:txBody>
          <a:bodyPr wrap="none">
            <a:spAutoFit/>
          </a:bodyPr>
          <a:lstStyle/>
          <a:p>
            <a:pPr lvl="0">
              <a:lnSpc>
                <a:spcPct val="115000"/>
              </a:lnSpc>
              <a:spcAft>
                <a:spcPts val="0"/>
              </a:spcAft>
            </a:pPr>
            <a:r>
              <a:rPr lang="en-US" sz="4000" dirty="0" err="1" smtClean="0">
                <a:effectLst/>
                <a:latin typeface="Times New Roman" panose="02020603050405020304" pitchFamily="18" charset="0"/>
                <a:ea typeface="Times New Roman" panose="02020603050405020304" pitchFamily="18" charset="0"/>
              </a:rPr>
              <a:t>Tự</a:t>
            </a:r>
            <a:r>
              <a:rPr lang="en-US" sz="4000" dirty="0" smtClean="0">
                <a:effectLst/>
                <a:latin typeface="Times New Roman" panose="02020603050405020304" pitchFamily="18" charset="0"/>
                <a:ea typeface="Times New Roman" panose="02020603050405020304" pitchFamily="18" charset="0"/>
              </a:rPr>
              <a:t> </a:t>
            </a:r>
            <a:r>
              <a:rPr lang="en-US" sz="4000" dirty="0" err="1" smtClean="0">
                <a:effectLst/>
                <a:latin typeface="Times New Roman" panose="02020603050405020304" pitchFamily="18" charset="0"/>
                <a:ea typeface="Times New Roman" panose="02020603050405020304" pitchFamily="18" charset="0"/>
              </a:rPr>
              <a:t>sự</a:t>
            </a:r>
            <a:endParaRPr lang="en-US" sz="40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8149743" y="4237002"/>
            <a:ext cx="1766830" cy="743473"/>
          </a:xfrm>
          <a:prstGeom prst="rect">
            <a:avLst/>
          </a:prstGeom>
        </p:spPr>
        <p:txBody>
          <a:bodyPr wrap="none">
            <a:spAutoFit/>
          </a:bodyPr>
          <a:lstStyle/>
          <a:p>
            <a:pPr lvl="0">
              <a:lnSpc>
                <a:spcPct val="115000"/>
              </a:lnSpc>
              <a:spcAft>
                <a:spcPts val="0"/>
              </a:spcAft>
            </a:pPr>
            <a:r>
              <a:rPr lang="en-US" sz="4000" dirty="0" err="1" smtClean="0">
                <a:effectLst/>
                <a:latin typeface="Times New Roman" panose="02020603050405020304" pitchFamily="18" charset="0"/>
                <a:ea typeface="Times New Roman" panose="02020603050405020304" pitchFamily="18" charset="0"/>
              </a:rPr>
              <a:t>Miêu</a:t>
            </a:r>
            <a:r>
              <a:rPr lang="en-US" sz="4000" dirty="0" smtClean="0">
                <a:effectLst/>
                <a:latin typeface="Times New Roman" panose="02020603050405020304" pitchFamily="18" charset="0"/>
                <a:ea typeface="Times New Roman" panose="02020603050405020304" pitchFamily="18" charset="0"/>
              </a:rPr>
              <a:t> </a:t>
            </a:r>
            <a:r>
              <a:rPr lang="en-US" sz="4000" dirty="0" err="1" smtClean="0">
                <a:effectLst/>
                <a:latin typeface="Times New Roman" panose="02020603050405020304" pitchFamily="18" charset="0"/>
                <a:ea typeface="Times New Roman" panose="02020603050405020304" pitchFamily="18" charset="0"/>
              </a:rPr>
              <a:t>tả</a:t>
            </a:r>
            <a:endParaRPr lang="en-US" sz="40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1712694" y="5605465"/>
            <a:ext cx="2135521" cy="743473"/>
          </a:xfrm>
          <a:prstGeom prst="rect">
            <a:avLst/>
          </a:prstGeom>
        </p:spPr>
        <p:txBody>
          <a:bodyPr wrap="none">
            <a:spAutoFit/>
          </a:bodyPr>
          <a:lstStyle/>
          <a:p>
            <a:pPr lvl="0">
              <a:lnSpc>
                <a:spcPct val="115000"/>
              </a:lnSpc>
              <a:spcAft>
                <a:spcPts val="0"/>
              </a:spcAft>
            </a:pPr>
            <a:r>
              <a:rPr lang="en-US" sz="4000" dirty="0" err="1" smtClean="0">
                <a:effectLst/>
                <a:latin typeface="Times New Roman" panose="02020603050405020304" pitchFamily="18" charset="0"/>
                <a:ea typeface="Times New Roman" panose="02020603050405020304" pitchFamily="18" charset="0"/>
              </a:rPr>
              <a:t>Biểu</a:t>
            </a:r>
            <a:r>
              <a:rPr lang="en-US" sz="4000" dirty="0" smtClean="0">
                <a:effectLst/>
                <a:latin typeface="Times New Roman" panose="02020603050405020304" pitchFamily="18" charset="0"/>
                <a:ea typeface="Times New Roman" panose="02020603050405020304" pitchFamily="18" charset="0"/>
              </a:rPr>
              <a:t> </a:t>
            </a:r>
            <a:r>
              <a:rPr lang="en-US" sz="4000" dirty="0" err="1" smtClean="0">
                <a:effectLst/>
                <a:latin typeface="Times New Roman" panose="02020603050405020304" pitchFamily="18" charset="0"/>
                <a:ea typeface="Times New Roman" panose="02020603050405020304" pitchFamily="18" charset="0"/>
              </a:rPr>
              <a:t>cảm</a:t>
            </a:r>
            <a:endParaRPr lang="en-US" sz="4000" dirty="0">
              <a:effectLst/>
              <a:latin typeface="Times New Roman" panose="02020603050405020304" pitchFamily="18" charset="0"/>
              <a:ea typeface="Times New Roman" panose="02020603050405020304" pitchFamily="18" charset="0"/>
            </a:endParaRPr>
          </a:p>
        </p:txBody>
      </p:sp>
      <p:sp>
        <p:nvSpPr>
          <p:cNvPr id="18" name="Rectangle 17"/>
          <p:cNvSpPr/>
          <p:nvPr/>
        </p:nvSpPr>
        <p:spPr>
          <a:xfrm>
            <a:off x="7840203" y="5605465"/>
            <a:ext cx="2222083" cy="743473"/>
          </a:xfrm>
          <a:prstGeom prst="rect">
            <a:avLst/>
          </a:prstGeom>
        </p:spPr>
        <p:txBody>
          <a:bodyPr wrap="none">
            <a:spAutoFit/>
          </a:bodyPr>
          <a:lstStyle/>
          <a:p>
            <a:pPr lvl="0">
              <a:lnSpc>
                <a:spcPct val="115000"/>
              </a:lnSpc>
              <a:spcAft>
                <a:spcPts val="0"/>
              </a:spcAft>
            </a:pPr>
            <a:r>
              <a:rPr lang="en-US" sz="4000" dirty="0" err="1" smtClean="0">
                <a:effectLst/>
                <a:latin typeface="Times New Roman" panose="02020603050405020304" pitchFamily="18" charset="0"/>
                <a:ea typeface="Times New Roman" panose="02020603050405020304" pitchFamily="18" charset="0"/>
              </a:rPr>
              <a:t>Nghị</a:t>
            </a:r>
            <a:r>
              <a:rPr lang="en-US" sz="4000" dirty="0" smtClean="0">
                <a:effectLst/>
                <a:latin typeface="Times New Roman" panose="02020603050405020304" pitchFamily="18" charset="0"/>
                <a:ea typeface="Times New Roman" panose="02020603050405020304" pitchFamily="18" charset="0"/>
              </a:rPr>
              <a:t> </a:t>
            </a:r>
            <a:r>
              <a:rPr lang="en-US" sz="4000" dirty="0" err="1" smtClean="0">
                <a:effectLst/>
                <a:latin typeface="Times New Roman" panose="02020603050405020304" pitchFamily="18" charset="0"/>
                <a:ea typeface="Times New Roman" panose="02020603050405020304" pitchFamily="18" charset="0"/>
              </a:rPr>
              <a:t>luận</a:t>
            </a: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946551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10000" autoRev="1" fill="hold" nodeType="withEffect">
                                  <p:stCondLst>
                                    <p:cond delay="0"/>
                                  </p:stCondLst>
                                  <p:childTnLst>
                                    <p:animRot by="3000000">
                                      <p:cBhvr>
                                        <p:cTn id="6" dur="1500" fill="hold"/>
                                        <p:tgtEl>
                                          <p:spTgt spid="14"/>
                                        </p:tgtEl>
                                        <p:attrNameLst>
                                          <p:attrName>r</p:attrName>
                                        </p:attrNameLst>
                                      </p:cBhvr>
                                    </p:animRot>
                                  </p:childTnLst>
                                </p:cTn>
                              </p:par>
                              <p:par>
                                <p:cTn id="7" presetID="6" presetClass="emph" presetSubtype="0" repeatCount="indefinite" autoRev="1" fill="hold" nodeType="withEffect">
                                  <p:stCondLst>
                                    <p:cond delay="0"/>
                                  </p:stCondLst>
                                  <p:childTnLst>
                                    <p:animScale>
                                      <p:cBhvr>
                                        <p:cTn id="8" dur="1000" fill="hold"/>
                                        <p:tgtEl>
                                          <p:spTgt spid="13"/>
                                        </p:tgtEl>
                                      </p:cBhvr>
                                      <p:by x="150000" y="150000"/>
                                    </p:animScale>
                                  </p:childTnLst>
                                </p:cTn>
                              </p:par>
                              <p:par>
                                <p:cTn id="9" presetID="8" presetClass="emph" presetSubtype="0" repeatCount="indefinite" accel="10000" autoRev="1" fill="hold" nodeType="withEffect">
                                  <p:stCondLst>
                                    <p:cond delay="0"/>
                                  </p:stCondLst>
                                  <p:childTnLst>
                                    <p:animRot by="3000000">
                                      <p:cBhvr>
                                        <p:cTn id="10" dur="1500" fill="hold"/>
                                        <p:tgtEl>
                                          <p:spTgt spid="17"/>
                                        </p:tgtEl>
                                        <p:attrNameLst>
                                          <p:attrName>r</p:attrName>
                                        </p:attrNameLst>
                                      </p:cBhvr>
                                    </p:animRot>
                                  </p:childTnLst>
                                </p:cTn>
                              </p:par>
                              <p:par>
                                <p:cTn id="11" presetID="6" presetClass="emph" presetSubtype="0" repeatCount="indefinite" autoRev="1" fill="hold" nodeType="withEffect">
                                  <p:stCondLst>
                                    <p:cond delay="0"/>
                                  </p:stCondLst>
                                  <p:childTnLst>
                                    <p:animScale>
                                      <p:cBhvr>
                                        <p:cTn id="12" dur="1000" fill="hold"/>
                                        <p:tgtEl>
                                          <p:spTgt spid="16"/>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nodeType="clickEffect">
                                  <p:stCondLst>
                                    <p:cond delay="0"/>
                                  </p:stCondLst>
                                  <p:childTnLst>
                                    <p:animClr clrSpc="rgb" dir="cw">
                                      <p:cBhvr override="childStyle">
                                        <p:cTn id="16" dur="2000" fill="hold"/>
                                        <p:tgtEl>
                                          <p:spTgt spid="5">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1"/>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hidden"/>
                                      </p:to>
                                    </p:set>
                                  </p:childTnLst>
                                </p:cTn>
                              </p:par>
                            </p:childTnLst>
                          </p:cTn>
                        </p:par>
                        <p:par>
                          <p:cTn id="22" fill="hold">
                            <p:stCondLst>
                              <p:cond delay="0"/>
                            </p:stCondLst>
                            <p:childTnLst>
                              <p:par>
                                <p:cTn id="23" presetID="53" presetClass="entr" presetSubtype="16" fill="hold" grpId="1"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childTnLst>
                    </p:cTn>
                  </p:par>
                </p:childTnLst>
              </p:cTn>
              <p:nextCondLst>
                <p:cond evt="onClick" delay="0">
                  <p:tgtEl>
                    <p:spTgt spid="11"/>
                  </p:tgtEl>
                </p:cond>
              </p:nextCondLst>
            </p:seq>
            <p:seq concurrent="1" nextAc="seek">
              <p:cTn id="28" restart="whenNotActive" fill="hold" evtFilter="cancelBubble" nodeType="interactiveSeq">
                <p:stCondLst>
                  <p:cond evt="onClick" delay="0">
                    <p:tgtEl>
                      <p:spTgt spid="20"/>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grpId="0" nodeType="afterEffect">
                                  <p:stCondLst>
                                    <p:cond delay="1000"/>
                                  </p:stCondLst>
                                  <p:childTnLst>
                                    <p:set>
                                      <p:cBhvr>
                                        <p:cTn id="32"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3" name="beep.wav"/>
                                        </p:tgtEl>
                                      </p:cMediaNode>
                                    </p:audio>
                                  </p:subTnLst>
                                </p:cTn>
                              </p:par>
                            </p:childTnLst>
                          </p:cTn>
                        </p:par>
                        <p:par>
                          <p:cTn id="33" fill="hold">
                            <p:stCondLst>
                              <p:cond delay="1000"/>
                            </p:stCondLst>
                            <p:childTnLst>
                              <p:par>
                                <p:cTn id="34" presetID="1" presetClass="entr" presetSubtype="0" fill="hold" grpId="0" nodeType="afterEffect">
                                  <p:stCondLst>
                                    <p:cond delay="1000"/>
                                  </p:stCondLst>
                                  <p:childTnLst>
                                    <p:set>
                                      <p:cBhvr>
                                        <p:cTn id="35"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3" name="beep.wav"/>
                                        </p:tgtEl>
                                      </p:cMediaNode>
                                    </p:audio>
                                  </p:subTnLst>
                                </p:cTn>
                              </p:par>
                            </p:childTnLst>
                          </p:cTn>
                        </p:par>
                        <p:par>
                          <p:cTn id="36" fill="hold">
                            <p:stCondLst>
                              <p:cond delay="2000"/>
                            </p:stCondLst>
                            <p:childTnLst>
                              <p:par>
                                <p:cTn id="37" presetID="1" presetClass="entr" presetSubtype="0" fill="hold" grpId="0" nodeType="afterEffect">
                                  <p:stCondLst>
                                    <p:cond delay="1000"/>
                                  </p:stCondLst>
                                  <p:childTnLst>
                                    <p:set>
                                      <p:cBhvr>
                                        <p:cTn id="38"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3" name="beep.wav"/>
                                        </p:tgtEl>
                                      </p:cMediaNode>
                                    </p:audio>
                                  </p:subTnLst>
                                </p:cTn>
                              </p:par>
                            </p:childTnLst>
                          </p:cTn>
                        </p:par>
                        <p:par>
                          <p:cTn id="39" fill="hold">
                            <p:stCondLst>
                              <p:cond delay="3000"/>
                            </p:stCondLst>
                            <p:childTnLst>
                              <p:par>
                                <p:cTn id="40" presetID="1" presetClass="entr" presetSubtype="0" fill="hold" grpId="0" nodeType="afterEffect">
                                  <p:stCondLst>
                                    <p:cond delay="1000"/>
                                  </p:stCondLst>
                                  <p:childTnLst>
                                    <p:set>
                                      <p:cBhvr>
                                        <p:cTn id="41"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3" name="beep.wav"/>
                                        </p:tgtEl>
                                      </p:cMediaNode>
                                    </p:audio>
                                  </p:subTnLst>
                                </p:cTn>
                              </p:par>
                            </p:childTnLst>
                          </p:cTn>
                        </p:par>
                        <p:par>
                          <p:cTn id="42" fill="hold">
                            <p:stCondLst>
                              <p:cond delay="4000"/>
                            </p:stCondLst>
                            <p:childTnLst>
                              <p:par>
                                <p:cTn id="43" presetID="1" presetClass="entr" presetSubtype="0" fill="hold" grpId="0" nodeType="afterEffect">
                                  <p:stCondLst>
                                    <p:cond delay="1000"/>
                                  </p:stCondLst>
                                  <p:childTnLst>
                                    <p:set>
                                      <p:cBhvr>
                                        <p:cTn id="44"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3" name="beep.wav"/>
                                        </p:tgtEl>
                                      </p:cMediaNode>
                                    </p:audio>
                                  </p:subTnLst>
                                </p:cTn>
                              </p:par>
                            </p:childTnLst>
                          </p:cTn>
                        </p:par>
                        <p:par>
                          <p:cTn id="45" fill="hold">
                            <p:stCondLst>
                              <p:cond delay="5000"/>
                            </p:stCondLst>
                            <p:childTnLst>
                              <p:par>
                                <p:cTn id="46" presetID="1" presetClass="entr" presetSubtype="0" fill="hold" grpId="0" nodeType="afterEffect">
                                  <p:stCondLst>
                                    <p:cond delay="1000"/>
                                  </p:stCondLst>
                                  <p:childTnLst>
                                    <p:set>
                                      <p:cBhvr>
                                        <p:cTn id="47"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3" name="beep.wav"/>
                                        </p:tgtEl>
                                      </p:cMediaNode>
                                    </p:audio>
                                  </p:subTnLst>
                                </p:cTn>
                              </p:par>
                            </p:childTnLst>
                          </p:cTn>
                        </p:par>
                        <p:par>
                          <p:cTn id="48" fill="hold">
                            <p:stCondLst>
                              <p:cond delay="6000"/>
                            </p:stCondLst>
                            <p:childTnLst>
                              <p:par>
                                <p:cTn id="49" presetID="1" presetClass="entr" presetSubtype="0" fill="hold" grpId="0" nodeType="afterEffect">
                                  <p:stCondLst>
                                    <p:cond delay="1000"/>
                                  </p:stCondLst>
                                  <p:childTnLst>
                                    <p:set>
                                      <p:cBhvr>
                                        <p:cTn id="50"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3" name="beep.wav"/>
                                        </p:tgtEl>
                                      </p:cMediaNode>
                                    </p:audio>
                                  </p:subTnLst>
                                </p:cTn>
                              </p:par>
                            </p:childTnLst>
                          </p:cTn>
                        </p:par>
                        <p:par>
                          <p:cTn id="51" fill="hold">
                            <p:stCondLst>
                              <p:cond delay="7000"/>
                            </p:stCondLst>
                            <p:childTnLst>
                              <p:par>
                                <p:cTn id="52" presetID="1" presetClass="entr" presetSubtype="0" fill="hold" grpId="0" nodeType="afterEffect">
                                  <p:stCondLst>
                                    <p:cond delay="1000"/>
                                  </p:stCondLst>
                                  <p:childTnLst>
                                    <p:set>
                                      <p:cBhvr>
                                        <p:cTn id="53"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3" name="beep.wav"/>
                                        </p:tgtEl>
                                      </p:cMediaNode>
                                    </p:audio>
                                  </p:subTnLst>
                                </p:cTn>
                              </p:par>
                            </p:childTnLst>
                          </p:cTn>
                        </p:par>
                        <p:par>
                          <p:cTn id="54" fill="hold">
                            <p:stCondLst>
                              <p:cond delay="8000"/>
                            </p:stCondLst>
                            <p:childTnLst>
                              <p:par>
                                <p:cTn id="55" presetID="1" presetClass="entr" presetSubtype="0" fill="hold" grpId="0" nodeType="afterEffect">
                                  <p:stCondLst>
                                    <p:cond delay="1000"/>
                                  </p:stCondLst>
                                  <p:childTnLst>
                                    <p:set>
                                      <p:cBhvr>
                                        <p:cTn id="56"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beep.wav"/>
                                        </p:tgtEl>
                                      </p:cMediaNode>
                                    </p:audio>
                                  </p:subTnLst>
                                </p:cTn>
                              </p:par>
                            </p:childTnLst>
                          </p:cTn>
                        </p:par>
                        <p:par>
                          <p:cTn id="57" fill="hold">
                            <p:stCondLst>
                              <p:cond delay="9000"/>
                            </p:stCondLst>
                            <p:childTnLst>
                              <p:par>
                                <p:cTn id="58" presetID="1" presetClass="entr" presetSubtype="0" fill="hold" grpId="0" nodeType="afterEffect">
                                  <p:stCondLst>
                                    <p:cond delay="1000"/>
                                  </p:stCondLst>
                                  <p:childTnLst>
                                    <p:set>
                                      <p:cBhvr>
                                        <p:cTn id="59"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3" name="beep.wav"/>
                                        </p:tgtEl>
                                      </p:cMediaNode>
                                    </p:audio>
                                  </p:subTnLst>
                                </p:cTn>
                              </p:par>
                            </p:childTnLst>
                          </p:cTn>
                        </p:par>
                        <p:par>
                          <p:cTn id="60" fill="hold">
                            <p:stCondLst>
                              <p:cond delay="10000"/>
                            </p:stCondLst>
                            <p:childTnLst>
                              <p:par>
                                <p:cTn id="61" presetID="1" presetClass="entr" presetSubtype="0" fill="hold" grpId="0" nodeType="afterEffect">
                                  <p:stCondLst>
                                    <p:cond delay="1000"/>
                                  </p:stCondLst>
                                  <p:childTnLst>
                                    <p:set>
                                      <p:cBhvr>
                                        <p:cTn id="62"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3" name="beep.wav"/>
                                        </p:tgtEl>
                                      </p:cMediaNode>
                                    </p:audio>
                                  </p:subTnLst>
                                </p:cTn>
                              </p:par>
                            </p:childTnLst>
                          </p:cTn>
                        </p:par>
                        <p:par>
                          <p:cTn id="63" fill="hold">
                            <p:stCondLst>
                              <p:cond delay="11000"/>
                            </p:stCondLst>
                            <p:childTnLst>
                              <p:par>
                                <p:cTn id="64" presetID="1" presetClass="entr" presetSubtype="0" fill="hold" grpId="0" nodeType="afterEffect">
                                  <p:stCondLst>
                                    <p:cond delay="1000"/>
                                  </p:stCondLst>
                                  <p:childTnLst>
                                    <p:set>
                                      <p:cBhvr>
                                        <p:cTn id="65"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3" name="beep.wav"/>
                                        </p:tgtEl>
                                      </p:cMediaNode>
                                    </p:audio>
                                  </p:subTnLst>
                                </p:cTn>
                              </p:par>
                            </p:childTnLst>
                          </p:cTn>
                        </p:par>
                        <p:par>
                          <p:cTn id="66" fill="hold">
                            <p:stCondLst>
                              <p:cond delay="12000"/>
                            </p:stCondLst>
                            <p:childTnLst>
                              <p:par>
                                <p:cTn id="67" presetID="1" presetClass="entr" presetSubtype="0" fill="hold" grpId="0" nodeType="afterEffect">
                                  <p:stCondLst>
                                    <p:cond delay="1000"/>
                                  </p:stCondLst>
                                  <p:childTnLst>
                                    <p:set>
                                      <p:cBhvr>
                                        <p:cTn id="68"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3" name="beep.wav"/>
                                        </p:tgtEl>
                                      </p:cMediaNode>
                                    </p:audio>
                                  </p:subTnLst>
                                </p:cTn>
                              </p:par>
                            </p:childTnLst>
                          </p:cTn>
                        </p:par>
                        <p:par>
                          <p:cTn id="69" fill="hold">
                            <p:stCondLst>
                              <p:cond delay="13000"/>
                            </p:stCondLst>
                            <p:childTnLst>
                              <p:par>
                                <p:cTn id="70" presetID="1" presetClass="entr" presetSubtype="0" fill="hold" grpId="0" nodeType="afterEffect">
                                  <p:stCondLst>
                                    <p:cond delay="1000"/>
                                  </p:stCondLst>
                                  <p:childTnLst>
                                    <p:set>
                                      <p:cBhvr>
                                        <p:cTn id="71"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3" name="beep.wav"/>
                                        </p:tgtEl>
                                      </p:cMediaNode>
                                    </p:audio>
                                  </p:subTnLst>
                                </p:cTn>
                              </p:par>
                            </p:childTnLst>
                          </p:cTn>
                        </p:par>
                        <p:par>
                          <p:cTn id="72" fill="hold">
                            <p:stCondLst>
                              <p:cond delay="14000"/>
                            </p:stCondLst>
                            <p:childTnLst>
                              <p:par>
                                <p:cTn id="73" presetID="1" presetClass="entr" presetSubtype="0" fill="hold" grpId="0" nodeType="afterEffect">
                                  <p:stCondLst>
                                    <p:cond delay="1000"/>
                                  </p:stCondLst>
                                  <p:childTnLst>
                                    <p:set>
                                      <p:cBhvr>
                                        <p:cTn id="74"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3" name="beep.wav"/>
                                        </p:tgtEl>
                                      </p:cMediaNode>
                                    </p:audio>
                                  </p:subTnLst>
                                </p:cTn>
                              </p:par>
                            </p:childTnLst>
                          </p:cTn>
                        </p:par>
                        <p:par>
                          <p:cTn id="75" fill="hold">
                            <p:stCondLst>
                              <p:cond delay="15000"/>
                            </p:stCondLst>
                            <p:childTnLst>
                              <p:par>
                                <p:cTn id="76" presetID="1" presetClass="entr" presetSubtype="0" fill="hold" grpId="0" nodeType="afterEffect">
                                  <p:stCondLst>
                                    <p:cond delay="1000"/>
                                  </p:stCondLst>
                                  <p:childTnLst>
                                    <p:set>
                                      <p:cBhvr>
                                        <p:cTn id="77"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4" name="GUN.wav"/>
                                        </p:tgtEl>
                                      </p:cMediaNode>
                                    </p:audio>
                                  </p:subTnLst>
                                </p:cTn>
                              </p:par>
                            </p:childTnLst>
                          </p:cTn>
                        </p:par>
                      </p:childTnLst>
                    </p:cTn>
                  </p:par>
                </p:childTnLst>
              </p:cTn>
              <p:nextCondLst>
                <p:cond evt="onClick" delay="0">
                  <p:tgtEl>
                    <p:spTgt spid="20"/>
                  </p:tgtEl>
                </p:cond>
              </p:nextCondLst>
            </p:seq>
          </p:childTnLst>
        </p:cTn>
      </p:par>
    </p:tnLst>
    <p:bldLst>
      <p:bldP spid="11" grpId="0"/>
      <p:bldP spid="11" grpId="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30756" y="1801904"/>
            <a:ext cx="954107" cy="1015663"/>
          </a:xfrm>
          <a:prstGeom prst="rect">
            <a:avLst/>
          </a:prstGeom>
          <a:noFill/>
        </p:spPr>
        <p:txBody>
          <a:bodyPr wrap="none" rtlCol="0">
            <a:spAutoFit/>
          </a:bodyPr>
          <a:lstStyle>
            <a:defPPr>
              <a:defRPr lang="en-US"/>
            </a:defPPr>
            <a:lvl1pPr algn="ctr">
              <a:defRPr sz="6000" b="1">
                <a:solidFill>
                  <a:schemeClr val="bg1"/>
                </a:solidFill>
                <a:effectLst>
                  <a:glow rad="101600">
                    <a:schemeClr val="accent5">
                      <a:satMod val="175000"/>
                      <a:alpha val="40000"/>
                    </a:schemeClr>
                  </a:glow>
                  <a:outerShdw blurRad="38100" dist="38100" dir="2700000" algn="tl">
                    <a:srgbClr val="000000">
                      <a:alpha val="43137"/>
                    </a:srgbClr>
                  </a:outerShdw>
                </a:effectLst>
                <a:latin typeface="UTM Swiss Condensed" panose="020005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smtClean="0">
                <a:ln>
                  <a:noFill/>
                </a:ln>
                <a:solidFill>
                  <a:prstClr val="white"/>
                </a:solidFill>
                <a:effectLst>
                  <a:glow rad="101600">
                    <a:srgbClr val="4472C4">
                      <a:satMod val="175000"/>
                      <a:alpha val="40000"/>
                    </a:srgbClr>
                  </a:glow>
                  <a:outerShdw blurRad="38100" dist="38100" dir="2700000" algn="tl">
                    <a:srgbClr val="000000">
                      <a:alpha val="43137"/>
                    </a:srgbClr>
                  </a:outerShdw>
                </a:effectLst>
                <a:uLnTx/>
                <a:uFillTx/>
                <a:latin typeface="UTM Swiss Condensed" panose="02000500000000000000" pitchFamily="2" charset="0"/>
                <a:ea typeface="+mn-ea"/>
                <a:cs typeface="Arial"/>
                <a:sym typeface="Arial"/>
              </a:rPr>
              <a:t>0</a:t>
            </a:r>
            <a:r>
              <a:rPr kumimoji="0" lang="en-US" sz="6000" b="1" i="0" u="none" strike="noStrike" kern="1200" cap="none" spc="0" normalizeH="0" baseline="0" noProof="0" dirty="0">
                <a:ln>
                  <a:noFill/>
                </a:ln>
                <a:solidFill>
                  <a:prstClr val="white"/>
                </a:solidFill>
                <a:effectLst>
                  <a:glow rad="101600">
                    <a:srgbClr val="4472C4">
                      <a:satMod val="175000"/>
                      <a:alpha val="40000"/>
                    </a:srgbClr>
                  </a:glow>
                  <a:outerShdw blurRad="38100" dist="38100" dir="2700000" algn="tl">
                    <a:srgbClr val="000000">
                      <a:alpha val="43137"/>
                    </a:srgbClr>
                  </a:outerShdw>
                </a:effectLst>
                <a:uLnTx/>
                <a:uFillTx/>
                <a:latin typeface="UTM Swiss Condensed" panose="02000500000000000000" pitchFamily="2" charset="0"/>
                <a:ea typeface="+mn-ea"/>
                <a:cs typeface="Arial"/>
                <a:sym typeface="Arial"/>
              </a:rPr>
              <a:t>3</a:t>
            </a:r>
          </a:p>
        </p:txBody>
      </p:sp>
      <p:pic>
        <p:nvPicPr>
          <p:cNvPr id="12" name="Picture 11" descr="A close up of a logo&#10;&#10;Description generated with high confidence">
            <a:extLst>
              <a:ext uri="{FF2B5EF4-FFF2-40B4-BE49-F238E27FC236}">
                <a16:creationId xmlns:a16="http://schemas.microsoft.com/office/drawing/2014/main" id="{1C77B4BB-D482-4C7D-B228-90B6B4E755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49743" y="193580"/>
            <a:ext cx="1153923" cy="1165462"/>
          </a:xfrm>
          <a:prstGeom prst="rect">
            <a:avLst/>
          </a:prstGeom>
        </p:spPr>
      </p:pic>
      <p:pic>
        <p:nvPicPr>
          <p:cNvPr id="13" name="Picture 12" descr="A picture containing fireworks, outdoor object&#10;&#10;Description generated with very high confidence">
            <a:extLst>
              <a:ext uri="{FF2B5EF4-FFF2-40B4-BE49-F238E27FC236}">
                <a16:creationId xmlns:a16="http://schemas.microsoft.com/office/drawing/2014/main" id="{AACF0864-491A-48F5-9AA3-F62DCC3F4D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8352" y="451572"/>
            <a:ext cx="3318812" cy="649479"/>
          </a:xfrm>
          <a:prstGeom prst="rect">
            <a:avLst/>
          </a:prstGeom>
        </p:spPr>
      </p:pic>
      <p:pic>
        <p:nvPicPr>
          <p:cNvPr id="14" name="Picture 13" descr="A close up of a logo&#10;&#10;Description generated with high confidence">
            <a:extLst>
              <a:ext uri="{FF2B5EF4-FFF2-40B4-BE49-F238E27FC236}">
                <a16:creationId xmlns:a16="http://schemas.microsoft.com/office/drawing/2014/main" id="{C46575C1-1A0D-4F3F-9313-FF1489871E0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95699">
            <a:off x="8504149" y="396198"/>
            <a:ext cx="642590" cy="775111"/>
          </a:xfrm>
          <a:prstGeom prst="rect">
            <a:avLst/>
          </a:prstGeom>
        </p:spPr>
      </p:pic>
      <p:pic>
        <p:nvPicPr>
          <p:cNvPr id="15" name="Picture 14" descr="A close up of a logo&#10;&#10;Description generated with high confidence">
            <a:extLst>
              <a:ext uri="{FF2B5EF4-FFF2-40B4-BE49-F238E27FC236}">
                <a16:creationId xmlns:a16="http://schemas.microsoft.com/office/drawing/2014/main" id="{CEF42F1C-4F8A-45A0-B6CB-5290FCCAEC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0514" y="221937"/>
            <a:ext cx="1153923" cy="1165462"/>
          </a:xfrm>
          <a:prstGeom prst="rect">
            <a:avLst/>
          </a:prstGeom>
        </p:spPr>
      </p:pic>
      <p:pic>
        <p:nvPicPr>
          <p:cNvPr id="16" name="Picture 15" descr="A picture containing fireworks, outdoor object&#10;&#10;Description generated with very high confidence">
            <a:extLst>
              <a:ext uri="{FF2B5EF4-FFF2-40B4-BE49-F238E27FC236}">
                <a16:creationId xmlns:a16="http://schemas.microsoft.com/office/drawing/2014/main" id="{9CCB758B-A893-4B77-ABAA-30FBE0C9AB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60384" y="345239"/>
            <a:ext cx="3318812" cy="649479"/>
          </a:xfrm>
          <a:prstGeom prst="rect">
            <a:avLst/>
          </a:prstGeom>
        </p:spPr>
      </p:pic>
      <p:pic>
        <p:nvPicPr>
          <p:cNvPr id="17" name="Picture 16" descr="A close up of a logo&#10;&#10;Description generated with high confidence">
            <a:extLst>
              <a:ext uri="{FF2B5EF4-FFF2-40B4-BE49-F238E27FC236}">
                <a16:creationId xmlns:a16="http://schemas.microsoft.com/office/drawing/2014/main" id="{D12D1A1A-AB98-4B2E-BE5B-028CFD10E7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95699">
            <a:off x="3726181" y="289865"/>
            <a:ext cx="642590" cy="775111"/>
          </a:xfrm>
          <a:prstGeom prst="rect">
            <a:avLst/>
          </a:prstGeom>
        </p:spPr>
      </p:pic>
      <p:pic>
        <p:nvPicPr>
          <p:cNvPr id="22" name="Picture 115" descr="ALRMCLO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85229" y="4659755"/>
            <a:ext cx="10080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Oval 176"/>
          <p:cNvSpPr>
            <a:spLocks noChangeArrowheads="1"/>
          </p:cNvSpPr>
          <p:nvPr/>
        </p:nvSpPr>
        <p:spPr bwMode="auto">
          <a:xfrm>
            <a:off x="5813829" y="504075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15</a:t>
            </a:r>
          </a:p>
        </p:txBody>
      </p:sp>
      <p:sp>
        <p:nvSpPr>
          <p:cNvPr id="24" name="Oval 176"/>
          <p:cNvSpPr>
            <a:spLocks noChangeArrowheads="1"/>
          </p:cNvSpPr>
          <p:nvPr/>
        </p:nvSpPr>
        <p:spPr bwMode="auto">
          <a:xfrm>
            <a:off x="5813829" y="504075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14</a:t>
            </a:r>
          </a:p>
        </p:txBody>
      </p:sp>
      <p:sp>
        <p:nvSpPr>
          <p:cNvPr id="25" name="Oval 176"/>
          <p:cNvSpPr>
            <a:spLocks noChangeArrowheads="1"/>
          </p:cNvSpPr>
          <p:nvPr/>
        </p:nvSpPr>
        <p:spPr bwMode="auto">
          <a:xfrm>
            <a:off x="5813829" y="504075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13</a:t>
            </a:r>
          </a:p>
        </p:txBody>
      </p:sp>
      <p:sp>
        <p:nvSpPr>
          <p:cNvPr id="26" name="Oval 176"/>
          <p:cNvSpPr>
            <a:spLocks noChangeArrowheads="1"/>
          </p:cNvSpPr>
          <p:nvPr/>
        </p:nvSpPr>
        <p:spPr bwMode="auto">
          <a:xfrm>
            <a:off x="5813829" y="504075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12</a:t>
            </a:r>
          </a:p>
        </p:txBody>
      </p:sp>
      <p:sp>
        <p:nvSpPr>
          <p:cNvPr id="27" name="Oval 176"/>
          <p:cNvSpPr>
            <a:spLocks noChangeArrowheads="1"/>
          </p:cNvSpPr>
          <p:nvPr/>
        </p:nvSpPr>
        <p:spPr bwMode="auto">
          <a:xfrm>
            <a:off x="5813829" y="504075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11</a:t>
            </a:r>
          </a:p>
        </p:txBody>
      </p:sp>
      <p:sp>
        <p:nvSpPr>
          <p:cNvPr id="28" name="Oval 176"/>
          <p:cNvSpPr>
            <a:spLocks noChangeArrowheads="1"/>
          </p:cNvSpPr>
          <p:nvPr/>
        </p:nvSpPr>
        <p:spPr bwMode="auto">
          <a:xfrm>
            <a:off x="5813829" y="504075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10</a:t>
            </a:r>
          </a:p>
        </p:txBody>
      </p:sp>
      <p:sp>
        <p:nvSpPr>
          <p:cNvPr id="29" name="Oval 176"/>
          <p:cNvSpPr>
            <a:spLocks noChangeArrowheads="1"/>
          </p:cNvSpPr>
          <p:nvPr/>
        </p:nvSpPr>
        <p:spPr bwMode="auto">
          <a:xfrm>
            <a:off x="5813829" y="504075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9</a:t>
            </a:r>
          </a:p>
        </p:txBody>
      </p:sp>
      <p:sp>
        <p:nvSpPr>
          <p:cNvPr id="30" name="Oval 176"/>
          <p:cNvSpPr>
            <a:spLocks noChangeArrowheads="1"/>
          </p:cNvSpPr>
          <p:nvPr/>
        </p:nvSpPr>
        <p:spPr bwMode="auto">
          <a:xfrm>
            <a:off x="5813829" y="504075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8</a:t>
            </a:r>
          </a:p>
        </p:txBody>
      </p:sp>
      <p:sp>
        <p:nvSpPr>
          <p:cNvPr id="31" name="Oval 176"/>
          <p:cNvSpPr>
            <a:spLocks noChangeArrowheads="1"/>
          </p:cNvSpPr>
          <p:nvPr/>
        </p:nvSpPr>
        <p:spPr bwMode="auto">
          <a:xfrm>
            <a:off x="5813829" y="504075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7</a:t>
            </a:r>
          </a:p>
        </p:txBody>
      </p:sp>
      <p:sp>
        <p:nvSpPr>
          <p:cNvPr id="32" name="Oval 176"/>
          <p:cNvSpPr>
            <a:spLocks noChangeArrowheads="1"/>
          </p:cNvSpPr>
          <p:nvPr/>
        </p:nvSpPr>
        <p:spPr bwMode="auto">
          <a:xfrm>
            <a:off x="5813829" y="504075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6</a:t>
            </a:r>
          </a:p>
        </p:txBody>
      </p:sp>
      <p:sp>
        <p:nvSpPr>
          <p:cNvPr id="33" name="Oval 176"/>
          <p:cNvSpPr>
            <a:spLocks noChangeArrowheads="1"/>
          </p:cNvSpPr>
          <p:nvPr/>
        </p:nvSpPr>
        <p:spPr bwMode="auto">
          <a:xfrm>
            <a:off x="5813829" y="504075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5</a:t>
            </a:r>
          </a:p>
        </p:txBody>
      </p:sp>
      <p:sp>
        <p:nvSpPr>
          <p:cNvPr id="34" name="Oval 176"/>
          <p:cNvSpPr>
            <a:spLocks noChangeArrowheads="1"/>
          </p:cNvSpPr>
          <p:nvPr/>
        </p:nvSpPr>
        <p:spPr bwMode="auto">
          <a:xfrm>
            <a:off x="5813829" y="504075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4</a:t>
            </a:r>
          </a:p>
        </p:txBody>
      </p:sp>
      <p:sp>
        <p:nvSpPr>
          <p:cNvPr id="35" name="Oval 176"/>
          <p:cNvSpPr>
            <a:spLocks noChangeArrowheads="1"/>
          </p:cNvSpPr>
          <p:nvPr/>
        </p:nvSpPr>
        <p:spPr bwMode="auto">
          <a:xfrm>
            <a:off x="5813829" y="504075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3</a:t>
            </a:r>
          </a:p>
        </p:txBody>
      </p:sp>
      <p:sp>
        <p:nvSpPr>
          <p:cNvPr id="36" name="Oval 176"/>
          <p:cNvSpPr>
            <a:spLocks noChangeArrowheads="1"/>
          </p:cNvSpPr>
          <p:nvPr/>
        </p:nvSpPr>
        <p:spPr bwMode="auto">
          <a:xfrm>
            <a:off x="5813829" y="504075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2</a:t>
            </a:r>
          </a:p>
        </p:txBody>
      </p:sp>
      <p:sp>
        <p:nvSpPr>
          <p:cNvPr id="37" name="Oval 176"/>
          <p:cNvSpPr>
            <a:spLocks noChangeArrowheads="1"/>
          </p:cNvSpPr>
          <p:nvPr/>
        </p:nvSpPr>
        <p:spPr bwMode="auto">
          <a:xfrm>
            <a:off x="5813829" y="504075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a:t>
            </a:r>
          </a:p>
        </p:txBody>
      </p:sp>
      <p:sp>
        <p:nvSpPr>
          <p:cNvPr id="38" name="Oval 176"/>
          <p:cNvSpPr>
            <a:spLocks noChangeArrowheads="1"/>
          </p:cNvSpPr>
          <p:nvPr/>
        </p:nvSpPr>
        <p:spPr bwMode="auto">
          <a:xfrm>
            <a:off x="5813829" y="504075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sym typeface="Arial"/>
              </a:rPr>
              <a:t>0</a:t>
            </a:r>
          </a:p>
        </p:txBody>
      </p:sp>
      <p:sp>
        <p:nvSpPr>
          <p:cNvPr id="2" name="Rectangle 1"/>
          <p:cNvSpPr/>
          <p:nvPr/>
        </p:nvSpPr>
        <p:spPr>
          <a:xfrm>
            <a:off x="3196418" y="1548955"/>
            <a:ext cx="8347882" cy="2003625"/>
          </a:xfrm>
          <a:prstGeom prst="rect">
            <a:avLst/>
          </a:prstGeom>
        </p:spPr>
        <p:txBody>
          <a:bodyPr wrap="square">
            <a:spAutoFit/>
          </a:bodyPr>
          <a:lstStyle/>
          <a:p>
            <a:pPr>
              <a:lnSpc>
                <a:spcPct val="115000"/>
              </a:lnSpc>
              <a:spcAft>
                <a:spcPts val="0"/>
              </a:spcAft>
            </a:pPr>
            <a:r>
              <a:rPr lang="en-US" sz="3600" b="1" dirty="0" err="1" smtClean="0">
                <a:solidFill>
                  <a:schemeClr val="bg1"/>
                </a:solidFill>
                <a:effectLst/>
                <a:latin typeface="Times New Roman" panose="02020603050405020304" pitchFamily="18" charset="0"/>
                <a:ea typeface="Times New Roman" panose="02020603050405020304" pitchFamily="18" charset="0"/>
              </a:rPr>
              <a:t>Câu</a:t>
            </a:r>
            <a:r>
              <a:rPr lang="en-US" sz="3600" b="1" dirty="0" smtClean="0">
                <a:solidFill>
                  <a:schemeClr val="bg1"/>
                </a:solidFill>
                <a:effectLst/>
                <a:latin typeface="Times New Roman" panose="02020603050405020304" pitchFamily="18" charset="0"/>
                <a:ea typeface="Times New Roman" panose="02020603050405020304" pitchFamily="18" charset="0"/>
              </a:rPr>
              <a:t> 3</a:t>
            </a:r>
            <a:r>
              <a:rPr lang="en-US" sz="3600" dirty="0" smtClean="0">
                <a:solidFill>
                  <a:schemeClr val="bg1"/>
                </a:solidFill>
                <a:effectLst/>
                <a:latin typeface="Times New Roman" panose="02020603050405020304" pitchFamily="18" charset="0"/>
                <a:ea typeface="Times New Roman" panose="02020603050405020304" pitchFamily="18" charset="0"/>
              </a:rPr>
              <a:t>: </a:t>
            </a:r>
            <a:r>
              <a:rPr lang="en-US" sz="3600" dirty="0" err="1" smtClean="0">
                <a:solidFill>
                  <a:schemeClr val="bg1"/>
                </a:solidFill>
                <a:effectLst/>
                <a:latin typeface="Times New Roman" panose="02020603050405020304" pitchFamily="18" charset="0"/>
                <a:ea typeface="Times New Roman" panose="02020603050405020304" pitchFamily="18" charset="0"/>
              </a:rPr>
              <a:t>Các</a:t>
            </a:r>
            <a:r>
              <a:rPr lang="en-US" sz="3600" dirty="0" smtClean="0">
                <a:solidFill>
                  <a:schemeClr val="bg1"/>
                </a:solidFill>
                <a:effectLst/>
                <a:latin typeface="Times New Roman" panose="02020603050405020304" pitchFamily="18" charset="0"/>
                <a:ea typeface="Times New Roman" panose="02020603050405020304" pitchFamily="18" charset="0"/>
              </a:rPr>
              <a:t> </a:t>
            </a:r>
            <a:r>
              <a:rPr lang="en-US" sz="3600" dirty="0" err="1" smtClean="0">
                <a:solidFill>
                  <a:schemeClr val="bg1"/>
                </a:solidFill>
                <a:effectLst/>
                <a:latin typeface="Times New Roman" panose="02020603050405020304" pitchFamily="18" charset="0"/>
                <a:ea typeface="Times New Roman" panose="02020603050405020304" pitchFamily="18" charset="0"/>
              </a:rPr>
              <a:t>yếu</a:t>
            </a:r>
            <a:r>
              <a:rPr lang="en-US" sz="3600" dirty="0" smtClean="0">
                <a:solidFill>
                  <a:schemeClr val="bg1"/>
                </a:solidFill>
                <a:effectLst/>
                <a:latin typeface="Times New Roman" panose="02020603050405020304" pitchFamily="18" charset="0"/>
                <a:ea typeface="Times New Roman" panose="02020603050405020304" pitchFamily="18" charset="0"/>
              </a:rPr>
              <a:t> </a:t>
            </a:r>
            <a:r>
              <a:rPr lang="en-US" sz="3600" dirty="0" err="1" smtClean="0">
                <a:solidFill>
                  <a:schemeClr val="bg1"/>
                </a:solidFill>
                <a:effectLst/>
                <a:latin typeface="Times New Roman" panose="02020603050405020304" pitchFamily="18" charset="0"/>
                <a:ea typeface="Times New Roman" panose="02020603050405020304" pitchFamily="18" charset="0"/>
              </a:rPr>
              <a:t>tố</a:t>
            </a:r>
            <a:r>
              <a:rPr lang="en-US" sz="3600" dirty="0" smtClean="0">
                <a:solidFill>
                  <a:schemeClr val="bg1"/>
                </a:solidFill>
                <a:effectLst/>
                <a:latin typeface="Times New Roman" panose="02020603050405020304" pitchFamily="18" charset="0"/>
                <a:ea typeface="Times New Roman" panose="02020603050405020304" pitchFamily="18" charset="0"/>
              </a:rPr>
              <a:t>: </a:t>
            </a:r>
            <a:r>
              <a:rPr lang="de-DE" sz="3600" dirty="0" smtClean="0">
                <a:solidFill>
                  <a:schemeClr val="bg1"/>
                </a:solidFill>
                <a:effectLst/>
                <a:latin typeface="Times New Roman" panose="02020603050405020304" pitchFamily="18" charset="0"/>
                <a:ea typeface="Times New Roman" panose="02020603050405020304" pitchFamily="18" charset="0"/>
              </a:rPr>
              <a:t>cốt truyện, bối cảnh, nhân vật,...là yếu tố cơ bản của thể loại truyện. Đúng hay sai? </a:t>
            </a:r>
            <a:endParaRPr lang="en-US" sz="3600" dirty="0">
              <a:solidFill>
                <a:schemeClr val="bg1"/>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1897450" y="4169747"/>
            <a:ext cx="1438214" cy="808619"/>
          </a:xfrm>
          <a:prstGeom prst="rect">
            <a:avLst/>
          </a:prstGeom>
        </p:spPr>
        <p:txBody>
          <a:bodyPr wrap="none">
            <a:spAutoFit/>
          </a:bodyPr>
          <a:lstStyle/>
          <a:p>
            <a:pPr lvl="0">
              <a:lnSpc>
                <a:spcPct val="115000"/>
              </a:lnSpc>
              <a:spcAft>
                <a:spcPts val="0"/>
              </a:spcAft>
              <a:buClr>
                <a:srgbClr val="000000"/>
              </a:buClr>
            </a:pPr>
            <a:r>
              <a:rPr lang="en-US" sz="4400" dirty="0" err="1" smtClean="0">
                <a:effectLst/>
                <a:latin typeface="Times New Roman" panose="02020603050405020304" pitchFamily="18" charset="0"/>
                <a:ea typeface="Times New Roman" panose="02020603050405020304" pitchFamily="18" charset="0"/>
              </a:rPr>
              <a:t>Đúng</a:t>
            </a:r>
            <a:endParaRPr lang="en-US" sz="44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8149743" y="4240536"/>
            <a:ext cx="840295" cy="743473"/>
          </a:xfrm>
          <a:prstGeom prst="rect">
            <a:avLst/>
          </a:prstGeom>
        </p:spPr>
        <p:txBody>
          <a:bodyPr wrap="none">
            <a:spAutoFit/>
          </a:bodyPr>
          <a:lstStyle/>
          <a:p>
            <a:pPr lvl="0">
              <a:lnSpc>
                <a:spcPct val="115000"/>
              </a:lnSpc>
              <a:spcAft>
                <a:spcPts val="0"/>
              </a:spcAft>
              <a:buClr>
                <a:srgbClr val="000000"/>
              </a:buClr>
            </a:pPr>
            <a:r>
              <a:rPr lang="en-US" sz="4000" dirty="0" smtClean="0">
                <a:effectLst/>
                <a:latin typeface="Times New Roman" panose="02020603050405020304" pitchFamily="18" charset="0"/>
                <a:ea typeface="Times New Roman" panose="02020603050405020304" pitchFamily="18" charset="0"/>
              </a:rPr>
              <a:t>Sai</a:t>
            </a: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920677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10000" autoRev="1" fill="hold" nodeType="withEffect">
                                  <p:stCondLst>
                                    <p:cond delay="0"/>
                                  </p:stCondLst>
                                  <p:childTnLst>
                                    <p:animRot by="3000000">
                                      <p:cBhvr>
                                        <p:cTn id="6" dur="1500" fill="hold"/>
                                        <p:tgtEl>
                                          <p:spTgt spid="14"/>
                                        </p:tgtEl>
                                        <p:attrNameLst>
                                          <p:attrName>r</p:attrName>
                                        </p:attrNameLst>
                                      </p:cBhvr>
                                    </p:animRot>
                                  </p:childTnLst>
                                </p:cTn>
                              </p:par>
                              <p:par>
                                <p:cTn id="7" presetID="6" presetClass="emph" presetSubtype="0" repeatCount="indefinite" autoRev="1" fill="hold" nodeType="withEffect">
                                  <p:stCondLst>
                                    <p:cond delay="0"/>
                                  </p:stCondLst>
                                  <p:childTnLst>
                                    <p:animScale>
                                      <p:cBhvr>
                                        <p:cTn id="8" dur="1000" fill="hold"/>
                                        <p:tgtEl>
                                          <p:spTgt spid="13"/>
                                        </p:tgtEl>
                                      </p:cBhvr>
                                      <p:by x="150000" y="150000"/>
                                    </p:animScale>
                                  </p:childTnLst>
                                </p:cTn>
                              </p:par>
                              <p:par>
                                <p:cTn id="9" presetID="8" presetClass="emph" presetSubtype="0" repeatCount="indefinite" accel="10000" autoRev="1" fill="hold" nodeType="withEffect">
                                  <p:stCondLst>
                                    <p:cond delay="0"/>
                                  </p:stCondLst>
                                  <p:childTnLst>
                                    <p:animRot by="3000000">
                                      <p:cBhvr>
                                        <p:cTn id="10" dur="1500" fill="hold"/>
                                        <p:tgtEl>
                                          <p:spTgt spid="17"/>
                                        </p:tgtEl>
                                        <p:attrNameLst>
                                          <p:attrName>r</p:attrName>
                                        </p:attrNameLst>
                                      </p:cBhvr>
                                    </p:animRot>
                                  </p:childTnLst>
                                </p:cTn>
                              </p:par>
                              <p:par>
                                <p:cTn id="11" presetID="6" presetClass="emph" presetSubtype="0" repeatCount="indefinite" autoRev="1" fill="hold" nodeType="withEffect">
                                  <p:stCondLst>
                                    <p:cond delay="0"/>
                                  </p:stCondLst>
                                  <p:childTnLst>
                                    <p:animScale>
                                      <p:cBhvr>
                                        <p:cTn id="12" dur="1000" fill="hold"/>
                                        <p:tgtEl>
                                          <p:spTgt spid="16"/>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nodeType="clickEffect">
                                  <p:stCondLst>
                                    <p:cond delay="0"/>
                                  </p:stCondLst>
                                  <p:childTnLst>
                                    <p:animClr clrSpc="rgb" dir="cw">
                                      <p:cBhvr override="childStyle">
                                        <p:cTn id="16" dur="2000" fill="hold"/>
                                        <p:tgtEl>
                                          <p:spTgt spid="3">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1"/>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hidden"/>
                                      </p:to>
                                    </p:set>
                                  </p:childTnLst>
                                </p:cTn>
                              </p:par>
                            </p:childTnLst>
                          </p:cTn>
                        </p:par>
                        <p:par>
                          <p:cTn id="22" fill="hold">
                            <p:stCondLst>
                              <p:cond delay="0"/>
                            </p:stCondLst>
                            <p:childTnLst>
                              <p:par>
                                <p:cTn id="23" presetID="53" presetClass="entr" presetSubtype="16" fill="hold" grpId="1"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childTnLst>
                    </p:cTn>
                  </p:par>
                </p:childTnLst>
              </p:cTn>
              <p:nextCondLst>
                <p:cond evt="onClick" delay="0">
                  <p:tgtEl>
                    <p:spTgt spid="11"/>
                  </p:tgtEl>
                </p:cond>
              </p:nextCondLst>
            </p:seq>
            <p:seq concurrent="1" nextAc="seek">
              <p:cTn id="28" restart="whenNotActive" fill="hold" evtFilter="cancelBubble" nodeType="interactiveSeq">
                <p:stCondLst>
                  <p:cond evt="onClick" delay="0">
                    <p:tgtEl>
                      <p:spTgt spid="22"/>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grpId="0" nodeType="afterEffect">
                                  <p:stCondLst>
                                    <p:cond delay="1000"/>
                                  </p:stCondLst>
                                  <p:childTnLst>
                                    <p:set>
                                      <p:cBhvr>
                                        <p:cTn id="32"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3" name="beep.wav"/>
                                        </p:tgtEl>
                                      </p:cMediaNode>
                                    </p:audio>
                                  </p:subTnLst>
                                </p:cTn>
                              </p:par>
                            </p:childTnLst>
                          </p:cTn>
                        </p:par>
                        <p:par>
                          <p:cTn id="33" fill="hold">
                            <p:stCondLst>
                              <p:cond delay="1000"/>
                            </p:stCondLst>
                            <p:childTnLst>
                              <p:par>
                                <p:cTn id="34" presetID="1" presetClass="entr" presetSubtype="0" fill="hold" grpId="0" nodeType="afterEffect">
                                  <p:stCondLst>
                                    <p:cond delay="1000"/>
                                  </p:stCondLst>
                                  <p:childTnLst>
                                    <p:set>
                                      <p:cBhvr>
                                        <p:cTn id="35"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3" name="beep.wav"/>
                                        </p:tgtEl>
                                      </p:cMediaNode>
                                    </p:audio>
                                  </p:subTnLst>
                                </p:cTn>
                              </p:par>
                            </p:childTnLst>
                          </p:cTn>
                        </p:par>
                        <p:par>
                          <p:cTn id="36" fill="hold">
                            <p:stCondLst>
                              <p:cond delay="2000"/>
                            </p:stCondLst>
                            <p:childTnLst>
                              <p:par>
                                <p:cTn id="37" presetID="1" presetClass="entr" presetSubtype="0" fill="hold" grpId="0" nodeType="afterEffect">
                                  <p:stCondLst>
                                    <p:cond delay="1000"/>
                                  </p:stCondLst>
                                  <p:childTnLst>
                                    <p:set>
                                      <p:cBhvr>
                                        <p:cTn id="38"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3" name="beep.wav"/>
                                        </p:tgtEl>
                                      </p:cMediaNode>
                                    </p:audio>
                                  </p:subTnLst>
                                </p:cTn>
                              </p:par>
                            </p:childTnLst>
                          </p:cTn>
                        </p:par>
                        <p:par>
                          <p:cTn id="39" fill="hold">
                            <p:stCondLst>
                              <p:cond delay="3000"/>
                            </p:stCondLst>
                            <p:childTnLst>
                              <p:par>
                                <p:cTn id="40" presetID="1" presetClass="entr" presetSubtype="0" fill="hold" grpId="0" nodeType="afterEffect">
                                  <p:stCondLst>
                                    <p:cond delay="1000"/>
                                  </p:stCondLst>
                                  <p:childTnLst>
                                    <p:set>
                                      <p:cBhvr>
                                        <p:cTn id="41"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3" name="beep.wav"/>
                                        </p:tgtEl>
                                      </p:cMediaNode>
                                    </p:audio>
                                  </p:subTnLst>
                                </p:cTn>
                              </p:par>
                            </p:childTnLst>
                          </p:cTn>
                        </p:par>
                        <p:par>
                          <p:cTn id="42" fill="hold">
                            <p:stCondLst>
                              <p:cond delay="4000"/>
                            </p:stCondLst>
                            <p:childTnLst>
                              <p:par>
                                <p:cTn id="43" presetID="1" presetClass="entr" presetSubtype="0" fill="hold" grpId="0" nodeType="afterEffect">
                                  <p:stCondLst>
                                    <p:cond delay="1000"/>
                                  </p:stCondLst>
                                  <p:childTnLst>
                                    <p:set>
                                      <p:cBhvr>
                                        <p:cTn id="44"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3" name="beep.wav"/>
                                        </p:tgtEl>
                                      </p:cMediaNode>
                                    </p:audio>
                                  </p:subTnLst>
                                </p:cTn>
                              </p:par>
                            </p:childTnLst>
                          </p:cTn>
                        </p:par>
                        <p:par>
                          <p:cTn id="45" fill="hold">
                            <p:stCondLst>
                              <p:cond delay="5000"/>
                            </p:stCondLst>
                            <p:childTnLst>
                              <p:par>
                                <p:cTn id="46" presetID="1" presetClass="entr" presetSubtype="0" fill="hold" grpId="0" nodeType="afterEffect">
                                  <p:stCondLst>
                                    <p:cond delay="1000"/>
                                  </p:stCondLst>
                                  <p:childTnLst>
                                    <p:set>
                                      <p:cBhvr>
                                        <p:cTn id="47"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3" name="beep.wav"/>
                                        </p:tgtEl>
                                      </p:cMediaNode>
                                    </p:audio>
                                  </p:subTnLst>
                                </p:cTn>
                              </p:par>
                            </p:childTnLst>
                          </p:cTn>
                        </p:par>
                        <p:par>
                          <p:cTn id="48" fill="hold">
                            <p:stCondLst>
                              <p:cond delay="6000"/>
                            </p:stCondLst>
                            <p:childTnLst>
                              <p:par>
                                <p:cTn id="49" presetID="1" presetClass="entr" presetSubtype="0" fill="hold" grpId="0" nodeType="afterEffect">
                                  <p:stCondLst>
                                    <p:cond delay="1000"/>
                                  </p:stCondLst>
                                  <p:childTnLst>
                                    <p:set>
                                      <p:cBhvr>
                                        <p:cTn id="50"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3" name="beep.wav"/>
                                        </p:tgtEl>
                                      </p:cMediaNode>
                                    </p:audio>
                                  </p:subTnLst>
                                </p:cTn>
                              </p:par>
                            </p:childTnLst>
                          </p:cTn>
                        </p:par>
                        <p:par>
                          <p:cTn id="51" fill="hold">
                            <p:stCondLst>
                              <p:cond delay="7000"/>
                            </p:stCondLst>
                            <p:childTnLst>
                              <p:par>
                                <p:cTn id="52" presetID="1" presetClass="entr" presetSubtype="0" fill="hold" grpId="0" nodeType="afterEffect">
                                  <p:stCondLst>
                                    <p:cond delay="1000"/>
                                  </p:stCondLst>
                                  <p:childTnLst>
                                    <p:set>
                                      <p:cBhvr>
                                        <p:cTn id="53"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3" name="beep.wav"/>
                                        </p:tgtEl>
                                      </p:cMediaNode>
                                    </p:audio>
                                  </p:subTnLst>
                                </p:cTn>
                              </p:par>
                            </p:childTnLst>
                          </p:cTn>
                        </p:par>
                        <p:par>
                          <p:cTn id="54" fill="hold">
                            <p:stCondLst>
                              <p:cond delay="8000"/>
                            </p:stCondLst>
                            <p:childTnLst>
                              <p:par>
                                <p:cTn id="55" presetID="1" presetClass="entr" presetSubtype="0" fill="hold" grpId="0" nodeType="afterEffect">
                                  <p:stCondLst>
                                    <p:cond delay="1000"/>
                                  </p:stCondLst>
                                  <p:childTnLst>
                                    <p:set>
                                      <p:cBhvr>
                                        <p:cTn id="56"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beep.wav"/>
                                        </p:tgtEl>
                                      </p:cMediaNode>
                                    </p:audio>
                                  </p:subTnLst>
                                </p:cTn>
                              </p:par>
                            </p:childTnLst>
                          </p:cTn>
                        </p:par>
                        <p:par>
                          <p:cTn id="57" fill="hold">
                            <p:stCondLst>
                              <p:cond delay="9000"/>
                            </p:stCondLst>
                            <p:childTnLst>
                              <p:par>
                                <p:cTn id="58" presetID="1" presetClass="entr" presetSubtype="0" fill="hold" grpId="0" nodeType="afterEffect">
                                  <p:stCondLst>
                                    <p:cond delay="1000"/>
                                  </p:stCondLst>
                                  <p:childTnLst>
                                    <p:set>
                                      <p:cBhvr>
                                        <p:cTn id="59"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3" name="beep.wav"/>
                                        </p:tgtEl>
                                      </p:cMediaNode>
                                    </p:audio>
                                  </p:subTnLst>
                                </p:cTn>
                              </p:par>
                            </p:childTnLst>
                          </p:cTn>
                        </p:par>
                        <p:par>
                          <p:cTn id="60" fill="hold">
                            <p:stCondLst>
                              <p:cond delay="10000"/>
                            </p:stCondLst>
                            <p:childTnLst>
                              <p:par>
                                <p:cTn id="61" presetID="1" presetClass="entr" presetSubtype="0" fill="hold" grpId="0" nodeType="afterEffect">
                                  <p:stCondLst>
                                    <p:cond delay="1000"/>
                                  </p:stCondLst>
                                  <p:childTnLst>
                                    <p:set>
                                      <p:cBhvr>
                                        <p:cTn id="62"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3" name="beep.wav"/>
                                        </p:tgtEl>
                                      </p:cMediaNode>
                                    </p:audio>
                                  </p:subTnLst>
                                </p:cTn>
                              </p:par>
                            </p:childTnLst>
                          </p:cTn>
                        </p:par>
                        <p:par>
                          <p:cTn id="63" fill="hold">
                            <p:stCondLst>
                              <p:cond delay="11000"/>
                            </p:stCondLst>
                            <p:childTnLst>
                              <p:par>
                                <p:cTn id="64" presetID="1" presetClass="entr" presetSubtype="0" fill="hold" grpId="0" nodeType="afterEffect">
                                  <p:stCondLst>
                                    <p:cond delay="1000"/>
                                  </p:stCondLst>
                                  <p:childTnLst>
                                    <p:set>
                                      <p:cBhvr>
                                        <p:cTn id="65"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3" name="beep.wav"/>
                                        </p:tgtEl>
                                      </p:cMediaNode>
                                    </p:audio>
                                  </p:subTnLst>
                                </p:cTn>
                              </p:par>
                            </p:childTnLst>
                          </p:cTn>
                        </p:par>
                        <p:par>
                          <p:cTn id="66" fill="hold">
                            <p:stCondLst>
                              <p:cond delay="12000"/>
                            </p:stCondLst>
                            <p:childTnLst>
                              <p:par>
                                <p:cTn id="67" presetID="1" presetClass="entr" presetSubtype="0" fill="hold" grpId="0" nodeType="afterEffect">
                                  <p:stCondLst>
                                    <p:cond delay="1000"/>
                                  </p:stCondLst>
                                  <p:childTnLst>
                                    <p:set>
                                      <p:cBhvr>
                                        <p:cTn id="68"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3" name="beep.wav"/>
                                        </p:tgtEl>
                                      </p:cMediaNode>
                                    </p:audio>
                                  </p:subTnLst>
                                </p:cTn>
                              </p:par>
                            </p:childTnLst>
                          </p:cTn>
                        </p:par>
                        <p:par>
                          <p:cTn id="69" fill="hold">
                            <p:stCondLst>
                              <p:cond delay="13000"/>
                            </p:stCondLst>
                            <p:childTnLst>
                              <p:par>
                                <p:cTn id="70" presetID="1" presetClass="entr" presetSubtype="0" fill="hold" grpId="0" nodeType="afterEffect">
                                  <p:stCondLst>
                                    <p:cond delay="1000"/>
                                  </p:stCondLst>
                                  <p:childTnLst>
                                    <p:set>
                                      <p:cBhvr>
                                        <p:cTn id="71"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3" name="beep.wav"/>
                                        </p:tgtEl>
                                      </p:cMediaNode>
                                    </p:audio>
                                  </p:subTnLst>
                                </p:cTn>
                              </p:par>
                            </p:childTnLst>
                          </p:cTn>
                        </p:par>
                        <p:par>
                          <p:cTn id="72" fill="hold">
                            <p:stCondLst>
                              <p:cond delay="14000"/>
                            </p:stCondLst>
                            <p:childTnLst>
                              <p:par>
                                <p:cTn id="73" presetID="1" presetClass="entr" presetSubtype="0" fill="hold" grpId="0" nodeType="afterEffect">
                                  <p:stCondLst>
                                    <p:cond delay="1000"/>
                                  </p:stCondLst>
                                  <p:childTnLst>
                                    <p:set>
                                      <p:cBhvr>
                                        <p:cTn id="74"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3" name="beep.wav"/>
                                        </p:tgtEl>
                                      </p:cMediaNode>
                                    </p:audio>
                                  </p:subTnLst>
                                </p:cTn>
                              </p:par>
                            </p:childTnLst>
                          </p:cTn>
                        </p:par>
                        <p:par>
                          <p:cTn id="75" fill="hold">
                            <p:stCondLst>
                              <p:cond delay="15000"/>
                            </p:stCondLst>
                            <p:childTnLst>
                              <p:par>
                                <p:cTn id="76" presetID="1" presetClass="entr" presetSubtype="0" fill="hold" grpId="0" nodeType="afterEffect">
                                  <p:stCondLst>
                                    <p:cond delay="1000"/>
                                  </p:stCondLst>
                                  <p:childTnLst>
                                    <p:set>
                                      <p:cBhvr>
                                        <p:cTn id="77"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4" name="GUN.wav"/>
                                        </p:tgtEl>
                                      </p:cMediaNode>
                                    </p:audio>
                                  </p:subTnLst>
                                </p:cTn>
                              </p:par>
                            </p:childTnLst>
                          </p:cTn>
                        </p:par>
                      </p:childTnLst>
                    </p:cTn>
                  </p:par>
                </p:childTnLst>
              </p:cTn>
              <p:nextCondLst>
                <p:cond evt="onClick" delay="0">
                  <p:tgtEl>
                    <p:spTgt spid="22"/>
                  </p:tgtEl>
                </p:cond>
              </p:nextCondLst>
            </p:seq>
          </p:childTnLst>
        </p:cTn>
      </p:par>
    </p:tnLst>
    <p:bldLst>
      <p:bldP spid="11" grpId="0"/>
      <p:bldP spid="11" grpId="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3132" y="1683849"/>
            <a:ext cx="954107" cy="1015663"/>
          </a:xfrm>
          <a:prstGeom prst="rect">
            <a:avLst/>
          </a:prstGeom>
          <a:noFill/>
        </p:spPr>
        <p:txBody>
          <a:bodyPr wrap="none" rtlCol="0">
            <a:spAutoFit/>
          </a:bodyPr>
          <a:lstStyle>
            <a:defPPr>
              <a:defRPr lang="en-US"/>
            </a:defPPr>
            <a:lvl1pPr algn="ctr">
              <a:defRPr sz="6000" b="1">
                <a:solidFill>
                  <a:schemeClr val="bg1"/>
                </a:solidFill>
                <a:effectLst>
                  <a:glow rad="101600">
                    <a:schemeClr val="accent5">
                      <a:satMod val="175000"/>
                      <a:alpha val="40000"/>
                    </a:schemeClr>
                  </a:glow>
                  <a:outerShdw blurRad="38100" dist="38100" dir="2700000" algn="tl">
                    <a:srgbClr val="000000">
                      <a:alpha val="43137"/>
                    </a:srgbClr>
                  </a:outerShdw>
                </a:effectLst>
                <a:latin typeface="UTM Swiss Condensed" panose="020005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smtClean="0">
                <a:ln>
                  <a:noFill/>
                </a:ln>
                <a:solidFill>
                  <a:prstClr val="white"/>
                </a:solidFill>
                <a:effectLst>
                  <a:glow rad="101600">
                    <a:srgbClr val="4472C4">
                      <a:satMod val="175000"/>
                      <a:alpha val="40000"/>
                    </a:srgbClr>
                  </a:glow>
                  <a:outerShdw blurRad="38100" dist="38100" dir="2700000" algn="tl">
                    <a:srgbClr val="000000">
                      <a:alpha val="43137"/>
                    </a:srgbClr>
                  </a:outerShdw>
                </a:effectLst>
                <a:uLnTx/>
                <a:uFillTx/>
                <a:latin typeface="UTM Swiss Condensed" panose="02000500000000000000" pitchFamily="2" charset="0"/>
                <a:ea typeface="+mn-ea"/>
                <a:cs typeface="Arial"/>
                <a:sym typeface="Arial"/>
              </a:rPr>
              <a:t>0</a:t>
            </a:r>
            <a:r>
              <a:rPr kumimoji="0" lang="en-US" sz="6000" b="1" i="0" u="none" strike="noStrike" kern="1200" cap="none" spc="0" normalizeH="0" baseline="0" noProof="0" dirty="0">
                <a:ln>
                  <a:noFill/>
                </a:ln>
                <a:solidFill>
                  <a:prstClr val="white"/>
                </a:solidFill>
                <a:effectLst>
                  <a:glow rad="101600">
                    <a:srgbClr val="4472C4">
                      <a:satMod val="175000"/>
                      <a:alpha val="40000"/>
                    </a:srgbClr>
                  </a:glow>
                  <a:outerShdw blurRad="38100" dist="38100" dir="2700000" algn="tl">
                    <a:srgbClr val="000000">
                      <a:alpha val="43137"/>
                    </a:srgbClr>
                  </a:outerShdw>
                </a:effectLst>
                <a:uLnTx/>
                <a:uFillTx/>
                <a:latin typeface="UTM Swiss Condensed" panose="02000500000000000000" pitchFamily="2" charset="0"/>
                <a:ea typeface="+mn-ea"/>
                <a:cs typeface="Arial"/>
                <a:sym typeface="Arial"/>
              </a:rPr>
              <a:t>4</a:t>
            </a:r>
          </a:p>
        </p:txBody>
      </p:sp>
      <p:pic>
        <p:nvPicPr>
          <p:cNvPr id="12" name="Picture 11" descr="A close up of a logo&#10;&#10;Description generated with high confidence">
            <a:extLst>
              <a:ext uri="{FF2B5EF4-FFF2-40B4-BE49-F238E27FC236}">
                <a16:creationId xmlns:a16="http://schemas.microsoft.com/office/drawing/2014/main" id="{964FB21D-FDAE-4FB6-998B-E375D87B1A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49743" y="193580"/>
            <a:ext cx="1153923" cy="1165462"/>
          </a:xfrm>
          <a:prstGeom prst="rect">
            <a:avLst/>
          </a:prstGeom>
        </p:spPr>
      </p:pic>
      <p:pic>
        <p:nvPicPr>
          <p:cNvPr id="13" name="Picture 12" descr="A picture containing fireworks, outdoor object&#10;&#10;Description generated with very high confidence">
            <a:extLst>
              <a:ext uri="{FF2B5EF4-FFF2-40B4-BE49-F238E27FC236}">
                <a16:creationId xmlns:a16="http://schemas.microsoft.com/office/drawing/2014/main" id="{F5A1C9F4-6D35-4ADC-985D-1511E1F287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8352" y="451572"/>
            <a:ext cx="3318812" cy="649479"/>
          </a:xfrm>
          <a:prstGeom prst="rect">
            <a:avLst/>
          </a:prstGeom>
        </p:spPr>
      </p:pic>
      <p:pic>
        <p:nvPicPr>
          <p:cNvPr id="14" name="Picture 13" descr="A close up of a logo&#10;&#10;Description generated with high confidence">
            <a:extLst>
              <a:ext uri="{FF2B5EF4-FFF2-40B4-BE49-F238E27FC236}">
                <a16:creationId xmlns:a16="http://schemas.microsoft.com/office/drawing/2014/main" id="{E0B0854F-5D45-4087-9590-C6C4141BB0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95699">
            <a:off x="8504149" y="396198"/>
            <a:ext cx="642590" cy="775111"/>
          </a:xfrm>
          <a:prstGeom prst="rect">
            <a:avLst/>
          </a:prstGeom>
        </p:spPr>
      </p:pic>
      <p:pic>
        <p:nvPicPr>
          <p:cNvPr id="15" name="Picture 14" descr="A close up of a logo&#10;&#10;Description generated with high confidence">
            <a:extLst>
              <a:ext uri="{FF2B5EF4-FFF2-40B4-BE49-F238E27FC236}">
                <a16:creationId xmlns:a16="http://schemas.microsoft.com/office/drawing/2014/main" id="{93F2B4A6-F0BC-459A-BBEA-007AA2104E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0514" y="221937"/>
            <a:ext cx="1153923" cy="1165462"/>
          </a:xfrm>
          <a:prstGeom prst="rect">
            <a:avLst/>
          </a:prstGeom>
        </p:spPr>
      </p:pic>
      <p:pic>
        <p:nvPicPr>
          <p:cNvPr id="16" name="Picture 15" descr="A picture containing fireworks, outdoor object&#10;&#10;Description generated with very high confidence">
            <a:extLst>
              <a:ext uri="{FF2B5EF4-FFF2-40B4-BE49-F238E27FC236}">
                <a16:creationId xmlns:a16="http://schemas.microsoft.com/office/drawing/2014/main" id="{7618FB5C-14DD-4AB3-8FE3-2EFB72AA5B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60384" y="345239"/>
            <a:ext cx="3318812" cy="649479"/>
          </a:xfrm>
          <a:prstGeom prst="rect">
            <a:avLst/>
          </a:prstGeom>
        </p:spPr>
      </p:pic>
      <p:pic>
        <p:nvPicPr>
          <p:cNvPr id="17" name="Picture 16" descr="A close up of a logo&#10;&#10;Description generated with high confidence">
            <a:extLst>
              <a:ext uri="{FF2B5EF4-FFF2-40B4-BE49-F238E27FC236}">
                <a16:creationId xmlns:a16="http://schemas.microsoft.com/office/drawing/2014/main" id="{3A5D8ECF-D455-456D-B785-F4492FBDF7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95699">
            <a:off x="3726181" y="289865"/>
            <a:ext cx="642590" cy="775111"/>
          </a:xfrm>
          <a:prstGeom prst="rect">
            <a:avLst/>
          </a:prstGeom>
        </p:spPr>
      </p:pic>
      <p:pic>
        <p:nvPicPr>
          <p:cNvPr id="21" name="Picture 115" descr="ALRMCLO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38538" y="4696375"/>
            <a:ext cx="10080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15</a:t>
            </a:r>
          </a:p>
        </p:txBody>
      </p:sp>
      <p:sp>
        <p:nvSpPr>
          <p:cNvPr id="23"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14</a:t>
            </a:r>
          </a:p>
        </p:txBody>
      </p:sp>
      <p:sp>
        <p:nvSpPr>
          <p:cNvPr id="24"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13</a:t>
            </a:r>
          </a:p>
        </p:txBody>
      </p:sp>
      <p:sp>
        <p:nvSpPr>
          <p:cNvPr id="25"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12</a:t>
            </a:r>
          </a:p>
        </p:txBody>
      </p:sp>
      <p:sp>
        <p:nvSpPr>
          <p:cNvPr id="26"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11</a:t>
            </a:r>
          </a:p>
        </p:txBody>
      </p:sp>
      <p:sp>
        <p:nvSpPr>
          <p:cNvPr id="27"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10</a:t>
            </a:r>
          </a:p>
        </p:txBody>
      </p:sp>
      <p:sp>
        <p:nvSpPr>
          <p:cNvPr id="28"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9</a:t>
            </a:r>
          </a:p>
        </p:txBody>
      </p:sp>
      <p:sp>
        <p:nvSpPr>
          <p:cNvPr id="29"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8</a:t>
            </a:r>
          </a:p>
        </p:txBody>
      </p:sp>
      <p:sp>
        <p:nvSpPr>
          <p:cNvPr id="30"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7</a:t>
            </a:r>
          </a:p>
        </p:txBody>
      </p:sp>
      <p:sp>
        <p:nvSpPr>
          <p:cNvPr id="31"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6</a:t>
            </a:r>
          </a:p>
        </p:txBody>
      </p:sp>
      <p:sp>
        <p:nvSpPr>
          <p:cNvPr id="32"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5</a:t>
            </a:r>
          </a:p>
        </p:txBody>
      </p:sp>
      <p:sp>
        <p:nvSpPr>
          <p:cNvPr id="33"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4</a:t>
            </a:r>
          </a:p>
        </p:txBody>
      </p:sp>
      <p:sp>
        <p:nvSpPr>
          <p:cNvPr id="34"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3</a:t>
            </a:r>
          </a:p>
        </p:txBody>
      </p:sp>
      <p:sp>
        <p:nvSpPr>
          <p:cNvPr id="35"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2</a:t>
            </a:r>
          </a:p>
        </p:txBody>
      </p:sp>
      <p:sp>
        <p:nvSpPr>
          <p:cNvPr id="36"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DC2608"/>
                </a:solidFill>
                <a:effectLst/>
                <a:uLnTx/>
                <a:uFillTx/>
                <a:latin typeface=".VnBlack" pitchFamily="34" charset="0"/>
                <a:ea typeface="+mn-ea"/>
                <a:cs typeface="Arial" panose="020B0604020202020204" pitchFamily="34" charset="0"/>
                <a:sym typeface="Arial"/>
              </a:rPr>
              <a:t>1</a:t>
            </a:r>
          </a:p>
        </p:txBody>
      </p:sp>
      <p:sp>
        <p:nvSpPr>
          <p:cNvPr id="37"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sym typeface="Arial"/>
              </a:rPr>
              <a:t>0</a:t>
            </a:r>
          </a:p>
        </p:txBody>
      </p:sp>
      <p:sp>
        <p:nvSpPr>
          <p:cNvPr id="6" name="Rectangle 5"/>
          <p:cNvSpPr/>
          <p:nvPr/>
        </p:nvSpPr>
        <p:spPr>
          <a:xfrm>
            <a:off x="2966649" y="1548955"/>
            <a:ext cx="8935540" cy="2003625"/>
          </a:xfrm>
          <a:prstGeom prst="rect">
            <a:avLst/>
          </a:prstGeom>
        </p:spPr>
        <p:txBody>
          <a:bodyPr wrap="square">
            <a:spAutoFit/>
          </a:bodyPr>
          <a:lstStyle/>
          <a:p>
            <a:pPr>
              <a:lnSpc>
                <a:spcPct val="115000"/>
              </a:lnSpc>
              <a:tabLst>
                <a:tab pos="400050" algn="l"/>
              </a:tabLst>
            </a:pPr>
            <a:r>
              <a:rPr lang="vi-VN" sz="3600" b="1" dirty="0" smtClean="0">
                <a:solidFill>
                  <a:schemeClr val="bg1"/>
                </a:solidFill>
                <a:effectLst/>
                <a:latin typeface="Times New Roman" panose="02020603050405020304" pitchFamily="18" charset="0"/>
                <a:ea typeface="Times New Roman" panose="02020603050405020304" pitchFamily="18" charset="0"/>
              </a:rPr>
              <a:t>Câu 4:</a:t>
            </a:r>
            <a:r>
              <a:rPr lang="vi-VN" sz="3600" dirty="0" smtClean="0">
                <a:solidFill>
                  <a:schemeClr val="bg1"/>
                </a:solidFill>
                <a:effectLst/>
                <a:latin typeface="Times New Roman" panose="02020603050405020304" pitchFamily="18" charset="0"/>
                <a:ea typeface="Times New Roman" panose="02020603050405020304" pitchFamily="18" charset="0"/>
              </a:rPr>
              <a:t> </a:t>
            </a:r>
            <a:r>
              <a:rPr lang="en-US" sz="3600" dirty="0" err="1" smtClean="0">
                <a:solidFill>
                  <a:schemeClr val="bg1"/>
                </a:solidFill>
                <a:effectLst/>
                <a:latin typeface="Times New Roman" panose="02020603050405020304" pitchFamily="18" charset="0"/>
                <a:ea typeface="Times New Roman" panose="02020603050405020304" pitchFamily="18" charset="0"/>
              </a:rPr>
              <a:t>Những</a:t>
            </a:r>
            <a:r>
              <a:rPr lang="en-US" sz="3600" dirty="0" smtClean="0">
                <a:solidFill>
                  <a:schemeClr val="bg1"/>
                </a:solidFill>
                <a:effectLst/>
                <a:latin typeface="Times New Roman" panose="02020603050405020304" pitchFamily="18" charset="0"/>
                <a:ea typeface="Times New Roman" panose="02020603050405020304" pitchFamily="18" charset="0"/>
              </a:rPr>
              <a:t> </a:t>
            </a:r>
            <a:r>
              <a:rPr lang="en-US" sz="3600" dirty="0" err="1" smtClean="0">
                <a:solidFill>
                  <a:schemeClr val="bg1"/>
                </a:solidFill>
                <a:effectLst/>
                <a:latin typeface="Times New Roman" panose="02020603050405020304" pitchFamily="18" charset="0"/>
                <a:ea typeface="Times New Roman" panose="02020603050405020304" pitchFamily="18" charset="0"/>
              </a:rPr>
              <a:t>bài</a:t>
            </a:r>
            <a:r>
              <a:rPr lang="en-US" sz="3600" dirty="0" smtClean="0">
                <a:solidFill>
                  <a:schemeClr val="bg1"/>
                </a:solidFill>
                <a:effectLst/>
                <a:latin typeface="Times New Roman" panose="02020603050405020304" pitchFamily="18" charset="0"/>
                <a:ea typeface="Times New Roman" panose="02020603050405020304" pitchFamily="18" charset="0"/>
              </a:rPr>
              <a:t> </a:t>
            </a:r>
            <a:r>
              <a:rPr lang="en-US" sz="3600" dirty="0" err="1" smtClean="0">
                <a:solidFill>
                  <a:schemeClr val="bg1"/>
                </a:solidFill>
                <a:effectLst/>
                <a:latin typeface="Times New Roman" panose="02020603050405020304" pitchFamily="18" charset="0"/>
                <a:ea typeface="Times New Roman" panose="02020603050405020304" pitchFamily="18" charset="0"/>
              </a:rPr>
              <a:t>thơ</a:t>
            </a:r>
            <a:r>
              <a:rPr lang="en-US" sz="3600" dirty="0" smtClean="0">
                <a:solidFill>
                  <a:schemeClr val="bg1"/>
                </a:solidFill>
                <a:effectLst/>
                <a:latin typeface="Times New Roman" panose="02020603050405020304" pitchFamily="18" charset="0"/>
                <a:ea typeface="Times New Roman" panose="02020603050405020304" pitchFamily="18" charset="0"/>
              </a:rPr>
              <a:t>: </a:t>
            </a:r>
            <a:r>
              <a:rPr lang="vi-VN" sz="3600" i="1" dirty="0" smtClean="0">
                <a:solidFill>
                  <a:schemeClr val="bg1"/>
                </a:solidFill>
                <a:effectLst/>
                <a:latin typeface="Times New Roman" panose="02020603050405020304" pitchFamily="18" charset="0"/>
                <a:ea typeface="Times New Roman" panose="02020603050405020304" pitchFamily="18" charset="0"/>
              </a:rPr>
              <a:t>: Những cánh buồm</a:t>
            </a:r>
            <a:r>
              <a:rPr lang="vi-VN" sz="3600" dirty="0" smtClean="0">
                <a:solidFill>
                  <a:schemeClr val="bg1"/>
                </a:solidFill>
                <a:effectLst/>
                <a:latin typeface="Times New Roman" panose="02020603050405020304" pitchFamily="18" charset="0"/>
                <a:ea typeface="Times New Roman" panose="02020603050405020304" pitchFamily="18" charset="0"/>
              </a:rPr>
              <a:t>; </a:t>
            </a:r>
            <a:r>
              <a:rPr lang="vi-VN" sz="3600" i="1" dirty="0" smtClean="0">
                <a:solidFill>
                  <a:schemeClr val="bg1"/>
                </a:solidFill>
                <a:effectLst/>
                <a:latin typeface="Times New Roman" panose="02020603050405020304" pitchFamily="18" charset="0"/>
                <a:ea typeface="Times New Roman" panose="02020603050405020304" pitchFamily="18" charset="0"/>
              </a:rPr>
              <a:t>Chị sẽ gọi em bằng tên</a:t>
            </a:r>
            <a:r>
              <a:rPr lang="en-US" sz="3600" i="1" dirty="0" smtClean="0">
                <a:solidFill>
                  <a:schemeClr val="bg1"/>
                </a:solidFill>
                <a:effectLst/>
                <a:latin typeface="Times New Roman" panose="02020603050405020304" pitchFamily="18" charset="0"/>
                <a:ea typeface="Times New Roman" panose="02020603050405020304" pitchFamily="18" charset="0"/>
              </a:rPr>
              <a:t>; </a:t>
            </a:r>
            <a:r>
              <a:rPr lang="vi-VN" sz="3600" i="1" dirty="0" smtClean="0">
                <a:solidFill>
                  <a:schemeClr val="bg1"/>
                </a:solidFill>
                <a:effectLst/>
                <a:latin typeface="Times New Roman" panose="02020603050405020304" pitchFamily="18" charset="0"/>
                <a:ea typeface="Times New Roman" panose="02020603050405020304" pitchFamily="18" charset="0"/>
              </a:rPr>
              <a:t>Con là...</a:t>
            </a:r>
            <a:r>
              <a:rPr lang="en-US" sz="3600" dirty="0" err="1" smtClean="0">
                <a:solidFill>
                  <a:schemeClr val="bg1"/>
                </a:solidFill>
                <a:effectLst/>
                <a:latin typeface="Times New Roman" panose="02020603050405020304" pitchFamily="18" charset="0"/>
                <a:ea typeface="Times New Roman" panose="02020603050405020304" pitchFamily="18" charset="0"/>
              </a:rPr>
              <a:t>cùng</a:t>
            </a:r>
            <a:r>
              <a:rPr lang="en-US" sz="3600" dirty="0" smtClean="0">
                <a:solidFill>
                  <a:schemeClr val="bg1"/>
                </a:solidFill>
                <a:effectLst/>
                <a:latin typeface="Times New Roman" panose="02020603050405020304" pitchFamily="18" charset="0"/>
                <a:ea typeface="Times New Roman" panose="02020603050405020304" pitchFamily="18" charset="0"/>
              </a:rPr>
              <a:t> </a:t>
            </a:r>
            <a:r>
              <a:rPr lang="en-US" sz="3600" dirty="0" err="1" smtClean="0">
                <a:solidFill>
                  <a:schemeClr val="bg1"/>
                </a:solidFill>
                <a:effectLst/>
                <a:latin typeface="Times New Roman" panose="02020603050405020304" pitchFamily="18" charset="0"/>
                <a:ea typeface="Times New Roman" panose="02020603050405020304" pitchFamily="18" charset="0"/>
              </a:rPr>
              <a:t>viết</a:t>
            </a:r>
            <a:r>
              <a:rPr lang="en-US" sz="3600" dirty="0" smtClean="0">
                <a:solidFill>
                  <a:schemeClr val="bg1"/>
                </a:solidFill>
                <a:effectLst/>
                <a:latin typeface="Times New Roman" panose="02020603050405020304" pitchFamily="18" charset="0"/>
                <a:ea typeface="Times New Roman" panose="02020603050405020304" pitchFamily="18" charset="0"/>
              </a:rPr>
              <a:t> </a:t>
            </a:r>
            <a:r>
              <a:rPr lang="en-US" sz="3600" dirty="0" err="1" smtClean="0">
                <a:solidFill>
                  <a:schemeClr val="bg1"/>
                </a:solidFill>
                <a:effectLst/>
                <a:latin typeface="Times New Roman" panose="02020603050405020304" pitchFamily="18" charset="0"/>
                <a:ea typeface="Times New Roman" panose="02020603050405020304" pitchFamily="18" charset="0"/>
              </a:rPr>
              <a:t>về</a:t>
            </a:r>
            <a:r>
              <a:rPr lang="en-US" sz="3600" dirty="0" smtClean="0">
                <a:solidFill>
                  <a:schemeClr val="bg1"/>
                </a:solidFill>
                <a:effectLst/>
                <a:latin typeface="Times New Roman" panose="02020603050405020304" pitchFamily="18" charset="0"/>
                <a:ea typeface="Times New Roman" panose="02020603050405020304" pitchFamily="18" charset="0"/>
              </a:rPr>
              <a:t> </a:t>
            </a:r>
            <a:r>
              <a:rPr lang="en-US" sz="3600" dirty="0" err="1" smtClean="0">
                <a:solidFill>
                  <a:schemeClr val="bg1"/>
                </a:solidFill>
                <a:effectLst/>
                <a:latin typeface="Times New Roman" panose="02020603050405020304" pitchFamily="18" charset="0"/>
                <a:ea typeface="Times New Roman" panose="02020603050405020304" pitchFamily="18" charset="0"/>
              </a:rPr>
              <a:t>chủ</a:t>
            </a:r>
            <a:r>
              <a:rPr lang="en-US" sz="3600" dirty="0" smtClean="0">
                <a:solidFill>
                  <a:schemeClr val="bg1"/>
                </a:solidFill>
                <a:effectLst/>
                <a:latin typeface="Times New Roman" panose="02020603050405020304" pitchFamily="18" charset="0"/>
                <a:ea typeface="Times New Roman" panose="02020603050405020304" pitchFamily="18" charset="0"/>
              </a:rPr>
              <a:t> </a:t>
            </a:r>
            <a:r>
              <a:rPr lang="en-US" sz="3600" dirty="0" err="1" smtClean="0">
                <a:solidFill>
                  <a:schemeClr val="bg1"/>
                </a:solidFill>
                <a:effectLst/>
                <a:latin typeface="Times New Roman" panose="02020603050405020304" pitchFamily="18" charset="0"/>
                <a:ea typeface="Times New Roman" panose="02020603050405020304" pitchFamily="18" charset="0"/>
              </a:rPr>
              <a:t>đề</a:t>
            </a:r>
            <a:r>
              <a:rPr lang="en-US" sz="3600" dirty="0" smtClean="0">
                <a:solidFill>
                  <a:schemeClr val="bg1"/>
                </a:solidFill>
                <a:effectLst/>
                <a:latin typeface="Times New Roman" panose="02020603050405020304" pitchFamily="18" charset="0"/>
                <a:ea typeface="Times New Roman" panose="02020603050405020304" pitchFamily="18" charset="0"/>
              </a:rPr>
              <a:t>: </a:t>
            </a:r>
            <a:endParaRPr lang="en-US" sz="3600" dirty="0">
              <a:solidFill>
                <a:schemeClr val="bg1"/>
              </a:solidFill>
              <a:effectLst/>
              <a:latin typeface="Times New Roman" panose="02020603050405020304" pitchFamily="18" charset="0"/>
              <a:ea typeface="Times New Roman" panose="02020603050405020304" pitchFamily="18" charset="0"/>
            </a:endParaRPr>
          </a:p>
        </p:txBody>
      </p:sp>
      <p:sp>
        <p:nvSpPr>
          <p:cNvPr id="7" name="Rectangle 6"/>
          <p:cNvSpPr/>
          <p:nvPr/>
        </p:nvSpPr>
        <p:spPr>
          <a:xfrm>
            <a:off x="1737239" y="4327428"/>
            <a:ext cx="2026517" cy="613245"/>
          </a:xfrm>
          <a:prstGeom prst="rect">
            <a:avLst/>
          </a:prstGeom>
        </p:spPr>
        <p:txBody>
          <a:bodyPr wrap="none">
            <a:spAutoFit/>
          </a:bodyPr>
          <a:lstStyle/>
          <a:p>
            <a:pPr lvl="0">
              <a:lnSpc>
                <a:spcPct val="115000"/>
              </a:lnSpc>
              <a:tabLst>
                <a:tab pos="400050" algn="l"/>
              </a:tabLst>
            </a:pPr>
            <a:r>
              <a:rPr lang="en-US" sz="3200" dirty="0" err="1" smtClean="0">
                <a:effectLst/>
                <a:latin typeface="Times New Roman" panose="02020603050405020304" pitchFamily="18" charset="0"/>
                <a:ea typeface="Times New Roman" panose="02020603050405020304" pitchFamily="18" charset="0"/>
              </a:rPr>
              <a:t>Quê</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hương</a:t>
            </a:r>
            <a:endParaRPr lang="en-US" sz="3200"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6950634" y="4327428"/>
            <a:ext cx="4261103" cy="613245"/>
          </a:xfrm>
          <a:prstGeom prst="rect">
            <a:avLst/>
          </a:prstGeom>
        </p:spPr>
        <p:txBody>
          <a:bodyPr wrap="none">
            <a:spAutoFit/>
          </a:bodyPr>
          <a:lstStyle/>
          <a:p>
            <a:pPr lvl="0">
              <a:lnSpc>
                <a:spcPct val="115000"/>
              </a:lnSpc>
              <a:tabLst>
                <a:tab pos="400050" algn="l"/>
              </a:tabLst>
            </a:pPr>
            <a:r>
              <a:rPr lang="en-US" sz="3200" dirty="0" err="1" smtClean="0">
                <a:effectLst/>
                <a:latin typeface="Times New Roman" panose="02020603050405020304" pitchFamily="18" charset="0"/>
                <a:ea typeface="Times New Roman" panose="02020603050405020304" pitchFamily="18" charset="0"/>
              </a:rPr>
              <a:t>Tình</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yêu</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thương</a:t>
            </a:r>
            <a:r>
              <a:rPr lang="en-US" sz="3200" dirty="0" smtClean="0">
                <a:effectLst/>
                <a:latin typeface="Times New Roman" panose="02020603050405020304" pitchFamily="18" charset="0"/>
                <a:ea typeface="Times New Roman" panose="02020603050405020304" pitchFamily="18" charset="0"/>
              </a:rPr>
              <a:t>, chia </a:t>
            </a:r>
            <a:r>
              <a:rPr lang="en-US" sz="3200" dirty="0" err="1" smtClean="0">
                <a:effectLst/>
                <a:latin typeface="Times New Roman" panose="02020603050405020304" pitchFamily="18" charset="0"/>
                <a:ea typeface="Times New Roman" panose="02020603050405020304" pitchFamily="18" charset="0"/>
              </a:rPr>
              <a:t>sẻ</a:t>
            </a:r>
            <a:endParaRPr lang="en-US" sz="3200" dirty="0">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1069717" y="5674819"/>
            <a:ext cx="3182281" cy="613245"/>
          </a:xfrm>
          <a:prstGeom prst="rect">
            <a:avLst/>
          </a:prstGeom>
        </p:spPr>
        <p:txBody>
          <a:bodyPr wrap="none">
            <a:spAutoFit/>
          </a:bodyPr>
          <a:lstStyle/>
          <a:p>
            <a:pPr lvl="0">
              <a:lnSpc>
                <a:spcPct val="115000"/>
              </a:lnSpc>
              <a:tabLst>
                <a:tab pos="400050" algn="l"/>
              </a:tabLst>
            </a:pPr>
            <a:r>
              <a:rPr lang="en-US" sz="3200" dirty="0" err="1" smtClean="0">
                <a:effectLst/>
                <a:latin typeface="Times New Roman" panose="02020603050405020304" pitchFamily="18" charset="0"/>
                <a:ea typeface="Times New Roman" panose="02020603050405020304" pitchFamily="18" charset="0"/>
              </a:rPr>
              <a:t>Tình</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cảm</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gia</a:t>
            </a:r>
            <a:r>
              <a:rPr lang="en-US" sz="3200" dirty="0" smtClean="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đình</a:t>
            </a:r>
            <a:endParaRPr lang="en-US" sz="3200" dirty="0">
              <a:effectLst/>
              <a:latin typeface="Times New Roman" panose="02020603050405020304" pitchFamily="18" charset="0"/>
              <a:ea typeface="Times New Roman" panose="02020603050405020304" pitchFamily="18" charset="0"/>
            </a:endParaRPr>
          </a:p>
        </p:txBody>
      </p:sp>
      <p:sp>
        <p:nvSpPr>
          <p:cNvPr id="18" name="Rectangle 17"/>
          <p:cNvSpPr/>
          <p:nvPr/>
        </p:nvSpPr>
        <p:spPr>
          <a:xfrm>
            <a:off x="7033989" y="5610775"/>
            <a:ext cx="3695242" cy="613245"/>
          </a:xfrm>
          <a:prstGeom prst="rect">
            <a:avLst/>
          </a:prstGeom>
        </p:spPr>
        <p:txBody>
          <a:bodyPr wrap="none">
            <a:spAutoFit/>
          </a:bodyPr>
          <a:lstStyle/>
          <a:p>
            <a:pPr lvl="0">
              <a:lnSpc>
                <a:spcPct val="115000"/>
              </a:lnSpc>
              <a:tabLst>
                <a:tab pos="400050" algn="l"/>
              </a:tabLst>
            </a:pPr>
            <a:r>
              <a:rPr lang="en-US" sz="3200" dirty="0" err="1" smtClean="0">
                <a:solidFill>
                  <a:srgbClr val="000000"/>
                </a:solidFill>
                <a:effectLst/>
                <a:latin typeface="Times New Roman" panose="02020603050405020304" pitchFamily="18" charset="0"/>
                <a:ea typeface="Times New Roman" panose="02020603050405020304" pitchFamily="18" charset="0"/>
              </a:rPr>
              <a:t>Tình</a:t>
            </a:r>
            <a:r>
              <a:rPr lang="en-US" sz="3200" dirty="0" smtClean="0">
                <a:solidFill>
                  <a:srgbClr val="000000"/>
                </a:solidFill>
                <a:effectLst/>
                <a:latin typeface="Times New Roman" panose="02020603050405020304" pitchFamily="18" charset="0"/>
                <a:ea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Times New Roman" panose="02020603050405020304" pitchFamily="18" charset="0"/>
              </a:rPr>
              <a:t>yêu</a:t>
            </a:r>
            <a:r>
              <a:rPr lang="en-US" sz="3200" dirty="0" smtClean="0">
                <a:solidFill>
                  <a:srgbClr val="000000"/>
                </a:solidFill>
                <a:effectLst/>
                <a:latin typeface="Times New Roman" panose="02020603050405020304" pitchFamily="18" charset="0"/>
                <a:ea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Times New Roman" panose="02020603050405020304" pitchFamily="18" charset="0"/>
              </a:rPr>
              <a:t>thiên</a:t>
            </a:r>
            <a:r>
              <a:rPr lang="en-US" sz="3200" dirty="0" smtClean="0">
                <a:solidFill>
                  <a:srgbClr val="000000"/>
                </a:solidFill>
                <a:effectLst/>
                <a:latin typeface="Times New Roman" panose="02020603050405020304" pitchFamily="18" charset="0"/>
                <a:ea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Times New Roman" panose="02020603050405020304" pitchFamily="18" charset="0"/>
              </a:rPr>
              <a:t>nhiên</a:t>
            </a:r>
            <a:r>
              <a:rPr lang="en-US" sz="3200" dirty="0" smtClean="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824681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10000" autoRev="1" fill="hold" nodeType="withEffect">
                                  <p:stCondLst>
                                    <p:cond delay="0"/>
                                  </p:stCondLst>
                                  <p:childTnLst>
                                    <p:animRot by="3000000">
                                      <p:cBhvr>
                                        <p:cTn id="6" dur="1500" fill="hold"/>
                                        <p:tgtEl>
                                          <p:spTgt spid="14"/>
                                        </p:tgtEl>
                                        <p:attrNameLst>
                                          <p:attrName>r</p:attrName>
                                        </p:attrNameLst>
                                      </p:cBhvr>
                                    </p:animRot>
                                  </p:childTnLst>
                                </p:cTn>
                              </p:par>
                              <p:par>
                                <p:cTn id="7" presetID="6" presetClass="emph" presetSubtype="0" repeatCount="indefinite" autoRev="1" fill="hold" nodeType="withEffect">
                                  <p:stCondLst>
                                    <p:cond delay="0"/>
                                  </p:stCondLst>
                                  <p:childTnLst>
                                    <p:animScale>
                                      <p:cBhvr>
                                        <p:cTn id="8" dur="1000" fill="hold"/>
                                        <p:tgtEl>
                                          <p:spTgt spid="13"/>
                                        </p:tgtEl>
                                      </p:cBhvr>
                                      <p:by x="150000" y="150000"/>
                                    </p:animScale>
                                  </p:childTnLst>
                                </p:cTn>
                              </p:par>
                              <p:par>
                                <p:cTn id="9" presetID="8" presetClass="emph" presetSubtype="0" repeatCount="indefinite" accel="10000" autoRev="1" fill="hold" nodeType="withEffect">
                                  <p:stCondLst>
                                    <p:cond delay="0"/>
                                  </p:stCondLst>
                                  <p:childTnLst>
                                    <p:animRot by="3000000">
                                      <p:cBhvr>
                                        <p:cTn id="10" dur="1500" fill="hold"/>
                                        <p:tgtEl>
                                          <p:spTgt spid="17"/>
                                        </p:tgtEl>
                                        <p:attrNameLst>
                                          <p:attrName>r</p:attrName>
                                        </p:attrNameLst>
                                      </p:cBhvr>
                                    </p:animRot>
                                  </p:childTnLst>
                                </p:cTn>
                              </p:par>
                              <p:par>
                                <p:cTn id="11" presetID="6" presetClass="emph" presetSubtype="0" repeatCount="indefinite" autoRev="1" fill="hold" nodeType="withEffect">
                                  <p:stCondLst>
                                    <p:cond delay="0"/>
                                  </p:stCondLst>
                                  <p:childTnLst>
                                    <p:animScale>
                                      <p:cBhvr>
                                        <p:cTn id="12" dur="1000" fill="hold"/>
                                        <p:tgtEl>
                                          <p:spTgt spid="16"/>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nodeType="clickEffect">
                                  <p:stCondLst>
                                    <p:cond delay="0"/>
                                  </p:stCondLst>
                                  <p:childTnLst>
                                    <p:animClr clrSpc="rgb" dir="cw">
                                      <p:cBhvr override="childStyle">
                                        <p:cTn id="16" dur="2000" fill="hold"/>
                                        <p:tgtEl>
                                          <p:spTgt spid="11">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hidden"/>
                                      </p:to>
                                    </p:set>
                                  </p:childTnLst>
                                </p:cTn>
                              </p:par>
                            </p:childTnLst>
                          </p:cTn>
                        </p:par>
                        <p:par>
                          <p:cTn id="22" fill="hold">
                            <p:stCondLst>
                              <p:cond delay="0"/>
                            </p:stCondLst>
                            <p:childTnLst>
                              <p:par>
                                <p:cTn id="23" presetID="53" presetClass="entr" presetSubtype="16" fill="hold" grpId="1"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nextCondLst>
                <p:cond evt="onClick" delay="0">
                  <p:tgtEl>
                    <p:spTgt spid="4"/>
                  </p:tgtEl>
                </p:cond>
              </p:nextCondLst>
            </p:seq>
            <p:seq concurrent="1" nextAc="seek">
              <p:cTn id="28" restart="whenNotActive" fill="hold" evtFilter="cancelBubble" nodeType="interactiveSeq">
                <p:stCondLst>
                  <p:cond evt="onClick" delay="0">
                    <p:tgtEl>
                      <p:spTgt spid="21"/>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grpId="0" nodeType="afterEffect">
                                  <p:stCondLst>
                                    <p:cond delay="1000"/>
                                  </p:stCondLst>
                                  <p:childTnLst>
                                    <p:set>
                                      <p:cBhvr>
                                        <p:cTn id="32"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3" name="beep.wav"/>
                                        </p:tgtEl>
                                      </p:cMediaNode>
                                    </p:audio>
                                  </p:subTnLst>
                                </p:cTn>
                              </p:par>
                            </p:childTnLst>
                          </p:cTn>
                        </p:par>
                        <p:par>
                          <p:cTn id="33" fill="hold">
                            <p:stCondLst>
                              <p:cond delay="1000"/>
                            </p:stCondLst>
                            <p:childTnLst>
                              <p:par>
                                <p:cTn id="34" presetID="1" presetClass="entr" presetSubtype="0" fill="hold" grpId="0" nodeType="afterEffect">
                                  <p:stCondLst>
                                    <p:cond delay="1000"/>
                                  </p:stCondLst>
                                  <p:childTnLst>
                                    <p:set>
                                      <p:cBhvr>
                                        <p:cTn id="35"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3" name="beep.wav"/>
                                        </p:tgtEl>
                                      </p:cMediaNode>
                                    </p:audio>
                                  </p:subTnLst>
                                </p:cTn>
                              </p:par>
                            </p:childTnLst>
                          </p:cTn>
                        </p:par>
                        <p:par>
                          <p:cTn id="36" fill="hold">
                            <p:stCondLst>
                              <p:cond delay="2000"/>
                            </p:stCondLst>
                            <p:childTnLst>
                              <p:par>
                                <p:cTn id="37" presetID="1" presetClass="entr" presetSubtype="0" fill="hold" grpId="0" nodeType="afterEffect">
                                  <p:stCondLst>
                                    <p:cond delay="1000"/>
                                  </p:stCondLst>
                                  <p:childTnLst>
                                    <p:set>
                                      <p:cBhvr>
                                        <p:cTn id="38"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3" name="beep.wav"/>
                                        </p:tgtEl>
                                      </p:cMediaNode>
                                    </p:audio>
                                  </p:subTnLst>
                                </p:cTn>
                              </p:par>
                            </p:childTnLst>
                          </p:cTn>
                        </p:par>
                        <p:par>
                          <p:cTn id="39" fill="hold">
                            <p:stCondLst>
                              <p:cond delay="3000"/>
                            </p:stCondLst>
                            <p:childTnLst>
                              <p:par>
                                <p:cTn id="40" presetID="1" presetClass="entr" presetSubtype="0" fill="hold" grpId="0" nodeType="afterEffect">
                                  <p:stCondLst>
                                    <p:cond delay="1000"/>
                                  </p:stCondLst>
                                  <p:childTnLst>
                                    <p:set>
                                      <p:cBhvr>
                                        <p:cTn id="41"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3" name="beep.wav"/>
                                        </p:tgtEl>
                                      </p:cMediaNode>
                                    </p:audio>
                                  </p:subTnLst>
                                </p:cTn>
                              </p:par>
                            </p:childTnLst>
                          </p:cTn>
                        </p:par>
                        <p:par>
                          <p:cTn id="42" fill="hold">
                            <p:stCondLst>
                              <p:cond delay="4000"/>
                            </p:stCondLst>
                            <p:childTnLst>
                              <p:par>
                                <p:cTn id="43" presetID="1" presetClass="entr" presetSubtype="0" fill="hold" grpId="0" nodeType="afterEffect">
                                  <p:stCondLst>
                                    <p:cond delay="1000"/>
                                  </p:stCondLst>
                                  <p:childTnLst>
                                    <p:set>
                                      <p:cBhvr>
                                        <p:cTn id="44"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3" name="beep.wav"/>
                                        </p:tgtEl>
                                      </p:cMediaNode>
                                    </p:audio>
                                  </p:subTnLst>
                                </p:cTn>
                              </p:par>
                            </p:childTnLst>
                          </p:cTn>
                        </p:par>
                        <p:par>
                          <p:cTn id="45" fill="hold">
                            <p:stCondLst>
                              <p:cond delay="5000"/>
                            </p:stCondLst>
                            <p:childTnLst>
                              <p:par>
                                <p:cTn id="46" presetID="1" presetClass="entr" presetSubtype="0" fill="hold" grpId="0" nodeType="afterEffect">
                                  <p:stCondLst>
                                    <p:cond delay="1000"/>
                                  </p:stCondLst>
                                  <p:childTnLst>
                                    <p:set>
                                      <p:cBhvr>
                                        <p:cTn id="47"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3" name="beep.wav"/>
                                        </p:tgtEl>
                                      </p:cMediaNode>
                                    </p:audio>
                                  </p:subTnLst>
                                </p:cTn>
                              </p:par>
                            </p:childTnLst>
                          </p:cTn>
                        </p:par>
                        <p:par>
                          <p:cTn id="48" fill="hold">
                            <p:stCondLst>
                              <p:cond delay="6000"/>
                            </p:stCondLst>
                            <p:childTnLst>
                              <p:par>
                                <p:cTn id="49" presetID="1" presetClass="entr" presetSubtype="0" fill="hold" grpId="0" nodeType="afterEffect">
                                  <p:stCondLst>
                                    <p:cond delay="1000"/>
                                  </p:stCondLst>
                                  <p:childTnLst>
                                    <p:set>
                                      <p:cBhvr>
                                        <p:cTn id="50"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3" name="beep.wav"/>
                                        </p:tgtEl>
                                      </p:cMediaNode>
                                    </p:audio>
                                  </p:subTnLst>
                                </p:cTn>
                              </p:par>
                            </p:childTnLst>
                          </p:cTn>
                        </p:par>
                        <p:par>
                          <p:cTn id="51" fill="hold">
                            <p:stCondLst>
                              <p:cond delay="7000"/>
                            </p:stCondLst>
                            <p:childTnLst>
                              <p:par>
                                <p:cTn id="52" presetID="1" presetClass="entr" presetSubtype="0" fill="hold" grpId="0" nodeType="afterEffect">
                                  <p:stCondLst>
                                    <p:cond delay="1000"/>
                                  </p:stCondLst>
                                  <p:childTnLst>
                                    <p:set>
                                      <p:cBhvr>
                                        <p:cTn id="53"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3" name="beep.wav"/>
                                        </p:tgtEl>
                                      </p:cMediaNode>
                                    </p:audio>
                                  </p:subTnLst>
                                </p:cTn>
                              </p:par>
                            </p:childTnLst>
                          </p:cTn>
                        </p:par>
                        <p:par>
                          <p:cTn id="54" fill="hold">
                            <p:stCondLst>
                              <p:cond delay="8000"/>
                            </p:stCondLst>
                            <p:childTnLst>
                              <p:par>
                                <p:cTn id="55" presetID="1" presetClass="entr" presetSubtype="0" fill="hold" grpId="0" nodeType="afterEffect">
                                  <p:stCondLst>
                                    <p:cond delay="1000"/>
                                  </p:stCondLst>
                                  <p:childTnLst>
                                    <p:set>
                                      <p:cBhvr>
                                        <p:cTn id="56"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beep.wav"/>
                                        </p:tgtEl>
                                      </p:cMediaNode>
                                    </p:audio>
                                  </p:subTnLst>
                                </p:cTn>
                              </p:par>
                            </p:childTnLst>
                          </p:cTn>
                        </p:par>
                        <p:par>
                          <p:cTn id="57" fill="hold">
                            <p:stCondLst>
                              <p:cond delay="9000"/>
                            </p:stCondLst>
                            <p:childTnLst>
                              <p:par>
                                <p:cTn id="58" presetID="1" presetClass="entr" presetSubtype="0" fill="hold" grpId="0" nodeType="afterEffect">
                                  <p:stCondLst>
                                    <p:cond delay="1000"/>
                                  </p:stCondLst>
                                  <p:childTnLst>
                                    <p:set>
                                      <p:cBhvr>
                                        <p:cTn id="59"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3" name="beep.wav"/>
                                        </p:tgtEl>
                                      </p:cMediaNode>
                                    </p:audio>
                                  </p:subTnLst>
                                </p:cTn>
                              </p:par>
                            </p:childTnLst>
                          </p:cTn>
                        </p:par>
                        <p:par>
                          <p:cTn id="60" fill="hold">
                            <p:stCondLst>
                              <p:cond delay="10000"/>
                            </p:stCondLst>
                            <p:childTnLst>
                              <p:par>
                                <p:cTn id="61" presetID="1" presetClass="entr" presetSubtype="0" fill="hold" grpId="0" nodeType="afterEffect">
                                  <p:stCondLst>
                                    <p:cond delay="1000"/>
                                  </p:stCondLst>
                                  <p:childTnLst>
                                    <p:set>
                                      <p:cBhvr>
                                        <p:cTn id="62"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3" name="beep.wav"/>
                                        </p:tgtEl>
                                      </p:cMediaNode>
                                    </p:audio>
                                  </p:subTnLst>
                                </p:cTn>
                              </p:par>
                            </p:childTnLst>
                          </p:cTn>
                        </p:par>
                        <p:par>
                          <p:cTn id="63" fill="hold">
                            <p:stCondLst>
                              <p:cond delay="11000"/>
                            </p:stCondLst>
                            <p:childTnLst>
                              <p:par>
                                <p:cTn id="64" presetID="1" presetClass="entr" presetSubtype="0" fill="hold" grpId="0" nodeType="afterEffect">
                                  <p:stCondLst>
                                    <p:cond delay="1000"/>
                                  </p:stCondLst>
                                  <p:childTnLst>
                                    <p:set>
                                      <p:cBhvr>
                                        <p:cTn id="65"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3" name="beep.wav"/>
                                        </p:tgtEl>
                                      </p:cMediaNode>
                                    </p:audio>
                                  </p:subTnLst>
                                </p:cTn>
                              </p:par>
                            </p:childTnLst>
                          </p:cTn>
                        </p:par>
                        <p:par>
                          <p:cTn id="66" fill="hold">
                            <p:stCondLst>
                              <p:cond delay="12000"/>
                            </p:stCondLst>
                            <p:childTnLst>
                              <p:par>
                                <p:cTn id="67" presetID="1" presetClass="entr" presetSubtype="0" fill="hold" grpId="0" nodeType="afterEffect">
                                  <p:stCondLst>
                                    <p:cond delay="1000"/>
                                  </p:stCondLst>
                                  <p:childTnLst>
                                    <p:set>
                                      <p:cBhvr>
                                        <p:cTn id="68"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3" name="beep.wav"/>
                                        </p:tgtEl>
                                      </p:cMediaNode>
                                    </p:audio>
                                  </p:subTnLst>
                                </p:cTn>
                              </p:par>
                            </p:childTnLst>
                          </p:cTn>
                        </p:par>
                        <p:par>
                          <p:cTn id="69" fill="hold">
                            <p:stCondLst>
                              <p:cond delay="13000"/>
                            </p:stCondLst>
                            <p:childTnLst>
                              <p:par>
                                <p:cTn id="70" presetID="1" presetClass="entr" presetSubtype="0" fill="hold" grpId="0" nodeType="afterEffect">
                                  <p:stCondLst>
                                    <p:cond delay="1000"/>
                                  </p:stCondLst>
                                  <p:childTnLst>
                                    <p:set>
                                      <p:cBhvr>
                                        <p:cTn id="71"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3" name="beep.wav"/>
                                        </p:tgtEl>
                                      </p:cMediaNode>
                                    </p:audio>
                                  </p:subTnLst>
                                </p:cTn>
                              </p:par>
                            </p:childTnLst>
                          </p:cTn>
                        </p:par>
                        <p:par>
                          <p:cTn id="72" fill="hold">
                            <p:stCondLst>
                              <p:cond delay="14000"/>
                            </p:stCondLst>
                            <p:childTnLst>
                              <p:par>
                                <p:cTn id="73" presetID="1" presetClass="entr" presetSubtype="0" fill="hold" grpId="0" nodeType="afterEffect">
                                  <p:stCondLst>
                                    <p:cond delay="1000"/>
                                  </p:stCondLst>
                                  <p:childTnLst>
                                    <p:set>
                                      <p:cBhvr>
                                        <p:cTn id="74"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3" name="beep.wav"/>
                                        </p:tgtEl>
                                      </p:cMediaNode>
                                    </p:audio>
                                  </p:subTnLst>
                                </p:cTn>
                              </p:par>
                            </p:childTnLst>
                          </p:cTn>
                        </p:par>
                        <p:par>
                          <p:cTn id="75" fill="hold">
                            <p:stCondLst>
                              <p:cond delay="15000"/>
                            </p:stCondLst>
                            <p:childTnLst>
                              <p:par>
                                <p:cTn id="76" presetID="1" presetClass="entr" presetSubtype="0" fill="hold" grpId="0" nodeType="afterEffect">
                                  <p:stCondLst>
                                    <p:cond delay="1000"/>
                                  </p:stCondLst>
                                  <p:childTnLst>
                                    <p:set>
                                      <p:cBhvr>
                                        <p:cTn id="77"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4" name="GUN.wav"/>
                                        </p:tgtEl>
                                      </p:cMediaNode>
                                    </p:audio>
                                  </p:subTnLst>
                                </p:cTn>
                              </p:par>
                            </p:childTnLst>
                          </p:cTn>
                        </p:par>
                      </p:childTnLst>
                    </p:cTn>
                  </p:par>
                </p:childTnLst>
              </p:cTn>
              <p:nextCondLst>
                <p:cond evt="onClick" delay="0">
                  <p:tgtEl>
                    <p:spTgt spid="21"/>
                  </p:tgtEl>
                </p:cond>
              </p:nextCondLst>
            </p:seq>
          </p:childTnLst>
        </p:cTn>
      </p:par>
    </p:tnLst>
    <p:bldLst>
      <p:bldP spid="4" grpId="0"/>
      <p:bldP spid="4" grpId="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114</TotalTime>
  <Words>4416</Words>
  <Application>Microsoft Office PowerPoint</Application>
  <PresentationFormat>Widescreen</PresentationFormat>
  <Paragraphs>696</Paragraphs>
  <Slides>47</Slides>
  <Notes>6</Notes>
  <HiddenSlides>0</HiddenSlides>
  <MMClips>2</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47</vt:i4>
      </vt:variant>
    </vt:vector>
  </HeadingPairs>
  <TitlesOfParts>
    <vt:vector size="60" baseType="lpstr">
      <vt:lpstr>SimSun</vt:lpstr>
      <vt:lpstr>.VnBlack</vt:lpstr>
      <vt:lpstr>Arial</vt:lpstr>
      <vt:lpstr>Calibri</vt:lpstr>
      <vt:lpstr>Calibri Light</vt:lpstr>
      <vt:lpstr>MS Mincho</vt:lpstr>
      <vt:lpstr>Times New Roman</vt:lpstr>
      <vt:lpstr>UTM Swiss Condensed</vt:lpstr>
      <vt:lpstr>1_Office Theme</vt:lpstr>
      <vt:lpstr>5_Office Theme</vt:lpstr>
      <vt:lpstr>7_Office Theme</vt:lpstr>
      <vt:lpstr>6_Office Theme</vt:lpstr>
      <vt:lpstr>Slide</vt:lpstr>
      <vt:lpstr>PowerPoint Presentation</vt:lpstr>
      <vt:lpstr>HOẠT ĐỘNG KHỞI ĐỘNG</vt:lpstr>
      <vt:lpstr>PowerPoint Presentation</vt:lpstr>
      <vt:lpstr> Luật chơi: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14</cp:revision>
  <dcterms:created xsi:type="dcterms:W3CDTF">2022-02-10T09:22:30Z</dcterms:created>
  <dcterms:modified xsi:type="dcterms:W3CDTF">2022-02-10T14:32:39Z</dcterms:modified>
</cp:coreProperties>
</file>