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4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9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5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6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FE5C-8421-466B-8353-DFBC647DFFA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2F00-15E2-40F8-8A19-BDE89234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6165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2332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8319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0374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8739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9517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40412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1596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47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5453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524700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3616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242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3978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2237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801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6906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2764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6695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0790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40771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2021-11-28T05:21:25Z</dcterms:created>
  <dcterms:modified xsi:type="dcterms:W3CDTF">2021-11-28T05:21:37Z</dcterms:modified>
</cp:coreProperties>
</file>