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8" Type="http://schemas.openxmlformats.org/officeDocument/2006/relationships/image" Target="../media/image10.png"/><Relationship Id="rId7" Type="http://schemas.openxmlformats.org/officeDocument/2006/relationships/image" Target="../media/image9.GIF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3.xml"/><Relationship Id="rId10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GIF"/><Relationship Id="rId8" Type="http://schemas.openxmlformats.org/officeDocument/2006/relationships/image" Target="../media/image14.GIF"/><Relationship Id="rId7" Type="http://schemas.openxmlformats.org/officeDocument/2006/relationships/image" Target="../media/image13.GIF"/><Relationship Id="rId6" Type="http://schemas.openxmlformats.org/officeDocument/2006/relationships/image" Target="../media/image12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3" Type="http://schemas.openxmlformats.org/officeDocument/2006/relationships/slideLayout" Target="../slideLayouts/slideLayout13.xml"/><Relationship Id="rId22" Type="http://schemas.openxmlformats.org/officeDocument/2006/relationships/audio" Target="../media/audio2.wav"/><Relationship Id="rId21" Type="http://schemas.openxmlformats.org/officeDocument/2006/relationships/audio" Target="../media/audio1.wav"/><Relationship Id="rId20" Type="http://schemas.openxmlformats.org/officeDocument/2006/relationships/image" Target="../media/image21.png"/><Relationship Id="rId2" Type="http://schemas.openxmlformats.org/officeDocument/2006/relationships/image" Target="../media/image4.png"/><Relationship Id="rId19" Type="http://schemas.openxmlformats.org/officeDocument/2006/relationships/slide" Target="slide2.xml"/><Relationship Id="rId18" Type="http://schemas.openxmlformats.org/officeDocument/2006/relationships/image" Target="../media/image20.png"/><Relationship Id="rId17" Type="http://schemas.openxmlformats.org/officeDocument/2006/relationships/slide" Target="slide5.xml"/><Relationship Id="rId16" Type="http://schemas.openxmlformats.org/officeDocument/2006/relationships/image" Target="../media/image19.png"/><Relationship Id="rId15" Type="http://schemas.openxmlformats.org/officeDocument/2006/relationships/slide" Target="slide4.xml"/><Relationship Id="rId14" Type="http://schemas.openxmlformats.org/officeDocument/2006/relationships/image" Target="../media/image18.png"/><Relationship Id="rId13" Type="http://schemas.openxmlformats.org/officeDocument/2006/relationships/image" Target="../media/image17.GIF"/><Relationship Id="rId12" Type="http://schemas.openxmlformats.org/officeDocument/2006/relationships/image" Target="../media/image16.GIF"/><Relationship Id="rId11" Type="http://schemas.openxmlformats.org/officeDocument/2006/relationships/image" Target="../media/image11.GIF"/><Relationship Id="rId10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4.png"/><Relationship Id="rId4" Type="http://schemas.openxmlformats.org/officeDocument/2006/relationships/slide" Target="slide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5.png"/><Relationship Id="rId2" Type="http://schemas.openxmlformats.org/officeDocument/2006/relationships/slide" Target="slide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  <a:endParaRPr lang="vi-VN" sz="4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vi-VN" sz="4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35" y="836295"/>
            <a:ext cx="9919335" cy="344932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459355" y="3239770"/>
            <a:ext cx="73914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050030" y="3239770"/>
            <a:ext cx="73914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618480" y="3239770"/>
            <a:ext cx="67945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72960" y="3239770"/>
            <a:ext cx="709295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05" y="662305"/>
            <a:ext cx="9888855" cy="3255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678815" y="810260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355975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664200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35010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1300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918460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226685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897495" y="1405255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blinds/>
      </p:transition>
    </mc:Choice>
    <mc:Fallback>
      <p:transition spd="slow" advClick="0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10" y="200025"/>
            <a:ext cx="9813925" cy="4133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987040" y="2228850"/>
            <a:ext cx="332105" cy="8597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899150" y="2273935"/>
            <a:ext cx="1961515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311140" y="2273935"/>
            <a:ext cx="2037080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591800" y="2273935"/>
            <a:ext cx="316865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580" y="363855"/>
            <a:ext cx="9606915" cy="508889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95" y="363855"/>
            <a:ext cx="9030335" cy="4669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+ 14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55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+ 25 =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82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+ 32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2157095" y="1655445"/>
            <a:ext cx="8133080" cy="2323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dạng 25 + 14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-2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840" y="840105"/>
            <a:ext cx="9197340" cy="439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WPS Presentation</Application>
  <PresentationFormat>Widescreen</PresentationFormat>
  <Paragraphs>63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字魂20号-石头体</vt:lpstr>
      <vt:lpstr>Times New Roman</vt:lpstr>
      <vt:lpstr>UTM Avo</vt:lpstr>
      <vt:lpstr>Bungee Inline</vt:lpstr>
      <vt:lpstr>Segoe Print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toanbh</cp:lastModifiedBy>
  <cp:revision>1</cp:revision>
  <dcterms:created xsi:type="dcterms:W3CDTF">2020-10-02T09:27:40Z</dcterms:created>
  <dcterms:modified xsi:type="dcterms:W3CDTF">2020-10-02T09:27:40Z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