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04" y="-8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541710" y="0"/>
            <a:ext cx="5492209" cy="930735"/>
            <a:chOff x="4838884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838884" y="172432"/>
              <a:ext cx="5399539" cy="930735"/>
              <a:chOff x="4838884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838884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5115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2350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2499519" y="1371600"/>
            <a:ext cx="11049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 khổ thơ sau và trả lời câu hỏi:</a:t>
            </a:r>
          </a:p>
          <a:p>
            <a:endParaRPr lang="en-US" sz="38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bạn, cười hớn hở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Đứa tay bắt mặt mừng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Đứa ôm vai bá cổ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 sách đùa trên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13719" y="5495091"/>
            <a:ext cx="13487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Tìm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hình ảnh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 thể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 niềm vui của các bạn học sinh khi gặp lại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bè.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06015" y="7049869"/>
            <a:ext cx="1182830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Gặp </a:t>
            </a:r>
            <a:r>
              <a:rPr lang="nl-NL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 cười hớn hở; tay bắt mặt mừng; ôm vai bá 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nl-NL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66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155</cp:revision>
  <dcterms:created xsi:type="dcterms:W3CDTF">2022-07-10T01:37:20Z</dcterms:created>
  <dcterms:modified xsi:type="dcterms:W3CDTF">2022-07-29T15:15:56Z</dcterms:modified>
</cp:coreProperties>
</file>