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138-B54B-4BDC-8A4B-6232FDB60C4D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18DB-9972-4B3D-B2E0-D20B3AF0C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68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138-B54B-4BDC-8A4B-6232FDB60C4D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18DB-9972-4B3D-B2E0-D20B3AF0C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38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138-B54B-4BDC-8A4B-6232FDB60C4D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18DB-9972-4B3D-B2E0-D20B3AF0C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33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138-B54B-4BDC-8A4B-6232FDB60C4D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18DB-9972-4B3D-B2E0-D20B3AF0C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3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138-B54B-4BDC-8A4B-6232FDB60C4D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18DB-9972-4B3D-B2E0-D20B3AF0C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138-B54B-4BDC-8A4B-6232FDB60C4D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18DB-9972-4B3D-B2E0-D20B3AF0C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5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138-B54B-4BDC-8A4B-6232FDB60C4D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18DB-9972-4B3D-B2E0-D20B3AF0C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3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138-B54B-4BDC-8A4B-6232FDB60C4D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18DB-9972-4B3D-B2E0-D20B3AF0C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23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138-B54B-4BDC-8A4B-6232FDB60C4D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18DB-9972-4B3D-B2E0-D20B3AF0C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52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138-B54B-4BDC-8A4B-6232FDB60C4D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18DB-9972-4B3D-B2E0-D20B3AF0C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6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5138-B54B-4BDC-8A4B-6232FDB60C4D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18DB-9972-4B3D-B2E0-D20B3AF0C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75138-B54B-4BDC-8A4B-6232FDB60C4D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018DB-9972-4B3D-B2E0-D20B3AF0C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177846" y="3414252"/>
            <a:ext cx="1295400" cy="838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252020" y="3442521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2426" y="3414252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62052" y="4371667"/>
            <a:ext cx="1295400" cy="838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914104" y="4386415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862052" y="4343399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85719" y="3472016"/>
            <a:ext cx="1295400" cy="8382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237771" y="3486764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191864" y="3481848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581400" y="1671484"/>
            <a:ext cx="1295400" cy="8382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633452" y="1686232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566652" y="1686232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847303" y="2561304"/>
            <a:ext cx="1295400" cy="8382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899355" y="2576052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32555" y="2541639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497826" y="3416711"/>
            <a:ext cx="1295400" cy="8382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4549878" y="3431459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527323" y="3397046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862051" y="3414252"/>
            <a:ext cx="1295400" cy="8382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914103" y="3429000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847303" y="3435146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534697" y="4327421"/>
            <a:ext cx="1295400" cy="8382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586749" y="4342169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542071" y="4334795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164826" y="2561304"/>
            <a:ext cx="1295400" cy="83820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7216878" y="2576052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142704" y="2576052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3542071" y="2541639"/>
            <a:ext cx="1295400" cy="83820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594123" y="2556387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527323" y="2541639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2261419" y="2501081"/>
            <a:ext cx="1295400" cy="838200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3313471" y="2515829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246671" y="2515829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6127955" y="1703439"/>
            <a:ext cx="1295400" cy="838200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180007" y="1718187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167283" y="1703439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177117" y="5236903"/>
            <a:ext cx="1295400" cy="838200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229169" y="5251651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164826" y="5251651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4905067" y="872613"/>
            <a:ext cx="1295400" cy="838200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927621" y="915626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859594" y="850487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862052" y="1698522"/>
            <a:ext cx="1295400" cy="838200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5914104" y="1713270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862052" y="1662881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2230694" y="1671484"/>
            <a:ext cx="1295400" cy="838200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282746" y="1686232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2246671" y="1671484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6231192" y="4381502"/>
            <a:ext cx="1295400" cy="838200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7283244" y="4396250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6216444" y="4371667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250360" y="820991"/>
            <a:ext cx="1295400" cy="838200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302412" y="835739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2250360" y="779201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3581399" y="835739"/>
            <a:ext cx="1295400" cy="838200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4633451" y="850487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3566651" y="827132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2222090" y="4289322"/>
            <a:ext cx="1295400" cy="838200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3274142" y="4304070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2244212" y="4289322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2224549" y="5223385"/>
            <a:ext cx="1295400" cy="838200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3276601" y="5238133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2224549" y="5228302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3554361" y="5196351"/>
            <a:ext cx="1295400" cy="838200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4606413" y="5211099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3551903" y="5187748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227505" y="884906"/>
            <a:ext cx="1295400" cy="838200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7305368" y="884906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215216" y="872613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884174" y="5211099"/>
            <a:ext cx="1295400" cy="838200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5936226" y="5225847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4884174" y="5228303"/>
            <a:ext cx="12954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5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9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3" fill="hold">
                      <p:stCondLst>
                        <p:cond delay="0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31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3" fill="hold">
                      <p:stCondLst>
                        <p:cond delay="0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5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3" fill="hold">
                      <p:stCondLst>
                        <p:cond delay="0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37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3" fill="hold">
                      <p:stCondLst>
                        <p:cond delay="0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8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3" fill="hold">
                      <p:stCondLst>
                        <p:cond delay="0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9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3" fill="hold">
                      <p:stCondLst>
                        <p:cond delay="0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40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8" fill="hold">
                      <p:stCondLst>
                        <p:cond delay="0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42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3" fill="hold">
                      <p:stCondLst>
                        <p:cond delay="0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43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3" fill="hold">
                      <p:stCondLst>
                        <p:cond delay="0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44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3" fill="hold">
                      <p:stCondLst>
                        <p:cond delay="0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46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3" fill="hold">
                      <p:stCondLst>
                        <p:cond delay="0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47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8" fill="hold">
                      <p:stCondLst>
                        <p:cond delay="0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>
                      <p:stCondLst>
                        <p:cond delay="0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50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3" fill="hold">
                      <p:stCondLst>
                        <p:cond delay="0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9" fill="hold">
                            <p:stCondLst>
                              <p:cond delay="0"/>
                            </p:stCondLst>
                            <p:childTnLst>
                              <p:par>
                                <p:cTn id="51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51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3" fill="hold">
                      <p:stCondLst>
                        <p:cond delay="0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0"/>
                            </p:stCondLst>
                            <p:childTnLst>
                              <p:par>
                                <p:cTn id="5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52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3" fill="hold">
                      <p:stCondLst>
                        <p:cond delay="0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53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3" fill="hold">
                      <p:stCondLst>
                        <p:cond delay="0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547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8" fill="hold">
                      <p:stCondLst>
                        <p:cond delay="0"/>
                      </p:stCondLst>
                      <p:childTnLst>
                        <p:par>
                          <p:cTn id="549" fill="hold">
                            <p:stCondLst>
                              <p:cond delay="0"/>
                            </p:stCondLst>
                            <p:childTnLst>
                              <p:par>
                                <p:cTn id="55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56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3" fill="hold">
                      <p:stCondLst>
                        <p:cond delay="0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57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3" fill="hold">
                      <p:stCondLst>
                        <p:cond delay="0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58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3" fill="hold">
                      <p:stCondLst>
                        <p:cond delay="0"/>
                      </p:stCondLst>
                      <p:childTnLst>
                        <p:par>
                          <p:cTn id="584" fill="hold">
                            <p:stCondLst>
                              <p:cond delay="0"/>
                            </p:stCondLst>
                            <p:childTnLst>
                              <p:par>
                                <p:cTn id="5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>
                            <p:stCondLst>
                              <p:cond delay="0"/>
                            </p:stCondLst>
                            <p:childTnLst>
                              <p:par>
                                <p:cTn id="5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59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3" fill="hold">
                      <p:stCondLst>
                        <p:cond delay="0"/>
                      </p:stCondLst>
                      <p:childTnLst>
                        <p:par>
                          <p:cTn id="594" fill="hold">
                            <p:stCondLst>
                              <p:cond delay="0"/>
                            </p:stCondLst>
                            <p:childTnLst>
                              <p:par>
                                <p:cTn id="59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9" fill="hold">
                            <p:stCondLst>
                              <p:cond delay="0"/>
                            </p:stCondLst>
                            <p:childTnLst>
                              <p:par>
                                <p:cTn id="60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60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3" fill="hold">
                      <p:stCondLst>
                        <p:cond delay="0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61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8" fill="hold">
                      <p:stCondLst>
                        <p:cond delay="0"/>
                      </p:stCondLst>
                      <p:childTnLst>
                        <p:par>
                          <p:cTn id="619" fill="hold">
                            <p:stCondLst>
                              <p:cond delay="0"/>
                            </p:stCondLst>
                            <p:childTnLst>
                              <p:par>
                                <p:cTn id="62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632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3" fill="hold">
                      <p:stCondLst>
                        <p:cond delay="0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9" fill="hold">
                            <p:stCondLst>
                              <p:cond delay="0"/>
                            </p:stCondLst>
                            <p:childTnLst>
                              <p:par>
                                <p:cTn id="6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64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3" fill="hold">
                      <p:stCondLst>
                        <p:cond delay="0"/>
                      </p:stCondLst>
                      <p:childTnLst>
                        <p:par>
                          <p:cTn id="644" fill="hold">
                            <p:stCondLst>
                              <p:cond delay="0"/>
                            </p:stCondLst>
                            <p:childTnLst>
                              <p:par>
                                <p:cTn id="6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9" fill="hold">
                            <p:stCondLst>
                              <p:cond delay="0"/>
                            </p:stCondLst>
                            <p:childTnLst>
                              <p:par>
                                <p:cTn id="65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65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3" fill="hold">
                      <p:stCondLst>
                        <p:cond delay="0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9" fill="hold">
                            <p:stCondLst>
                              <p:cond delay="0"/>
                            </p:stCondLst>
                            <p:childTnLst>
                              <p:par>
                                <p:cTn id="6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66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3" fill="hold">
                      <p:stCondLst>
                        <p:cond delay="0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9" fill="hold">
                            <p:stCondLst>
                              <p:cond delay="0"/>
                            </p:stCondLst>
                            <p:childTnLst>
                              <p:par>
                                <p:cTn id="67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67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3" fill="hold">
                      <p:stCondLst>
                        <p:cond delay="0"/>
                      </p:stCondLst>
                      <p:childTnLst>
                        <p:par>
                          <p:cTn id="674" fill="hold">
                            <p:stCondLst>
                              <p:cond delay="0"/>
                            </p:stCondLst>
                            <p:childTnLst>
                              <p:par>
                                <p:cTn id="67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687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8" fill="hold">
                      <p:stCondLst>
                        <p:cond delay="0"/>
                      </p:stCondLst>
                      <p:childTnLst>
                        <p:par>
                          <p:cTn id="689" fill="hold">
                            <p:stCondLst>
                              <p:cond delay="0"/>
                            </p:stCondLst>
                            <p:childTnLst>
                              <p:par>
                                <p:cTn id="69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702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3" fill="hold">
                      <p:stCondLst>
                        <p:cond delay="0"/>
                      </p:stCondLst>
                      <p:childTnLst>
                        <p:par>
                          <p:cTn id="704" fill="hold">
                            <p:stCondLst>
                              <p:cond delay="0"/>
                            </p:stCondLst>
                            <p:childTnLst>
                              <p:par>
                                <p:cTn id="7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9" fill="hold">
                            <p:stCondLst>
                              <p:cond delay="0"/>
                            </p:stCondLst>
                            <p:childTnLst>
                              <p:par>
                                <p:cTn id="7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71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3" fill="hold">
                      <p:stCondLst>
                        <p:cond delay="0"/>
                      </p:stCondLst>
                      <p:childTnLst>
                        <p:par>
                          <p:cTn id="714" fill="hold">
                            <p:stCondLst>
                              <p:cond delay="0"/>
                            </p:stCondLst>
                            <p:childTnLst>
                              <p:par>
                                <p:cTn id="7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9" fill="hold">
                            <p:stCondLst>
                              <p:cond delay="0"/>
                            </p:stCondLst>
                            <p:childTnLst>
                              <p:par>
                                <p:cTn id="7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722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3" fill="hold">
                      <p:stCondLst>
                        <p:cond delay="0"/>
                      </p:stCondLst>
                      <p:childTnLst>
                        <p:par>
                          <p:cTn id="724" fill="hold">
                            <p:stCondLst>
                              <p:cond delay="0"/>
                            </p:stCondLst>
                            <p:childTnLst>
                              <p:par>
                                <p:cTn id="7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9" fill="hold">
                            <p:stCondLst>
                              <p:cond delay="0"/>
                            </p:stCondLst>
                            <p:childTnLst>
                              <p:par>
                                <p:cTn id="7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73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3" fill="hold">
                      <p:stCondLst>
                        <p:cond delay="0"/>
                      </p:stCondLst>
                      <p:childTnLst>
                        <p:par>
                          <p:cTn id="734" fill="hold">
                            <p:stCondLst>
                              <p:cond delay="0"/>
                            </p:stCondLst>
                            <p:childTnLst>
                              <p:par>
                                <p:cTn id="7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9" fill="hold">
                            <p:stCondLst>
                              <p:cond delay="0"/>
                            </p:stCondLst>
                            <p:childTnLst>
                              <p:par>
                                <p:cTn id="7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742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3" fill="hold">
                      <p:stCondLst>
                        <p:cond delay="0"/>
                      </p:stCondLst>
                      <p:childTnLst>
                        <p:par>
                          <p:cTn id="744" fill="hold">
                            <p:stCondLst>
                              <p:cond delay="0"/>
                            </p:stCondLst>
                            <p:childTnLst>
                              <p:par>
                                <p:cTn id="74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757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8" fill="hold">
                      <p:stCondLst>
                        <p:cond delay="0"/>
                      </p:stCondLst>
                      <p:childTnLst>
                        <p:par>
                          <p:cTn id="759" fill="hold">
                            <p:stCondLst>
                              <p:cond delay="0"/>
                            </p:stCondLst>
                            <p:childTnLst>
                              <p:par>
                                <p:cTn id="76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77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3" fill="hold">
                      <p:stCondLst>
                        <p:cond delay="0"/>
                      </p:stCondLst>
                      <p:childTnLst>
                        <p:par>
                          <p:cTn id="774" fill="hold">
                            <p:stCondLst>
                              <p:cond delay="0"/>
                            </p:stCondLst>
                            <p:childTnLst>
                              <p:par>
                                <p:cTn id="7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9" fill="hold">
                            <p:stCondLst>
                              <p:cond delay="0"/>
                            </p:stCondLst>
                            <p:childTnLst>
                              <p:par>
                                <p:cTn id="7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78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3" fill="hold">
                      <p:stCondLst>
                        <p:cond delay="0"/>
                      </p:stCondLst>
                      <p:childTnLst>
                        <p:par>
                          <p:cTn id="784" fill="hold">
                            <p:stCondLst>
                              <p:cond delay="0"/>
                            </p:stCondLst>
                            <p:childTnLst>
                              <p:par>
                                <p:cTn id="7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9" fill="hold">
                            <p:stCondLst>
                              <p:cond delay="0"/>
                            </p:stCondLst>
                            <p:childTnLst>
                              <p:par>
                                <p:cTn id="79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792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3" fill="hold">
                      <p:stCondLst>
                        <p:cond delay="0"/>
                      </p:stCondLst>
                      <p:childTnLst>
                        <p:par>
                          <p:cTn id="794" fill="hold">
                            <p:stCondLst>
                              <p:cond delay="0"/>
                            </p:stCondLst>
                            <p:childTnLst>
                              <p:par>
                                <p:cTn id="7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9" fill="hold">
                            <p:stCondLst>
                              <p:cond delay="0"/>
                            </p:stCondLst>
                            <p:childTnLst>
                              <p:par>
                                <p:cTn id="8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802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3" fill="hold">
                      <p:stCondLst>
                        <p:cond delay="0"/>
                      </p:stCondLst>
                      <p:childTnLst>
                        <p:par>
                          <p:cTn id="804" fill="hold">
                            <p:stCondLst>
                              <p:cond delay="0"/>
                            </p:stCondLst>
                            <p:childTnLst>
                              <p:par>
                                <p:cTn id="80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9" fill="hold">
                            <p:stCondLst>
                              <p:cond delay="0"/>
                            </p:stCondLst>
                            <p:childTnLst>
                              <p:par>
                                <p:cTn id="81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812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3" fill="hold">
                      <p:stCondLst>
                        <p:cond delay="0"/>
                      </p:stCondLst>
                      <p:childTnLst>
                        <p:par>
                          <p:cTn id="814" fill="hold">
                            <p:stCondLst>
                              <p:cond delay="0"/>
                            </p:stCondLst>
                            <p:childTnLst>
                              <p:par>
                                <p:cTn id="81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827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8" fill="hold">
                      <p:stCondLst>
                        <p:cond delay="0"/>
                      </p:stCondLst>
                      <p:childTnLst>
                        <p:par>
                          <p:cTn id="829" fill="hold">
                            <p:stCondLst>
                              <p:cond delay="0"/>
                            </p:stCondLst>
                            <p:childTnLst>
                              <p:par>
                                <p:cTn id="83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5" grpId="2" animBg="1"/>
      <p:bldP spid="15" grpId="3" animBg="1"/>
      <p:bldP spid="22" grpId="0" animBg="1"/>
      <p:bldP spid="22" grpId="1" animBg="1"/>
      <p:bldP spid="22" grpId="2" animBg="1"/>
      <p:bldP spid="22" grpId="3" animBg="1"/>
      <p:bldP spid="23" grpId="0" animBg="1"/>
      <p:bldP spid="23" grpId="1" animBg="1"/>
      <p:bldP spid="23" grpId="2" animBg="1"/>
      <p:bldP spid="23" grpId="3" animBg="1"/>
      <p:bldP spid="24" grpId="0" animBg="1"/>
      <p:bldP spid="24" grpId="1" animBg="1"/>
      <p:bldP spid="24" grpId="2" animBg="1"/>
      <p:bldP spid="24" grpId="3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9" grpId="2" animBg="1"/>
      <p:bldP spid="29" grpId="3" animBg="1"/>
      <p:bldP spid="30" grpId="0" animBg="1"/>
      <p:bldP spid="30" grpId="1" animBg="1"/>
      <p:bldP spid="30" grpId="2" animBg="1"/>
      <p:bldP spid="30" grpId="3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32" grpId="2" animBg="1"/>
      <p:bldP spid="32" grpId="3" animBg="1"/>
      <p:bldP spid="33" grpId="0" animBg="1"/>
      <p:bldP spid="33" grpId="1" animBg="1"/>
      <p:bldP spid="33" grpId="2" animBg="1"/>
      <p:bldP spid="33" grpId="3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5" grpId="2" animBg="1"/>
      <p:bldP spid="35" grpId="3" animBg="1"/>
      <p:bldP spid="36" grpId="0" animBg="1"/>
      <p:bldP spid="36" grpId="1" animBg="1"/>
      <p:bldP spid="36" grpId="2" animBg="1"/>
      <p:bldP spid="36" grpId="3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8" grpId="2" animBg="1"/>
      <p:bldP spid="38" grpId="3" animBg="1"/>
      <p:bldP spid="39" grpId="0" animBg="1"/>
      <p:bldP spid="39" grpId="1" animBg="1"/>
      <p:bldP spid="39" grpId="2" animBg="1"/>
      <p:bldP spid="39" grpId="3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2" grpId="2" animBg="1"/>
      <p:bldP spid="42" grpId="3" animBg="1"/>
      <p:bldP spid="51" grpId="0" animBg="1"/>
      <p:bldP spid="51" grpId="1" animBg="1"/>
      <p:bldP spid="51" grpId="2" animBg="1"/>
      <p:bldP spid="51" grpId="3" animBg="1"/>
      <p:bldP spid="52" grpId="0" animBg="1"/>
      <p:bldP spid="52" grpId="1" animBg="1"/>
      <p:bldP spid="52" grpId="2" animBg="1"/>
      <p:bldP spid="52" grpId="3" animBg="1"/>
      <p:bldP spid="53" grpId="0" animBg="1"/>
      <p:bldP spid="53" grpId="1" animBg="1"/>
      <p:bldP spid="53" grpId="2" animBg="1"/>
      <p:bldP spid="53" grpId="3" animBg="1"/>
      <p:bldP spid="54" grpId="0" animBg="1"/>
      <p:bldP spid="54" grpId="1" animBg="1"/>
      <p:bldP spid="54" grpId="2" animBg="1"/>
      <p:bldP spid="54" grpId="3" animBg="1"/>
      <p:bldP spid="55" grpId="0" animBg="1"/>
      <p:bldP spid="55" grpId="1" animBg="1"/>
      <p:bldP spid="55" grpId="2" animBg="1"/>
      <p:bldP spid="55" grpId="3" animBg="1"/>
      <p:bldP spid="56" grpId="0" animBg="1"/>
      <p:bldP spid="56" grpId="1" animBg="1"/>
      <p:bldP spid="56" grpId="2" animBg="1"/>
      <p:bldP spid="56" grpId="3" animBg="1"/>
      <p:bldP spid="57" grpId="0" animBg="1"/>
      <p:bldP spid="57" grpId="1" animBg="1"/>
      <p:bldP spid="57" grpId="2" animBg="1"/>
      <p:bldP spid="57" grpId="3" animBg="1"/>
      <p:bldP spid="58" grpId="0" animBg="1"/>
      <p:bldP spid="58" grpId="1" animBg="1"/>
      <p:bldP spid="58" grpId="2" animBg="1"/>
      <p:bldP spid="58" grpId="3" animBg="1"/>
      <p:bldP spid="59" grpId="0" animBg="1"/>
      <p:bldP spid="59" grpId="1" animBg="1"/>
      <p:bldP spid="59" grpId="2" animBg="1"/>
      <p:bldP spid="59" grpId="3" animBg="1"/>
      <p:bldP spid="60" grpId="0" animBg="1"/>
      <p:bldP spid="60" grpId="1" animBg="1"/>
      <p:bldP spid="60" grpId="2" animBg="1"/>
      <p:bldP spid="60" grpId="3" animBg="1"/>
      <p:bldP spid="61" grpId="0" animBg="1"/>
      <p:bldP spid="61" grpId="1" animBg="1"/>
      <p:bldP spid="61" grpId="2" animBg="1"/>
      <p:bldP spid="61" grpId="3" animBg="1"/>
      <p:bldP spid="62" grpId="0" animBg="1"/>
      <p:bldP spid="62" grpId="1" animBg="1"/>
      <p:bldP spid="62" grpId="2" animBg="1"/>
      <p:bldP spid="62" grpId="3" animBg="1"/>
      <p:bldP spid="63" grpId="0" animBg="1"/>
      <p:bldP spid="63" grpId="1" animBg="1"/>
      <p:bldP spid="63" grpId="2" animBg="1"/>
      <p:bldP spid="63" grpId="3" animBg="1"/>
      <p:bldP spid="64" grpId="0" animBg="1"/>
      <p:bldP spid="64" grpId="1" animBg="1"/>
      <p:bldP spid="64" grpId="2" animBg="1"/>
      <p:bldP spid="64" grpId="3" animBg="1"/>
      <p:bldP spid="65" grpId="0" animBg="1"/>
      <p:bldP spid="65" grpId="1" animBg="1"/>
      <p:bldP spid="65" grpId="2" animBg="1"/>
      <p:bldP spid="65" grpId="3" animBg="1"/>
      <p:bldP spid="66" grpId="0" animBg="1"/>
      <p:bldP spid="66" grpId="1" animBg="1"/>
      <p:bldP spid="66" grpId="2" animBg="1"/>
      <p:bldP spid="66" grpId="3" animBg="1"/>
      <p:bldP spid="67" grpId="0" animBg="1"/>
      <p:bldP spid="67" grpId="1" animBg="1"/>
      <p:bldP spid="67" grpId="2" animBg="1"/>
      <p:bldP spid="67" grpId="3" animBg="1"/>
      <p:bldP spid="68" grpId="0" animBg="1"/>
      <p:bldP spid="68" grpId="1" animBg="1"/>
      <p:bldP spid="68" grpId="2" animBg="1"/>
      <p:bldP spid="68" grpId="3" animBg="1"/>
      <p:bldP spid="69" grpId="0" animBg="1"/>
      <p:bldP spid="69" grpId="1" animBg="1"/>
      <p:bldP spid="69" grpId="2" animBg="1"/>
      <p:bldP spid="69" grpId="3" animBg="1"/>
      <p:bldP spid="70" grpId="0" animBg="1"/>
      <p:bldP spid="70" grpId="1" animBg="1"/>
      <p:bldP spid="70" grpId="2" animBg="1"/>
      <p:bldP spid="70" grpId="3" animBg="1"/>
      <p:bldP spid="71" grpId="0" animBg="1"/>
      <p:bldP spid="71" grpId="1" animBg="1"/>
      <p:bldP spid="71" grpId="2" animBg="1"/>
      <p:bldP spid="71" grpId="3" animBg="1"/>
      <p:bldP spid="72" grpId="0" animBg="1"/>
      <p:bldP spid="72" grpId="1" animBg="1"/>
      <p:bldP spid="72" grpId="2" animBg="1"/>
      <p:bldP spid="72" grpId="3" animBg="1"/>
      <p:bldP spid="73" grpId="0" animBg="1"/>
      <p:bldP spid="73" grpId="1" animBg="1"/>
      <p:bldP spid="73" grpId="2" animBg="1"/>
      <p:bldP spid="73" grpId="3" animBg="1"/>
      <p:bldP spid="74" grpId="0" animBg="1"/>
      <p:bldP spid="74" grpId="1" animBg="1"/>
      <p:bldP spid="74" grpId="2" animBg="1"/>
      <p:bldP spid="74" grpId="3" animBg="1"/>
      <p:bldP spid="76" grpId="0" animBg="1"/>
      <p:bldP spid="76" grpId="1" animBg="1"/>
      <p:bldP spid="76" grpId="2" animBg="1"/>
      <p:bldP spid="76" grpId="3" animBg="1"/>
      <p:bldP spid="77" grpId="0" animBg="1"/>
      <p:bldP spid="77" grpId="1" animBg="1"/>
      <p:bldP spid="77" grpId="2" animBg="1"/>
      <p:bldP spid="77" grpId="3" animBg="1"/>
      <p:bldP spid="78" grpId="0" animBg="1"/>
      <p:bldP spid="78" grpId="1" animBg="1"/>
      <p:bldP spid="78" grpId="2" animBg="1"/>
      <p:bldP spid="78" grpId="3" animBg="1"/>
      <p:bldP spid="79" grpId="0" animBg="1"/>
      <p:bldP spid="79" grpId="1" animBg="1"/>
      <p:bldP spid="79" grpId="2" animBg="1"/>
      <p:bldP spid="79" grpId="3" animBg="1"/>
      <p:bldP spid="80" grpId="0" animBg="1"/>
      <p:bldP spid="80" grpId="1" animBg="1"/>
      <p:bldP spid="80" grpId="2" animBg="1"/>
      <p:bldP spid="80" grpId="3" animBg="1"/>
      <p:bldP spid="81" grpId="0" animBg="1"/>
      <p:bldP spid="81" grpId="1" animBg="1"/>
      <p:bldP spid="81" grpId="2" animBg="1"/>
      <p:bldP spid="81" grpId="3" animBg="1"/>
      <p:bldP spid="82" grpId="0" animBg="1"/>
      <p:bldP spid="82" grpId="1" animBg="1"/>
      <p:bldP spid="82" grpId="2" animBg="1"/>
      <p:bldP spid="82" grpId="3" animBg="1"/>
      <p:bldP spid="83" grpId="0" animBg="1"/>
      <p:bldP spid="83" grpId="1" animBg="1"/>
      <p:bldP spid="83" grpId="2" animBg="1"/>
      <p:bldP spid="83" grpId="3" animBg="1"/>
      <p:bldP spid="84" grpId="0" animBg="1"/>
      <p:bldP spid="84" grpId="1" animBg="1"/>
      <p:bldP spid="84" grpId="2" animBg="1"/>
      <p:bldP spid="84" grpId="3" animBg="1"/>
      <p:bldP spid="85" grpId="0" animBg="1"/>
      <p:bldP spid="85" grpId="1" animBg="1"/>
      <p:bldP spid="85" grpId="2" animBg="1"/>
      <p:bldP spid="85" grpId="3" animBg="1"/>
      <p:bldP spid="86" grpId="0" animBg="1"/>
      <p:bldP spid="86" grpId="1" animBg="1"/>
      <p:bldP spid="86" grpId="2" animBg="1"/>
      <p:bldP spid="86" grpId="3" animBg="1"/>
      <p:bldP spid="87" grpId="0" animBg="1"/>
      <p:bldP spid="87" grpId="1" animBg="1"/>
      <p:bldP spid="87" grpId="2" animBg="1"/>
      <p:bldP spid="87" grpId="3" animBg="1"/>
      <p:bldP spid="88" grpId="0" animBg="1"/>
      <p:bldP spid="88" grpId="1" animBg="1"/>
      <p:bldP spid="88" grpId="2" animBg="1"/>
      <p:bldP spid="88" grpId="3" animBg="1"/>
      <p:bldP spid="89" grpId="0" animBg="1"/>
      <p:bldP spid="89" grpId="1" animBg="1"/>
      <p:bldP spid="89" grpId="2" animBg="1"/>
      <p:bldP spid="89" grpId="3" animBg="1"/>
      <p:bldP spid="90" grpId="0" animBg="1"/>
      <p:bldP spid="90" grpId="1" animBg="1"/>
      <p:bldP spid="90" grpId="2" animBg="1"/>
      <p:bldP spid="90" grpId="3" animBg="1"/>
      <p:bldP spid="91" grpId="0" animBg="1"/>
      <p:bldP spid="91" grpId="1" animBg="1"/>
      <p:bldP spid="91" grpId="2" animBg="1"/>
      <p:bldP spid="91" grpId="3" animBg="1"/>
      <p:bldP spid="92" grpId="0" animBg="1"/>
      <p:bldP spid="92" grpId="1" animBg="1"/>
      <p:bldP spid="92" grpId="2" animBg="1"/>
      <p:bldP spid="92" grpId="3" animBg="1"/>
      <p:bldP spid="93" grpId="0" animBg="1"/>
      <p:bldP spid="93" grpId="1" animBg="1"/>
      <p:bldP spid="93" grpId="2" animBg="1"/>
      <p:bldP spid="93" grpId="3" animBg="1"/>
      <p:bldP spid="97" grpId="0" animBg="1"/>
      <p:bldP spid="97" grpId="1" animBg="1"/>
      <p:bldP spid="97" grpId="2" animBg="1"/>
      <p:bldP spid="97" grpId="3" animBg="1"/>
      <p:bldP spid="98" grpId="0" animBg="1"/>
      <p:bldP spid="98" grpId="1" animBg="1"/>
      <p:bldP spid="98" grpId="2" animBg="1"/>
      <p:bldP spid="98" grpId="3" animBg="1"/>
      <p:bldP spid="99" grpId="0" animBg="1"/>
      <p:bldP spid="99" grpId="1" animBg="1"/>
      <p:bldP spid="99" grpId="2" animBg="1"/>
      <p:bldP spid="99" grpId="3" animBg="1"/>
      <p:bldP spid="100" grpId="0" animBg="1"/>
      <p:bldP spid="100" grpId="1" animBg="1"/>
      <p:bldP spid="100" grpId="2" animBg="1"/>
      <p:bldP spid="100" grpId="3" animBg="1"/>
      <p:bldP spid="101" grpId="0" animBg="1"/>
      <p:bldP spid="101" grpId="1" animBg="1"/>
      <p:bldP spid="101" grpId="2" animBg="1"/>
      <p:bldP spid="101" grpId="3" animBg="1"/>
      <p:bldP spid="102" grpId="0" animBg="1"/>
      <p:bldP spid="102" grpId="1" animBg="1"/>
      <p:bldP spid="102" grpId="2" animBg="1"/>
      <p:bldP spid="102" grpId="3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0</Words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2017-11-21T18:49:20Z</dcterms:created>
  <dcterms:modified xsi:type="dcterms:W3CDTF">2017-11-22T18:14:01Z</dcterms:modified>
</cp:coreProperties>
</file>