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6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8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3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3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3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5138-B54B-4BDC-8A4B-6232FDB60C4D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018DB-9972-4B3D-B2E0-D20B3AF0C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77846" y="3414252"/>
            <a:ext cx="12954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52020" y="3442521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2426" y="3414252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62052" y="4371667"/>
            <a:ext cx="12954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14104" y="4386415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62052" y="4343399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5719" y="3472016"/>
            <a:ext cx="1295400" cy="838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237771" y="3486764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6191864" y="3481848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81400" y="1671484"/>
            <a:ext cx="1295400" cy="838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633452" y="16862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66652" y="1686232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847303" y="2561304"/>
            <a:ext cx="1295400" cy="838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99355" y="257605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832555" y="2541639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97826" y="3416711"/>
            <a:ext cx="1295400" cy="838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549878" y="3431459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527323" y="3397046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62051" y="3414252"/>
            <a:ext cx="1295400" cy="838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914103" y="3429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847303" y="3435146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534697" y="4327421"/>
            <a:ext cx="1295400" cy="838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86749" y="4342169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542071" y="4334795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164826" y="2561304"/>
            <a:ext cx="1295400" cy="8382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216878" y="257605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42704" y="2576052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542071" y="2541639"/>
            <a:ext cx="1295400" cy="8382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594123" y="2556387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27323" y="2541639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261419" y="2501081"/>
            <a:ext cx="1295400" cy="8382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313471" y="2515829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246671" y="2515829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127955" y="1703439"/>
            <a:ext cx="1295400" cy="8382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180007" y="1718187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167283" y="1703439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177117" y="5236903"/>
            <a:ext cx="1295400" cy="8382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229169" y="5251651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164826" y="5251651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905067" y="872613"/>
            <a:ext cx="1295400" cy="8382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927621" y="91562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59594" y="850487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62052" y="1698522"/>
            <a:ext cx="1295400" cy="83820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5914104" y="171327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62052" y="1662881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230694" y="1671484"/>
            <a:ext cx="1295400" cy="83820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282746" y="1686232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246671" y="1671484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231192" y="4381502"/>
            <a:ext cx="1295400" cy="83820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7283244" y="439625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216444" y="4371667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250360" y="820991"/>
            <a:ext cx="1295400" cy="83820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302412" y="835739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250360" y="779201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581399" y="835739"/>
            <a:ext cx="1295400" cy="83820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633451" y="850487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566651" y="827132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222090" y="4289322"/>
            <a:ext cx="1295400" cy="83820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3274142" y="430407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244212" y="4289322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224549" y="5223385"/>
            <a:ext cx="1295400" cy="8382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276601" y="5238133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224549" y="5228302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554361" y="5196351"/>
            <a:ext cx="1295400" cy="8382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4606413" y="5211099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551903" y="5187748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227505" y="884906"/>
            <a:ext cx="1295400" cy="8382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305368" y="88490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215216" y="872613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884174" y="5211099"/>
            <a:ext cx="1295400" cy="8382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5936226" y="5225847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884174" y="5228303"/>
            <a:ext cx="1295400" cy="8382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5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3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3" fill="hold">
                      <p:stCondLst>
                        <p:cond delay="0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75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" fill="hold">
                      <p:stCondLst>
                        <p:cond delay="0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3" fill="hold">
                      <p:stCondLst>
                        <p:cond delay="0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1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3" fill="hold">
                      <p:stCondLst>
                        <p:cond delay="0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82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8" fill="hold">
                      <p:stCondLst>
                        <p:cond delay="0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5" grpId="2" animBg="1"/>
      <p:bldP spid="35" grpId="3" animBg="1"/>
      <p:bldP spid="36" grpId="0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2" grpId="2" animBg="1"/>
      <p:bldP spid="42" grpId="3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3" grpId="3" animBg="1"/>
      <p:bldP spid="54" grpId="0" animBg="1"/>
      <p:bldP spid="54" grpId="1" animBg="1"/>
      <p:bldP spid="54" grpId="2" animBg="1"/>
      <p:bldP spid="54" grpId="3" animBg="1"/>
      <p:bldP spid="55" grpId="0" animBg="1"/>
      <p:bldP spid="55" grpId="1" animBg="1"/>
      <p:bldP spid="55" grpId="2" animBg="1"/>
      <p:bldP spid="55" grpId="3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8" grpId="2" animBg="1"/>
      <p:bldP spid="58" grpId="3" animBg="1"/>
      <p:bldP spid="59" grpId="0" animBg="1"/>
      <p:bldP spid="59" grpId="1" animBg="1"/>
      <p:bldP spid="59" grpId="2" animBg="1"/>
      <p:bldP spid="59" grpId="3" animBg="1"/>
      <p:bldP spid="60" grpId="0" animBg="1"/>
      <p:bldP spid="60" grpId="1" animBg="1"/>
      <p:bldP spid="60" grpId="2" animBg="1"/>
      <p:bldP spid="60" grpId="3" animBg="1"/>
      <p:bldP spid="61" grpId="0" animBg="1"/>
      <p:bldP spid="61" grpId="1" animBg="1"/>
      <p:bldP spid="61" grpId="2" animBg="1"/>
      <p:bldP spid="61" grpId="3" animBg="1"/>
      <p:bldP spid="62" grpId="0" animBg="1"/>
      <p:bldP spid="62" grpId="1" animBg="1"/>
      <p:bldP spid="62" grpId="2" animBg="1"/>
      <p:bldP spid="62" grpId="3" animBg="1"/>
      <p:bldP spid="63" grpId="0" animBg="1"/>
      <p:bldP spid="63" grpId="1" animBg="1"/>
      <p:bldP spid="63" grpId="2" animBg="1"/>
      <p:bldP spid="63" grpId="3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0" grpId="2" animBg="1"/>
      <p:bldP spid="70" grpId="3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3" grpId="2" animBg="1"/>
      <p:bldP spid="73" grpId="3" animBg="1"/>
      <p:bldP spid="74" grpId="0" animBg="1"/>
      <p:bldP spid="74" grpId="1" animBg="1"/>
      <p:bldP spid="74" grpId="2" animBg="1"/>
      <p:bldP spid="74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1" grpId="3" animBg="1"/>
      <p:bldP spid="82" grpId="0" animBg="1"/>
      <p:bldP spid="82" grpId="1" animBg="1"/>
      <p:bldP spid="82" grpId="2" animBg="1"/>
      <p:bldP spid="82" grpId="3" animBg="1"/>
      <p:bldP spid="83" grpId="0" animBg="1"/>
      <p:bldP spid="83" grpId="1" animBg="1"/>
      <p:bldP spid="83" grpId="2" animBg="1"/>
      <p:bldP spid="83" grpId="3" animBg="1"/>
      <p:bldP spid="84" grpId="0" animBg="1"/>
      <p:bldP spid="84" grpId="1" animBg="1"/>
      <p:bldP spid="84" grpId="2" animBg="1"/>
      <p:bldP spid="84" grpId="3" animBg="1"/>
      <p:bldP spid="85" grpId="0" animBg="1"/>
      <p:bldP spid="85" grpId="1" animBg="1"/>
      <p:bldP spid="85" grpId="2" animBg="1"/>
      <p:bldP spid="85" grpId="3" animBg="1"/>
      <p:bldP spid="86" grpId="0" animBg="1"/>
      <p:bldP spid="86" grpId="1" animBg="1"/>
      <p:bldP spid="86" grpId="2" animBg="1"/>
      <p:bldP spid="86" grpId="3" animBg="1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8" grpId="2" animBg="1"/>
      <p:bldP spid="88" grpId="3" animBg="1"/>
      <p:bldP spid="89" grpId="0" animBg="1"/>
      <p:bldP spid="89" grpId="1" animBg="1"/>
      <p:bldP spid="89" grpId="2" animBg="1"/>
      <p:bldP spid="89" grpId="3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 animBg="1"/>
      <p:bldP spid="92" grpId="1" animBg="1"/>
      <p:bldP spid="92" grpId="2" animBg="1"/>
      <p:bldP spid="92" grpId="3" animBg="1"/>
      <p:bldP spid="93" grpId="0" animBg="1"/>
      <p:bldP spid="93" grpId="1" animBg="1"/>
      <p:bldP spid="93" grpId="2" animBg="1"/>
      <p:bldP spid="93" grpId="3" animBg="1"/>
      <p:bldP spid="97" grpId="0" animBg="1"/>
      <p:bldP spid="97" grpId="1" animBg="1"/>
      <p:bldP spid="97" grpId="2" animBg="1"/>
      <p:bldP spid="97" grpId="3" animBg="1"/>
      <p:bldP spid="98" grpId="0" animBg="1"/>
      <p:bldP spid="98" grpId="1" animBg="1"/>
      <p:bldP spid="98" grpId="2" animBg="1"/>
      <p:bldP spid="98" grpId="3" animBg="1"/>
      <p:bldP spid="99" grpId="0" animBg="1"/>
      <p:bldP spid="99" grpId="1" animBg="1"/>
      <p:bldP spid="99" grpId="2" animBg="1"/>
      <p:bldP spid="99" grpId="3" animBg="1"/>
      <p:bldP spid="100" grpId="0" animBg="1"/>
      <p:bldP spid="100" grpId="1" animBg="1"/>
      <p:bldP spid="100" grpId="2" animBg="1"/>
      <p:bldP spid="100" grpId="3" animBg="1"/>
      <p:bldP spid="101" grpId="0" animBg="1"/>
      <p:bldP spid="101" grpId="1" animBg="1"/>
      <p:bldP spid="101" grpId="2" animBg="1"/>
      <p:bldP spid="101" grpId="3" animBg="1"/>
      <p:bldP spid="102" grpId="0" animBg="1"/>
      <p:bldP spid="102" grpId="1" animBg="1"/>
      <p:bldP spid="102" grpId="2" animBg="1"/>
      <p:bldP spid="102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2017-11-21T18:49:20Z</dcterms:created>
  <dcterms:modified xsi:type="dcterms:W3CDTF">2017-11-22T18:14:01Z</dcterms:modified>
</cp:coreProperties>
</file>