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4B"/>
    <a:srgbClr val="FF99CC"/>
    <a:srgbClr val="AA73D5"/>
    <a:srgbClr val="E08B52"/>
    <a:srgbClr val="E6A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9" autoAdjust="0"/>
    <p:restoredTop sz="90370" autoAdjust="0"/>
  </p:normalViewPr>
  <p:slideViewPr>
    <p:cSldViewPr snapToGrid="0">
      <p:cViewPr>
        <p:scale>
          <a:sx n="67" d="100"/>
          <a:sy n="67" d="100"/>
        </p:scale>
        <p:origin x="76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BA050-5E27-4C87-9513-E8B40BE52BB6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8DA9B-EF7B-4AFE-B391-73F8B9AFD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718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A NUMBER TO GO TO A QUESTION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70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760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631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926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6810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9871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302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748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03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2351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796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6836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0493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4392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3483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794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9395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2784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0010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8394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879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896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9912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0943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8337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2946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3892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4640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5976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278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39288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4805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925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7031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434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5782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6037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68309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94760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2915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475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820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731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714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40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48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9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5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5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5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42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2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4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17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96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45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25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FFCD3-0B3C-4715-BBA8-9FB92C116B65}" type="datetimeFigureOut">
              <a:rPr lang="en-GB" smtClean="0"/>
              <a:t>18/12/2016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6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16.xml"/><Relationship Id="rId18" Type="http://schemas.openxmlformats.org/officeDocument/2006/relationships/slide" Target="slide21.xml"/><Relationship Id="rId26" Type="http://schemas.openxmlformats.org/officeDocument/2006/relationships/slide" Target="slide23.xml"/><Relationship Id="rId39" Type="http://schemas.openxmlformats.org/officeDocument/2006/relationships/slide" Target="slide40.xml"/><Relationship Id="rId3" Type="http://schemas.openxmlformats.org/officeDocument/2006/relationships/slide" Target="slide6.xml"/><Relationship Id="rId21" Type="http://schemas.openxmlformats.org/officeDocument/2006/relationships/slide" Target="slide18.xml"/><Relationship Id="rId34" Type="http://schemas.openxmlformats.org/officeDocument/2006/relationships/slide" Target="slide35.xml"/><Relationship Id="rId42" Type="http://schemas.openxmlformats.org/officeDocument/2006/relationships/slide" Target="slide37.xml"/><Relationship Id="rId47" Type="http://schemas.openxmlformats.org/officeDocument/2006/relationships/slide" Target="slide42.xml"/><Relationship Id="rId7" Type="http://schemas.openxmlformats.org/officeDocument/2006/relationships/slide" Target="slide2.xml"/><Relationship Id="rId12" Type="http://schemas.openxmlformats.org/officeDocument/2006/relationships/slide" Target="slide7.xml"/><Relationship Id="rId17" Type="http://schemas.openxmlformats.org/officeDocument/2006/relationships/slide" Target="slide12.xml"/><Relationship Id="rId25" Type="http://schemas.openxmlformats.org/officeDocument/2006/relationships/slide" Target="slide24.xml"/><Relationship Id="rId33" Type="http://schemas.openxmlformats.org/officeDocument/2006/relationships/slide" Target="slide36.xml"/><Relationship Id="rId38" Type="http://schemas.openxmlformats.org/officeDocument/2006/relationships/slide" Target="slide41.xml"/><Relationship Id="rId46" Type="http://schemas.openxmlformats.org/officeDocument/2006/relationships/slide" Target="slide43.xml"/><Relationship Id="rId2" Type="http://schemas.openxmlformats.org/officeDocument/2006/relationships/notesSlide" Target="../notesSlides/notesSlide1.xml"/><Relationship Id="rId16" Type="http://schemas.openxmlformats.org/officeDocument/2006/relationships/slide" Target="slide13.xml"/><Relationship Id="rId20" Type="http://schemas.openxmlformats.org/officeDocument/2006/relationships/slide" Target="slide19.xml"/><Relationship Id="rId29" Type="http://schemas.openxmlformats.org/officeDocument/2006/relationships/slide" Target="slide30.xml"/><Relationship Id="rId41" Type="http://schemas.openxmlformats.org/officeDocument/2006/relationships/slide" Target="slide3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24" Type="http://schemas.openxmlformats.org/officeDocument/2006/relationships/slide" Target="slide25.xml"/><Relationship Id="rId32" Type="http://schemas.openxmlformats.org/officeDocument/2006/relationships/slide" Target="slide27.xml"/><Relationship Id="rId37" Type="http://schemas.openxmlformats.org/officeDocument/2006/relationships/slide" Target="slide32.xml"/><Relationship Id="rId40" Type="http://schemas.openxmlformats.org/officeDocument/2006/relationships/slide" Target="slide39.xml"/><Relationship Id="rId45" Type="http://schemas.openxmlformats.org/officeDocument/2006/relationships/slide" Target="slide44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6.xml"/><Relationship Id="rId28" Type="http://schemas.openxmlformats.org/officeDocument/2006/relationships/slide" Target="slide31.xml"/><Relationship Id="rId36" Type="http://schemas.openxmlformats.org/officeDocument/2006/relationships/slide" Target="slide33.xml"/><Relationship Id="rId49" Type="http://schemas.openxmlformats.org/officeDocument/2006/relationships/image" Target="../media/image1.png"/><Relationship Id="rId10" Type="http://schemas.openxmlformats.org/officeDocument/2006/relationships/slide" Target="slide9.xml"/><Relationship Id="rId19" Type="http://schemas.openxmlformats.org/officeDocument/2006/relationships/slide" Target="slide20.xml"/><Relationship Id="rId31" Type="http://schemas.openxmlformats.org/officeDocument/2006/relationships/slide" Target="slide28.xml"/><Relationship Id="rId44" Type="http://schemas.openxmlformats.org/officeDocument/2006/relationships/slide" Target="slide45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17.xml"/><Relationship Id="rId27" Type="http://schemas.openxmlformats.org/officeDocument/2006/relationships/slide" Target="slide22.xml"/><Relationship Id="rId30" Type="http://schemas.openxmlformats.org/officeDocument/2006/relationships/slide" Target="slide29.xml"/><Relationship Id="rId35" Type="http://schemas.openxmlformats.org/officeDocument/2006/relationships/slide" Target="slide34.xml"/><Relationship Id="rId43" Type="http://schemas.openxmlformats.org/officeDocument/2006/relationships/slide" Target="slide46.xml"/><Relationship Id="rId48" Type="http://schemas.openxmlformats.org/officeDocument/2006/relationships/slide" Target="slide1.xml"/><Relationship Id="rId8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D 5">
            <a:hlinkClick r:id="rId3" action="ppaction://hlinksldjump" highlightClick="1"/>
          </p:cNvPr>
          <p:cNvSpPr/>
          <p:nvPr/>
        </p:nvSpPr>
        <p:spPr>
          <a:xfrm>
            <a:off x="737414" y="5548312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D 4">
            <a:hlinkClick r:id="rId4" action="ppaction://hlinksldjump" highlightClick="1"/>
          </p:cNvPr>
          <p:cNvSpPr/>
          <p:nvPr/>
        </p:nvSpPr>
        <p:spPr>
          <a:xfrm>
            <a:off x="737414" y="4366981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D 3">
            <a:hlinkClick r:id="rId5" action="ppaction://hlinksldjump" highlightClick="1"/>
          </p:cNvPr>
          <p:cNvSpPr/>
          <p:nvPr/>
        </p:nvSpPr>
        <p:spPr>
          <a:xfrm>
            <a:off x="737414" y="3185650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D 2">
            <a:hlinkClick r:id="rId6" action="ppaction://hlinksldjump" highlightClick="1"/>
          </p:cNvPr>
          <p:cNvSpPr/>
          <p:nvPr/>
        </p:nvSpPr>
        <p:spPr>
          <a:xfrm>
            <a:off x="737414" y="2004319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D 1">
            <a:hlinkClick r:id="rId7" action="ppaction://hlinksldjump" highlightClick="1"/>
          </p:cNvPr>
          <p:cNvSpPr/>
          <p:nvPr/>
        </p:nvSpPr>
        <p:spPr>
          <a:xfrm>
            <a:off x="737414" y="822988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YELLOW 5">
            <a:hlinkClick r:id="rId8" action="ppaction://hlinksldjump" highlightClick="1"/>
          </p:cNvPr>
          <p:cNvSpPr/>
          <p:nvPr/>
        </p:nvSpPr>
        <p:spPr>
          <a:xfrm>
            <a:off x="1938685" y="5548312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YELLOW 4">
            <a:hlinkClick r:id="rId9" action="ppaction://hlinksldjump" highlightClick="1"/>
          </p:cNvPr>
          <p:cNvSpPr/>
          <p:nvPr/>
        </p:nvSpPr>
        <p:spPr>
          <a:xfrm>
            <a:off x="1938685" y="4366981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YELLOW 3">
            <a:hlinkClick r:id="rId10" action="ppaction://hlinksldjump" highlightClick="1"/>
          </p:cNvPr>
          <p:cNvSpPr/>
          <p:nvPr/>
        </p:nvSpPr>
        <p:spPr>
          <a:xfrm>
            <a:off x="1938685" y="3185650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YELLOW 2">
            <a:hlinkClick r:id="rId11" action="ppaction://hlinksldjump" highlightClick="1"/>
          </p:cNvPr>
          <p:cNvSpPr/>
          <p:nvPr/>
        </p:nvSpPr>
        <p:spPr>
          <a:xfrm>
            <a:off x="1938685" y="2004319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YELLOW 1">
            <a:hlinkClick r:id="rId12" action="ppaction://hlinksldjump" highlightClick="1"/>
          </p:cNvPr>
          <p:cNvSpPr/>
          <p:nvPr/>
        </p:nvSpPr>
        <p:spPr>
          <a:xfrm>
            <a:off x="1938685" y="822988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GREEN 5">
            <a:hlinkClick r:id="rId13" action="ppaction://hlinksldjump" highlightClick="1"/>
          </p:cNvPr>
          <p:cNvSpPr/>
          <p:nvPr/>
        </p:nvSpPr>
        <p:spPr>
          <a:xfrm>
            <a:off x="3139956" y="5548312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GREEN 4">
            <a:hlinkClick r:id="rId14" action="ppaction://hlinksldjump" highlightClick="1"/>
          </p:cNvPr>
          <p:cNvSpPr/>
          <p:nvPr/>
        </p:nvSpPr>
        <p:spPr>
          <a:xfrm>
            <a:off x="3139956" y="4366981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GREEN 3">
            <a:hlinkClick r:id="rId15" action="ppaction://hlinksldjump" highlightClick="1"/>
          </p:cNvPr>
          <p:cNvSpPr/>
          <p:nvPr/>
        </p:nvSpPr>
        <p:spPr>
          <a:xfrm>
            <a:off x="3139956" y="3185650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GREEN 2">
            <a:hlinkClick r:id="rId16" action="ppaction://hlinksldjump" highlightClick="1"/>
          </p:cNvPr>
          <p:cNvSpPr/>
          <p:nvPr/>
        </p:nvSpPr>
        <p:spPr>
          <a:xfrm>
            <a:off x="3139956" y="2004319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GREEN 1">
            <a:hlinkClick r:id="rId17" action="ppaction://hlinksldjump" highlightClick="1"/>
          </p:cNvPr>
          <p:cNvSpPr/>
          <p:nvPr/>
        </p:nvSpPr>
        <p:spPr>
          <a:xfrm>
            <a:off x="3139956" y="822988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BLUE 5">
            <a:hlinkClick r:id="rId18" action="ppaction://hlinksldjump" highlightClick="1"/>
          </p:cNvPr>
          <p:cNvSpPr/>
          <p:nvPr/>
        </p:nvSpPr>
        <p:spPr>
          <a:xfrm>
            <a:off x="4340129" y="5548312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BLUE 4">
            <a:hlinkClick r:id="rId19" action="ppaction://hlinksldjump" highlightClick="1"/>
          </p:cNvPr>
          <p:cNvSpPr/>
          <p:nvPr/>
        </p:nvSpPr>
        <p:spPr>
          <a:xfrm>
            <a:off x="4340129" y="4366981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BLUE 3">
            <a:hlinkClick r:id="rId20" action="ppaction://hlinksldjump" highlightClick="1"/>
          </p:cNvPr>
          <p:cNvSpPr/>
          <p:nvPr/>
        </p:nvSpPr>
        <p:spPr>
          <a:xfrm>
            <a:off x="4340129" y="3185650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BLUE 2">
            <a:hlinkClick r:id="rId21" action="ppaction://hlinksldjump" highlightClick="1"/>
          </p:cNvPr>
          <p:cNvSpPr/>
          <p:nvPr/>
        </p:nvSpPr>
        <p:spPr>
          <a:xfrm>
            <a:off x="4340129" y="2004319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BLUE 1">
            <a:hlinkClick r:id="rId22" action="ppaction://hlinksldjump" highlightClick="1"/>
          </p:cNvPr>
          <p:cNvSpPr/>
          <p:nvPr/>
        </p:nvSpPr>
        <p:spPr>
          <a:xfrm>
            <a:off x="4340129" y="822988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PURPLE 5">
            <a:hlinkClick r:id="rId23" action="ppaction://hlinksldjump" highlightClick="1"/>
          </p:cNvPr>
          <p:cNvSpPr/>
          <p:nvPr/>
        </p:nvSpPr>
        <p:spPr>
          <a:xfrm>
            <a:off x="5541400" y="5548312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PURPLE 4">
            <a:hlinkClick r:id="rId24" action="ppaction://hlinksldjump" highlightClick="1"/>
          </p:cNvPr>
          <p:cNvSpPr/>
          <p:nvPr/>
        </p:nvSpPr>
        <p:spPr>
          <a:xfrm>
            <a:off x="5541400" y="4363440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PURPLE 3">
            <a:hlinkClick r:id="rId25" action="ppaction://hlinksldjump" highlightClick="1"/>
          </p:cNvPr>
          <p:cNvSpPr/>
          <p:nvPr/>
        </p:nvSpPr>
        <p:spPr>
          <a:xfrm>
            <a:off x="5541400" y="3189191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PURPLE 2">
            <a:hlinkClick r:id="rId26" action="ppaction://hlinksldjump" highlightClick="1"/>
          </p:cNvPr>
          <p:cNvSpPr/>
          <p:nvPr/>
        </p:nvSpPr>
        <p:spPr>
          <a:xfrm>
            <a:off x="5541400" y="2004319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PURPLE 1">
            <a:hlinkClick r:id="rId27" action="ppaction://hlinksldjump" highlightClick="1"/>
          </p:cNvPr>
          <p:cNvSpPr/>
          <p:nvPr/>
        </p:nvSpPr>
        <p:spPr>
          <a:xfrm>
            <a:off x="5541400" y="822988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PINK 5">
            <a:hlinkClick r:id="rId28" action="ppaction://hlinksldjump" highlightClick="1"/>
          </p:cNvPr>
          <p:cNvSpPr/>
          <p:nvPr/>
        </p:nvSpPr>
        <p:spPr>
          <a:xfrm>
            <a:off x="6742671" y="5548312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PINK 4">
            <a:hlinkClick r:id="rId29" action="ppaction://hlinksldjump" highlightClick="1"/>
          </p:cNvPr>
          <p:cNvSpPr/>
          <p:nvPr/>
        </p:nvSpPr>
        <p:spPr>
          <a:xfrm>
            <a:off x="6742671" y="4366981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PINK 3">
            <a:hlinkClick r:id="rId30" action="ppaction://hlinksldjump" highlightClick="1"/>
          </p:cNvPr>
          <p:cNvSpPr/>
          <p:nvPr/>
        </p:nvSpPr>
        <p:spPr>
          <a:xfrm>
            <a:off x="6742671" y="3185650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PINK 2">
            <a:hlinkClick r:id="rId31" action="ppaction://hlinksldjump" highlightClick="1"/>
          </p:cNvPr>
          <p:cNvSpPr/>
          <p:nvPr/>
        </p:nvSpPr>
        <p:spPr>
          <a:xfrm>
            <a:off x="6742671" y="2004319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PINK 1">
            <a:hlinkClick r:id="rId32" action="ppaction://hlinksldjump" highlightClick="1"/>
          </p:cNvPr>
          <p:cNvSpPr/>
          <p:nvPr/>
        </p:nvSpPr>
        <p:spPr>
          <a:xfrm>
            <a:off x="6742671" y="822988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RANGE 5">
            <a:hlinkClick r:id="rId33" action="ppaction://hlinksldjump" highlightClick="1"/>
          </p:cNvPr>
          <p:cNvSpPr/>
          <p:nvPr/>
        </p:nvSpPr>
        <p:spPr>
          <a:xfrm>
            <a:off x="7943942" y="5548312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RANGE 4">
            <a:hlinkClick r:id="rId34" action="ppaction://hlinksldjump" highlightClick="1"/>
          </p:cNvPr>
          <p:cNvSpPr/>
          <p:nvPr/>
        </p:nvSpPr>
        <p:spPr>
          <a:xfrm>
            <a:off x="7943942" y="4366981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RANGE 3">
            <a:hlinkClick r:id="rId35" action="ppaction://hlinksldjump" highlightClick="1"/>
          </p:cNvPr>
          <p:cNvSpPr/>
          <p:nvPr/>
        </p:nvSpPr>
        <p:spPr>
          <a:xfrm>
            <a:off x="7943942" y="3185650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RANGE 2">
            <a:hlinkClick r:id="rId36" action="ppaction://hlinksldjump" highlightClick="1"/>
          </p:cNvPr>
          <p:cNvSpPr/>
          <p:nvPr/>
        </p:nvSpPr>
        <p:spPr>
          <a:xfrm>
            <a:off x="7943942" y="2004319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ORANGE 1">
            <a:hlinkClick r:id="rId37" action="ppaction://hlinksldjump" highlightClick="1"/>
          </p:cNvPr>
          <p:cNvSpPr/>
          <p:nvPr/>
        </p:nvSpPr>
        <p:spPr>
          <a:xfrm>
            <a:off x="7943942" y="822988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BROWN 5">
            <a:hlinkClick r:id="rId38" action="ppaction://hlinksldjump" highlightClick="1"/>
          </p:cNvPr>
          <p:cNvSpPr/>
          <p:nvPr/>
        </p:nvSpPr>
        <p:spPr>
          <a:xfrm>
            <a:off x="9145213" y="5548312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BROWN 4">
            <a:hlinkClick r:id="rId39" action="ppaction://hlinksldjump" highlightClick="1"/>
          </p:cNvPr>
          <p:cNvSpPr/>
          <p:nvPr/>
        </p:nvSpPr>
        <p:spPr>
          <a:xfrm>
            <a:off x="9145213" y="4366981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BROWN 3">
            <a:hlinkClick r:id="rId40" action="ppaction://hlinksldjump" highlightClick="1"/>
          </p:cNvPr>
          <p:cNvSpPr/>
          <p:nvPr/>
        </p:nvSpPr>
        <p:spPr>
          <a:xfrm>
            <a:off x="9145213" y="3185650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BROWN 2">
            <a:hlinkClick r:id="rId41" action="ppaction://hlinksldjump" highlightClick="1"/>
          </p:cNvPr>
          <p:cNvSpPr/>
          <p:nvPr/>
        </p:nvSpPr>
        <p:spPr>
          <a:xfrm>
            <a:off x="9145213" y="2004319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BROWN 1">
            <a:hlinkClick r:id="rId42" action="ppaction://hlinksldjump" highlightClick="1"/>
          </p:cNvPr>
          <p:cNvSpPr/>
          <p:nvPr/>
        </p:nvSpPr>
        <p:spPr>
          <a:xfrm>
            <a:off x="9145213" y="822988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GRAY 5">
            <a:hlinkClick r:id="rId43" action="ppaction://hlinksldjump" highlightClick="1"/>
          </p:cNvPr>
          <p:cNvSpPr/>
          <p:nvPr/>
        </p:nvSpPr>
        <p:spPr>
          <a:xfrm>
            <a:off x="10346484" y="5548312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GRAY 4">
            <a:hlinkClick r:id="rId44" action="ppaction://hlinksldjump" highlightClick="1"/>
          </p:cNvPr>
          <p:cNvSpPr/>
          <p:nvPr/>
        </p:nvSpPr>
        <p:spPr>
          <a:xfrm>
            <a:off x="10346484" y="4366981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GRAY 3">
            <a:hlinkClick r:id="rId45" action="ppaction://hlinksldjump" highlightClick="1"/>
          </p:cNvPr>
          <p:cNvSpPr/>
          <p:nvPr/>
        </p:nvSpPr>
        <p:spPr>
          <a:xfrm>
            <a:off x="10346484" y="3185650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GRAY 2">
            <a:hlinkClick r:id="rId46" action="ppaction://hlinksldjump" highlightClick="1"/>
          </p:cNvPr>
          <p:cNvSpPr/>
          <p:nvPr/>
        </p:nvSpPr>
        <p:spPr>
          <a:xfrm>
            <a:off x="10346484" y="2004319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GRAY 1">
            <a:hlinkClick r:id="rId47" action="ppaction://hlinksldjump" highlightClick="1"/>
          </p:cNvPr>
          <p:cNvSpPr/>
          <p:nvPr/>
        </p:nvSpPr>
        <p:spPr>
          <a:xfrm>
            <a:off x="10346484" y="822988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UNIT 1">
            <a:hlinkClick r:id="rId48" action="ppaction://hlinksldjump"/>
          </p:cNvPr>
          <p:cNvSpPr/>
          <p:nvPr/>
        </p:nvSpPr>
        <p:spPr>
          <a:xfrm>
            <a:off x="737414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TOPIC 1</a:t>
            </a:r>
          </a:p>
        </p:txBody>
      </p:sp>
      <p:sp>
        <p:nvSpPr>
          <p:cNvPr id="71" name="UNIT 1">
            <a:hlinkClick r:id="rId48" action="ppaction://hlinksldjump"/>
          </p:cNvPr>
          <p:cNvSpPr/>
          <p:nvPr/>
        </p:nvSpPr>
        <p:spPr>
          <a:xfrm>
            <a:off x="1938685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TOPIC 2</a:t>
            </a:r>
          </a:p>
        </p:txBody>
      </p:sp>
      <p:sp>
        <p:nvSpPr>
          <p:cNvPr id="72" name="UNIT 1">
            <a:hlinkClick r:id="rId48" action="ppaction://hlinksldjump"/>
          </p:cNvPr>
          <p:cNvSpPr/>
          <p:nvPr/>
        </p:nvSpPr>
        <p:spPr>
          <a:xfrm>
            <a:off x="3139956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TOPIC 3</a:t>
            </a:r>
          </a:p>
        </p:txBody>
      </p:sp>
      <p:sp>
        <p:nvSpPr>
          <p:cNvPr id="73" name="UNIT 1">
            <a:hlinkClick r:id="rId48" action="ppaction://hlinksldjump"/>
          </p:cNvPr>
          <p:cNvSpPr/>
          <p:nvPr/>
        </p:nvSpPr>
        <p:spPr>
          <a:xfrm>
            <a:off x="4340129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TOPIC 4</a:t>
            </a:r>
          </a:p>
        </p:txBody>
      </p:sp>
      <p:sp>
        <p:nvSpPr>
          <p:cNvPr id="74" name="UNIT 1">
            <a:hlinkClick r:id="rId48" action="ppaction://hlinksldjump"/>
          </p:cNvPr>
          <p:cNvSpPr/>
          <p:nvPr/>
        </p:nvSpPr>
        <p:spPr>
          <a:xfrm>
            <a:off x="5541400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TOPIC 5</a:t>
            </a:r>
          </a:p>
        </p:txBody>
      </p:sp>
      <p:sp>
        <p:nvSpPr>
          <p:cNvPr id="75" name="UNIT 1">
            <a:hlinkClick r:id="rId48" action="ppaction://hlinksldjump"/>
          </p:cNvPr>
          <p:cNvSpPr/>
          <p:nvPr/>
        </p:nvSpPr>
        <p:spPr>
          <a:xfrm>
            <a:off x="674157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6A5DC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TOPIC 6</a:t>
            </a:r>
          </a:p>
        </p:txBody>
      </p:sp>
      <p:sp>
        <p:nvSpPr>
          <p:cNvPr id="76" name="UNIT 1">
            <a:hlinkClick r:id="rId48" action="ppaction://hlinksldjump"/>
          </p:cNvPr>
          <p:cNvSpPr/>
          <p:nvPr/>
        </p:nvSpPr>
        <p:spPr>
          <a:xfrm>
            <a:off x="7941746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TOPIC 7</a:t>
            </a:r>
          </a:p>
        </p:txBody>
      </p:sp>
      <p:sp>
        <p:nvSpPr>
          <p:cNvPr id="77" name="UNIT 1">
            <a:hlinkClick r:id="rId48" action="ppaction://hlinksldjump"/>
          </p:cNvPr>
          <p:cNvSpPr/>
          <p:nvPr/>
        </p:nvSpPr>
        <p:spPr>
          <a:xfrm>
            <a:off x="914521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08B52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TOPIC 8</a:t>
            </a:r>
          </a:p>
        </p:txBody>
      </p:sp>
      <p:sp>
        <p:nvSpPr>
          <p:cNvPr id="78" name="UNIT 1">
            <a:hlinkClick r:id="rId48" action="ppaction://hlinksldjump"/>
          </p:cNvPr>
          <p:cNvSpPr/>
          <p:nvPr/>
        </p:nvSpPr>
        <p:spPr>
          <a:xfrm>
            <a:off x="10346484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TOPIC 9</a:t>
            </a:r>
          </a:p>
        </p:txBody>
      </p:sp>
      <p:grpSp>
        <p:nvGrpSpPr>
          <p:cNvPr id="56" name="Tekhnologic"/>
          <p:cNvGrpSpPr/>
          <p:nvPr/>
        </p:nvGrpSpPr>
        <p:grpSpPr>
          <a:xfrm>
            <a:off x="38504" y="6603643"/>
            <a:ext cx="987779" cy="252000"/>
            <a:chOff x="128923" y="6453000"/>
            <a:chExt cx="987779" cy="252000"/>
          </a:xfrm>
        </p:grpSpPr>
        <p:pic>
          <p:nvPicPr>
            <p:cNvPr id="57" name="Logo"/>
            <p:cNvPicPr>
              <a:picLocks noChangeAspect="1"/>
            </p:cNvPicPr>
            <p:nvPr/>
          </p:nvPicPr>
          <p:blipFill>
            <a:blip r:embed="rId4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</p:spPr>
        </p:pic>
        <p:sp>
          <p:nvSpPr>
            <p:cNvPr id="58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 cap="none" spc="0" dirty="0">
                  <a:ln w="0"/>
                  <a:solidFill>
                    <a:srgbClr val="36679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301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8776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3745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2894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323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5627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9633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4655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994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0529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3246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079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2949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0175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3853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2264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2563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2823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8731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99CC">
              <a:alpha val="69804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2409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99CC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8638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99CC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681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5131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99CC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3371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99CC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4354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7098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34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1730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8656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2357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A54B">
              <a:alpha val="69804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4162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A54B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8592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A54B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4187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1522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A54B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2596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A54B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15527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6075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6561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2701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729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75752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1202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9140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7919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7757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8352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1424</Words>
  <PresentationFormat>Widescreen</PresentationFormat>
  <Paragraphs>327</Paragraphs>
  <Slides>46</Slides>
  <Notes>46</Notes>
  <HiddenSlides>45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ＭＳ Ｐゴシック</vt:lpstr>
      <vt:lpstr>Arial</vt:lpstr>
      <vt:lpstr>Calibri</vt:lpstr>
      <vt:lpstr>Calibri Light</vt:lpstr>
      <vt:lpstr>Century Gothic</vt:lpstr>
      <vt:lpstr>Office テーマ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2015-01-20T03:17:08Z</dcterms:created>
  <dcterms:modified xsi:type="dcterms:W3CDTF">2016-12-18T04:53:58Z</dcterms:modified>
</cp:coreProperties>
</file>