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279" r:id="rId6"/>
    <p:sldId id="281" r:id="rId7"/>
    <p:sldId id="346" r:id="rId8"/>
    <p:sldId id="335" r:id="rId9"/>
    <p:sldId id="340" r:id="rId10"/>
    <p:sldId id="313" r:id="rId11"/>
    <p:sldId id="333" r:id="rId12"/>
    <p:sldId id="343" r:id="rId13"/>
    <p:sldId id="354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2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38EEC2F-0FB8-4FE4-9267-C21433FB2CAC}"/>
    <pc:docChg chg="undo custSel addSld delSld modSld sldOrd">
      <pc:chgData name="Thuy Linh Do" userId="f60f9f76584ec879" providerId="LiveId" clId="{738EEC2F-0FB8-4FE4-9267-C21433FB2CAC}" dt="2022-03-23T03:15:17.799" v="701" actId="1076"/>
      <pc:docMkLst>
        <pc:docMk/>
      </pc:docMkLst>
      <pc:sldChg chg="modSp mod">
        <pc:chgData name="Thuy Linh Do" userId="f60f9f76584ec879" providerId="LiveId" clId="{738EEC2F-0FB8-4FE4-9267-C21433FB2CAC}" dt="2022-03-23T02:24:57.484" v="34"/>
        <pc:sldMkLst>
          <pc:docMk/>
          <pc:sldMk cId="252621157" sldId="256"/>
        </pc:sldMkLst>
        <pc:spChg chg="mod">
          <ac:chgData name="Thuy Linh Do" userId="f60f9f76584ec879" providerId="LiveId" clId="{738EEC2F-0FB8-4FE4-9267-C21433FB2CAC}" dt="2022-03-23T02:24:57.484" v="34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41.378" v="33" actId="14100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28.014" v="4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738EEC2F-0FB8-4FE4-9267-C21433FB2CAC}" dt="2022-03-23T02:26:27.323" v="56" actId="20577"/>
        <pc:sldMkLst>
          <pc:docMk/>
          <pc:sldMk cId="2021924275" sldId="275"/>
        </pc:sldMkLst>
        <pc:spChg chg="mod">
          <ac:chgData name="Thuy Linh Do" userId="f60f9f76584ec879" providerId="LiveId" clId="{738EEC2F-0FB8-4FE4-9267-C21433FB2CAC}" dt="2022-03-23T02:26:27.323" v="5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ord">
        <pc:chgData name="Thuy Linh Do" userId="f60f9f76584ec879" providerId="LiveId" clId="{738EEC2F-0FB8-4FE4-9267-C21433FB2CAC}" dt="2022-03-23T02:44:25.032" v="172" actId="1076"/>
        <pc:sldMkLst>
          <pc:docMk/>
          <pc:sldMk cId="1529224504" sldId="276"/>
        </pc:sldMkLst>
        <pc:spChg chg="mod">
          <ac:chgData name="Thuy Linh Do" userId="f60f9f76584ec879" providerId="LiveId" clId="{738EEC2F-0FB8-4FE4-9267-C21433FB2CAC}" dt="2022-03-23T02:43:37.861" v="168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3:30.262" v="167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738EEC2F-0FB8-4FE4-9267-C21433FB2CAC}" dt="2022-03-23T02:44:18.732" v="169" actId="478"/>
          <ac:picMkLst>
            <pc:docMk/>
            <pc:sldMk cId="1529224504" sldId="276"/>
            <ac:picMk id="3" creationId="{C3124C72-84F9-475A-A842-7E1C5FA5B14B}"/>
          </ac:picMkLst>
        </pc:picChg>
        <pc:picChg chg="add mod">
          <ac:chgData name="Thuy Linh Do" userId="f60f9f76584ec879" providerId="LiveId" clId="{738EEC2F-0FB8-4FE4-9267-C21433FB2CAC}" dt="2022-03-23T02:44:25.032" v="172" actId="1076"/>
          <ac:picMkLst>
            <pc:docMk/>
            <pc:sldMk cId="1529224504" sldId="276"/>
            <ac:picMk id="4" creationId="{59599A65-F8F2-44B4-BF0A-B919F3C879ED}"/>
          </ac:picMkLst>
        </pc:picChg>
      </pc:sldChg>
      <pc:sldChg chg="addSp delSp modSp mod">
        <pc:chgData name="Thuy Linh Do" userId="f60f9f76584ec879" providerId="LiveId" clId="{738EEC2F-0FB8-4FE4-9267-C21433FB2CAC}" dt="2022-03-23T02:31:41.435" v="116" actId="20577"/>
        <pc:sldMkLst>
          <pc:docMk/>
          <pc:sldMk cId="3404845292" sldId="279"/>
        </pc:sldMkLst>
        <pc:spChg chg="del mod">
          <ac:chgData name="Thuy Linh Do" userId="f60f9f76584ec879" providerId="LiveId" clId="{738EEC2F-0FB8-4FE4-9267-C21433FB2CAC}" dt="2022-03-23T02:31:13.812" v="95" actId="478"/>
          <ac:spMkLst>
            <pc:docMk/>
            <pc:sldMk cId="3404845292" sldId="279"/>
            <ac:spMk id="6" creationId="{16F7E6E1-ABF7-473F-9713-E0D3F31998A8}"/>
          </ac:spMkLst>
        </pc:spChg>
        <pc:spChg chg="add mod">
          <ac:chgData name="Thuy Linh Do" userId="f60f9f76584ec879" providerId="LiveId" clId="{738EEC2F-0FB8-4FE4-9267-C21433FB2CAC}" dt="2022-03-23T02:31:41.435" v="116" actId="20577"/>
          <ac:spMkLst>
            <pc:docMk/>
            <pc:sldMk cId="3404845292" sldId="279"/>
            <ac:spMk id="7" creationId="{6B30F481-E368-457C-99E0-B64AC74EF8CD}"/>
          </ac:spMkLst>
        </pc:spChg>
        <pc:picChg chg="add mod">
          <ac:chgData name="Thuy Linh Do" userId="f60f9f76584ec879" providerId="LiveId" clId="{738EEC2F-0FB8-4FE4-9267-C21433FB2CAC}" dt="2022-03-23T02:31:31.054" v="97" actId="1076"/>
          <ac:picMkLst>
            <pc:docMk/>
            <pc:sldMk cId="3404845292" sldId="279"/>
            <ac:picMk id="2" creationId="{77F0DF16-E31E-4E37-94A6-6E094DBE8A6C}"/>
          </ac:picMkLst>
        </pc:picChg>
        <pc:picChg chg="del">
          <ac:chgData name="Thuy Linh Do" userId="f60f9f76584ec879" providerId="LiveId" clId="{738EEC2F-0FB8-4FE4-9267-C21433FB2CAC}" dt="2022-03-23T02:30:50.030" v="91" actId="478"/>
          <ac:picMkLst>
            <pc:docMk/>
            <pc:sldMk cId="3404845292" sldId="279"/>
            <ac:picMk id="10" creationId="{00000000-0000-0000-0000-000000000000}"/>
          </ac:picMkLst>
        </pc:picChg>
      </pc:sldChg>
      <pc:sldChg chg="addSp delSp modSp mod modAnim">
        <pc:chgData name="Thuy Linh Do" userId="f60f9f76584ec879" providerId="LiveId" clId="{738EEC2F-0FB8-4FE4-9267-C21433FB2CAC}" dt="2022-03-23T02:37:01.021" v="150"/>
        <pc:sldMkLst>
          <pc:docMk/>
          <pc:sldMk cId="3563799751" sldId="281"/>
        </pc:sldMkLst>
        <pc:spChg chg="mod">
          <ac:chgData name="Thuy Linh Do" userId="f60f9f76584ec879" providerId="LiveId" clId="{738EEC2F-0FB8-4FE4-9267-C21433FB2CAC}" dt="2022-03-23T02:32:57.443" v="138"/>
          <ac:spMkLst>
            <pc:docMk/>
            <pc:sldMk cId="3563799751" sldId="281"/>
            <ac:spMk id="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2:36:52.819" v="149" actId="14100"/>
          <ac:spMkLst>
            <pc:docMk/>
            <pc:sldMk cId="3563799751" sldId="281"/>
            <ac:spMk id="5" creationId="{4F7A1888-4BD1-4E58-B1E9-EB914CF34908}"/>
          </ac:spMkLst>
        </pc:spChg>
        <pc:picChg chg="add mod">
          <ac:chgData name="Thuy Linh Do" userId="f60f9f76584ec879" providerId="LiveId" clId="{738EEC2F-0FB8-4FE4-9267-C21433FB2CAC}" dt="2022-03-23T02:35:16.863" v="142" actId="14100"/>
          <ac:picMkLst>
            <pc:docMk/>
            <pc:sldMk cId="3563799751" sldId="281"/>
            <ac:picMk id="4" creationId="{8499E6FE-D6B8-4551-B8B1-0A5F160DB88E}"/>
          </ac:picMkLst>
        </pc:picChg>
        <pc:picChg chg="del">
          <ac:chgData name="Thuy Linh Do" userId="f60f9f76584ec879" providerId="LiveId" clId="{738EEC2F-0FB8-4FE4-9267-C21433FB2CAC}" dt="2022-03-23T02:33:26.250" v="139" actId="478"/>
          <ac:picMkLst>
            <pc:docMk/>
            <pc:sldMk cId="3563799751" sldId="281"/>
            <ac:picMk id="11" creationId="{0678AE76-D76B-4635-9BB7-B287C59046C3}"/>
          </ac:picMkLst>
        </pc:picChg>
      </pc:sldChg>
      <pc:sldChg chg="modSp mod">
        <pc:chgData name="Thuy Linh Do" userId="f60f9f76584ec879" providerId="LiveId" clId="{738EEC2F-0FB8-4FE4-9267-C21433FB2CAC}" dt="2022-03-23T02:29:20.187" v="88" actId="14100"/>
        <pc:sldMkLst>
          <pc:docMk/>
          <pc:sldMk cId="658201877" sldId="302"/>
        </pc:sldMkLst>
        <pc:spChg chg="mod">
          <ac:chgData name="Thuy Linh Do" userId="f60f9f76584ec879" providerId="LiveId" clId="{738EEC2F-0FB8-4FE4-9267-C21433FB2CAC}" dt="2022-03-23T02:26:52.525" v="64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5.017" v="8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7.261" v="8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20.187" v="88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29:31.287" v="90"/>
        <pc:sldMkLst>
          <pc:docMk/>
          <pc:sldMk cId="1899537031" sldId="308"/>
        </pc:sldMkLst>
        <pc:spChg chg="add mod">
          <ac:chgData name="Thuy Linh Do" userId="f60f9f76584ec879" providerId="LiveId" clId="{738EEC2F-0FB8-4FE4-9267-C21433FB2CAC}" dt="2022-03-23T02:29:31.287" v="90"/>
          <ac:spMkLst>
            <pc:docMk/>
            <pc:sldMk cId="1899537031" sldId="308"/>
            <ac:spMk id="10" creationId="{28711068-E8D8-4301-ACB5-2459FFFBA475}"/>
          </ac:spMkLst>
        </pc:spChg>
        <pc:spChg chg="del">
          <ac:chgData name="Thuy Linh Do" userId="f60f9f76584ec879" providerId="LiveId" clId="{738EEC2F-0FB8-4FE4-9267-C21433FB2CAC}" dt="2022-03-23T02:29:29.522" v="89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42:27.646" v="160" actId="20577"/>
        <pc:sldMkLst>
          <pc:docMk/>
          <pc:sldMk cId="3326368629" sldId="309"/>
        </pc:sldMkLst>
        <pc:spChg chg="add mod">
          <ac:chgData name="Thuy Linh Do" userId="f60f9f76584ec879" providerId="LiveId" clId="{738EEC2F-0FB8-4FE4-9267-C21433FB2CAC}" dt="2022-03-23T02:32:04.800" v="119"/>
          <ac:spMkLst>
            <pc:docMk/>
            <pc:sldMk cId="3326368629" sldId="309"/>
            <ac:spMk id="12" creationId="{2DBA3C2A-2982-4184-A29B-CD9FA4DF56A7}"/>
          </ac:spMkLst>
        </pc:spChg>
        <pc:spChg chg="add mod">
          <ac:chgData name="Thuy Linh Do" userId="f60f9f76584ec879" providerId="LiveId" clId="{738EEC2F-0FB8-4FE4-9267-C21433FB2CAC}" dt="2022-03-23T02:42:27.646" v="160" actId="20577"/>
          <ac:spMkLst>
            <pc:docMk/>
            <pc:sldMk cId="3326368629" sldId="309"/>
            <ac:spMk id="13" creationId="{89C1A758-D32C-456E-850C-F5B97EC8CAE9}"/>
          </ac:spMkLst>
        </pc:spChg>
        <pc:spChg chg="del">
          <ac:chgData name="Thuy Linh Do" userId="f60f9f76584ec879" providerId="LiveId" clId="{738EEC2F-0FB8-4FE4-9267-C21433FB2CAC}" dt="2022-03-23T02:32:01.837" v="117" actId="478"/>
          <ac:spMkLst>
            <pc:docMk/>
            <pc:sldMk cId="3326368629" sldId="309"/>
            <ac:spMk id="16" creationId="{515449FB-91CB-43CB-9D01-F6732CB91BB0}"/>
          </ac:spMkLst>
        </pc:spChg>
        <pc:spChg chg="del">
          <ac:chgData name="Thuy Linh Do" userId="f60f9f76584ec879" providerId="LiveId" clId="{738EEC2F-0FB8-4FE4-9267-C21433FB2CAC}" dt="2022-03-23T02:32:03.073" v="118" actId="478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 ord">
        <pc:chgData name="Thuy Linh Do" userId="f60f9f76584ec879" providerId="LiveId" clId="{738EEC2F-0FB8-4FE4-9267-C21433FB2CAC}" dt="2022-03-23T02:43:00.346" v="164" actId="20577"/>
        <pc:sldMkLst>
          <pc:docMk/>
          <pc:sldMk cId="2954983036" sldId="310"/>
        </pc:sldMkLst>
        <pc:spChg chg="add mod">
          <ac:chgData name="Thuy Linh Do" userId="f60f9f76584ec879" providerId="LiveId" clId="{738EEC2F-0FB8-4FE4-9267-C21433FB2CAC}" dt="2022-03-23T02:42:52.199" v="162"/>
          <ac:spMkLst>
            <pc:docMk/>
            <pc:sldMk cId="2954983036" sldId="310"/>
            <ac:spMk id="13" creationId="{C77F6173-46DD-44F3-B278-C6AC4B82DEBE}"/>
          </ac:spMkLst>
        </pc:spChg>
        <pc:spChg chg="add mod">
          <ac:chgData name="Thuy Linh Do" userId="f60f9f76584ec879" providerId="LiveId" clId="{738EEC2F-0FB8-4FE4-9267-C21433FB2CAC}" dt="2022-03-23T02:42:55.804" v="163" actId="20577"/>
          <ac:spMkLst>
            <pc:docMk/>
            <pc:sldMk cId="2954983036" sldId="310"/>
            <ac:spMk id="14" creationId="{768683E1-0B45-44E8-A008-067F85446C37}"/>
          </ac:spMkLst>
        </pc:spChg>
        <pc:spChg chg="add mod">
          <ac:chgData name="Thuy Linh Do" userId="f60f9f76584ec879" providerId="LiveId" clId="{738EEC2F-0FB8-4FE4-9267-C21433FB2CAC}" dt="2022-03-23T02:43:00.346" v="164" actId="20577"/>
          <ac:spMkLst>
            <pc:docMk/>
            <pc:sldMk cId="2954983036" sldId="310"/>
            <ac:spMk id="15" creationId="{F1E20424-1B1A-4694-8DB5-5BC082D36269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6" creationId="{8D40DAB0-6673-4BC3-9023-C3CFEAB481EA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7" creationId="{FF66120A-F1DF-4896-BBD7-DC7989B5163D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8" creationId="{E461A09B-3623-4B75-AC1C-458B47967572}"/>
          </ac:spMkLst>
        </pc:spChg>
      </pc:sldChg>
      <pc:sldChg chg="addSp delSp modSp mod ord delAnim modAnim">
        <pc:chgData name="Thuy Linh Do" userId="f60f9f76584ec879" providerId="LiveId" clId="{738EEC2F-0FB8-4FE4-9267-C21433FB2CAC}" dt="2022-03-23T03:02:29.787" v="507" actId="1076"/>
        <pc:sldMkLst>
          <pc:docMk/>
          <pc:sldMk cId="626516812" sldId="313"/>
        </pc:sldMkLst>
        <pc:spChg chg="add mod">
          <ac:chgData name="Thuy Linh Do" userId="f60f9f76584ec879" providerId="LiveId" clId="{738EEC2F-0FB8-4FE4-9267-C21433FB2CAC}" dt="2022-03-23T03:00:45.467" v="430" actId="14100"/>
          <ac:spMkLst>
            <pc:docMk/>
            <pc:sldMk cId="626516812" sldId="313"/>
            <ac:spMk id="5" creationId="{55C4C8FE-7F4C-46D6-BF2C-8B3A8318965F}"/>
          </ac:spMkLst>
        </pc:spChg>
        <pc:spChg chg="mod">
          <ac:chgData name="Thuy Linh Do" userId="f60f9f76584ec879" providerId="LiveId" clId="{738EEC2F-0FB8-4FE4-9267-C21433FB2CAC}" dt="2022-03-23T02:57:34.757" v="389" actId="20577"/>
          <ac:spMkLst>
            <pc:docMk/>
            <pc:sldMk cId="626516812" sldId="313"/>
            <ac:spMk id="12" creationId="{00000000-0000-0000-0000-000000000000}"/>
          </ac:spMkLst>
        </pc:spChg>
        <pc:spChg chg="add del mod">
          <ac:chgData name="Thuy Linh Do" userId="f60f9f76584ec879" providerId="LiveId" clId="{738EEC2F-0FB8-4FE4-9267-C21433FB2CAC}" dt="2022-03-23T03:00:39.930" v="428" actId="478"/>
          <ac:spMkLst>
            <pc:docMk/>
            <pc:sldMk cId="626516812" sldId="313"/>
            <ac:spMk id="15" creationId="{DF31D064-E20C-42F0-9A2E-712D8F68EE1E}"/>
          </ac:spMkLst>
        </pc:spChg>
        <pc:spChg chg="add mod">
          <ac:chgData name="Thuy Linh Do" userId="f60f9f76584ec879" providerId="LiveId" clId="{738EEC2F-0FB8-4FE4-9267-C21433FB2CAC}" dt="2022-03-23T03:01:10.336" v="455" actId="1076"/>
          <ac:spMkLst>
            <pc:docMk/>
            <pc:sldMk cId="626516812" sldId="313"/>
            <ac:spMk id="18" creationId="{20441313-FAAF-4D1D-B9E0-4E3D324AE008}"/>
          </ac:spMkLst>
        </pc:spChg>
        <pc:spChg chg="add mod">
          <ac:chgData name="Thuy Linh Do" userId="f60f9f76584ec879" providerId="LiveId" clId="{738EEC2F-0FB8-4FE4-9267-C21433FB2CAC}" dt="2022-03-23T03:01:28.575" v="463" actId="1076"/>
          <ac:spMkLst>
            <pc:docMk/>
            <pc:sldMk cId="626516812" sldId="313"/>
            <ac:spMk id="19" creationId="{8D9174D3-4AC6-49A9-BD73-2C0023F76BF0}"/>
          </ac:spMkLst>
        </pc:spChg>
        <pc:spChg chg="add mod">
          <ac:chgData name="Thuy Linh Do" userId="f60f9f76584ec879" providerId="LiveId" clId="{738EEC2F-0FB8-4FE4-9267-C21433FB2CAC}" dt="2022-03-23T03:01:43.097" v="471" actId="1076"/>
          <ac:spMkLst>
            <pc:docMk/>
            <pc:sldMk cId="626516812" sldId="313"/>
            <ac:spMk id="20" creationId="{4ED6BDEC-377B-4DC7-9F80-039F4D8EFE5E}"/>
          </ac:spMkLst>
        </pc:spChg>
        <pc:spChg chg="add mod">
          <ac:chgData name="Thuy Linh Do" userId="f60f9f76584ec879" providerId="LiveId" clId="{738EEC2F-0FB8-4FE4-9267-C21433FB2CAC}" dt="2022-03-23T03:02:06.701" v="491" actId="1076"/>
          <ac:spMkLst>
            <pc:docMk/>
            <pc:sldMk cId="626516812" sldId="313"/>
            <ac:spMk id="21" creationId="{F0980CDF-7AC5-488B-B0B8-BAE6897C942E}"/>
          </ac:spMkLst>
        </pc:spChg>
        <pc:spChg chg="add mod">
          <ac:chgData name="Thuy Linh Do" userId="f60f9f76584ec879" providerId="LiveId" clId="{738EEC2F-0FB8-4FE4-9267-C21433FB2CAC}" dt="2022-03-23T03:02:29.787" v="507" actId="1076"/>
          <ac:spMkLst>
            <pc:docMk/>
            <pc:sldMk cId="626516812" sldId="313"/>
            <ac:spMk id="22" creationId="{D27FBA9F-9330-4919-B8CE-9123BDCE99CD}"/>
          </ac:spMkLst>
        </pc:spChg>
        <pc:graphicFrameChg chg="del">
          <ac:chgData name="Thuy Linh Do" userId="f60f9f76584ec879" providerId="LiveId" clId="{738EEC2F-0FB8-4FE4-9267-C21433FB2CAC}" dt="2022-03-23T02:57:40.715" v="392" actId="478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738EEC2F-0FB8-4FE4-9267-C21433FB2CAC}" dt="2022-03-23T02:58:23.618" v="398" actId="1076"/>
          <ac:picMkLst>
            <pc:docMk/>
            <pc:sldMk cId="626516812" sldId="313"/>
            <ac:picMk id="3" creationId="{51EAF3AB-F7B9-4957-9BC7-40AA84259F3D}"/>
          </ac:picMkLst>
        </pc:picChg>
        <pc:picChg chg="add del">
          <ac:chgData name="Thuy Linh Do" userId="f60f9f76584ec879" providerId="LiveId" clId="{738EEC2F-0FB8-4FE4-9267-C21433FB2CAC}" dt="2022-03-23T03:00:10.877" v="421" actId="478"/>
          <ac:picMkLst>
            <pc:docMk/>
            <pc:sldMk cId="626516812" sldId="313"/>
            <ac:picMk id="7" creationId="{5B8EDD3E-20D0-43FD-881E-01A84C18B428}"/>
          </ac:picMkLst>
        </pc:picChg>
        <pc:picChg chg="del">
          <ac:chgData name="Thuy Linh Do" userId="f60f9f76584ec879" providerId="LiveId" clId="{738EEC2F-0FB8-4FE4-9267-C21433FB2CAC}" dt="2022-03-23T02:57:37.018" v="390" actId="478"/>
          <ac:picMkLst>
            <pc:docMk/>
            <pc:sldMk cId="626516812" sldId="313"/>
            <ac:picMk id="3074" creationId="{6C3F27A2-49A1-45D9-B1F7-CE146214729F}"/>
          </ac:picMkLst>
        </pc:picChg>
        <pc:picChg chg="del">
          <ac:chgData name="Thuy Linh Do" userId="f60f9f76584ec879" providerId="LiveId" clId="{738EEC2F-0FB8-4FE4-9267-C21433FB2CAC}" dt="2022-03-23T02:57:38" v="391" actId="478"/>
          <ac:picMkLst>
            <pc:docMk/>
            <pc:sldMk cId="626516812" sldId="313"/>
            <ac:picMk id="3076" creationId="{9883DE30-438C-4FD6-B5FE-421D34DAF854}"/>
          </ac:picMkLst>
        </pc:picChg>
      </pc:sldChg>
      <pc:sldChg chg="addSp delSp modSp mod">
        <pc:chgData name="Thuy Linh Do" userId="f60f9f76584ec879" providerId="LiveId" clId="{738EEC2F-0FB8-4FE4-9267-C21433FB2CAC}" dt="2022-03-23T03:15:17.799" v="701" actId="1076"/>
        <pc:sldMkLst>
          <pc:docMk/>
          <pc:sldMk cId="2275727840" sldId="314"/>
        </pc:sldMkLst>
        <pc:spChg chg="del">
          <ac:chgData name="Thuy Linh Do" userId="f60f9f76584ec879" providerId="LiveId" clId="{738EEC2F-0FB8-4FE4-9267-C21433FB2CAC}" dt="2022-03-23T03:15:13.621" v="699" actId="478"/>
          <ac:spMkLst>
            <pc:docMk/>
            <pc:sldMk cId="2275727840" sldId="314"/>
            <ac:spMk id="14" creationId="{1613D4C4-E56E-42C0-9D73-FAB4102080B1}"/>
          </ac:spMkLst>
        </pc:spChg>
        <pc:spChg chg="add mod">
          <ac:chgData name="Thuy Linh Do" userId="f60f9f76584ec879" providerId="LiveId" clId="{738EEC2F-0FB8-4FE4-9267-C21433FB2CAC}" dt="2022-03-23T03:15:17.799" v="701" actId="1076"/>
          <ac:spMkLst>
            <pc:docMk/>
            <pc:sldMk cId="2275727840" sldId="314"/>
            <ac:spMk id="15" creationId="{5533F2AB-790C-4905-A178-3E91A779595F}"/>
          </ac:spMkLst>
        </pc:spChg>
      </pc:sldChg>
      <pc:sldChg chg="addSp delSp modSp mod ord">
        <pc:chgData name="Thuy Linh Do" userId="f60f9f76584ec879" providerId="LiveId" clId="{738EEC2F-0FB8-4FE4-9267-C21433FB2CAC}" dt="2022-03-23T02:50:10.818" v="269" actId="14100"/>
        <pc:sldMkLst>
          <pc:docMk/>
          <pc:sldMk cId="3280264759" sldId="326"/>
        </pc:sldMkLst>
        <pc:spChg chg="mod">
          <ac:chgData name="Thuy Linh Do" userId="f60f9f76584ec879" providerId="LiveId" clId="{738EEC2F-0FB8-4FE4-9267-C21433FB2CAC}" dt="2022-03-23T02:49:23.297" v="263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9:40.149" v="264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2:50:10.818" v="269" actId="14100"/>
          <ac:picMkLst>
            <pc:docMk/>
            <pc:sldMk cId="3280264759" sldId="326"/>
            <ac:picMk id="2" creationId="{36CCD31A-15DA-4529-9B9A-1C1E42FB6CDF}"/>
          </ac:picMkLst>
        </pc:picChg>
        <pc:picChg chg="del">
          <ac:chgData name="Thuy Linh Do" userId="f60f9f76584ec879" providerId="LiveId" clId="{738EEC2F-0FB8-4FE4-9267-C21433FB2CAC}" dt="2022-03-23T02:50:00.509" v="265" actId="478"/>
          <ac:picMkLst>
            <pc:docMk/>
            <pc:sldMk cId="3280264759" sldId="326"/>
            <ac:picMk id="1026" creationId="{C29FE307-9FE9-48F7-960A-4F5C8B01F362}"/>
          </ac:picMkLst>
        </pc:picChg>
      </pc:sldChg>
      <pc:sldChg chg="addSp delSp modSp mod delAnim modAnim">
        <pc:chgData name="Thuy Linh Do" userId="f60f9f76584ec879" providerId="LiveId" clId="{738EEC2F-0FB8-4FE4-9267-C21433FB2CAC}" dt="2022-03-23T03:10:37.952" v="668" actId="1076"/>
        <pc:sldMkLst>
          <pc:docMk/>
          <pc:sldMk cId="871778908" sldId="333"/>
        </pc:sldMkLst>
        <pc:spChg chg="mod">
          <ac:chgData name="Thuy Linh Do" userId="f60f9f76584ec879" providerId="LiveId" clId="{738EEC2F-0FB8-4FE4-9267-C21433FB2CAC}" dt="2022-03-23T03:08:03.553" v="621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08:23.832" v="624" actId="478"/>
          <ac:spMkLst>
            <pc:docMk/>
            <pc:sldMk cId="871778908" sldId="333"/>
            <ac:spMk id="15" creationId="{8AE38385-43CD-4B31-9933-CDE59DCA73DC}"/>
          </ac:spMkLst>
        </pc:spChg>
        <pc:spChg chg="mod ord">
          <ac:chgData name="Thuy Linh Do" userId="f60f9f76584ec879" providerId="LiveId" clId="{738EEC2F-0FB8-4FE4-9267-C21433FB2CAC}" dt="2022-03-23T03:09:45.231" v="640" actId="1076"/>
          <ac:spMkLst>
            <pc:docMk/>
            <pc:sldMk cId="871778908" sldId="333"/>
            <ac:spMk id="18" creationId="{ABD579C2-A755-40F7-A911-20AC5A02B156}"/>
          </ac:spMkLst>
        </pc:spChg>
        <pc:spChg chg="add mod">
          <ac:chgData name="Thuy Linh Do" userId="f60f9f76584ec879" providerId="LiveId" clId="{738EEC2F-0FB8-4FE4-9267-C21433FB2CAC}" dt="2022-03-23T03:09:59.138" v="647" actId="1076"/>
          <ac:spMkLst>
            <pc:docMk/>
            <pc:sldMk cId="871778908" sldId="333"/>
            <ac:spMk id="19" creationId="{E9E1AC59-B9F3-4CB8-9E0A-02506FD4BD02}"/>
          </ac:spMkLst>
        </pc:spChg>
        <pc:spChg chg="add mod">
          <ac:chgData name="Thuy Linh Do" userId="f60f9f76584ec879" providerId="LiveId" clId="{738EEC2F-0FB8-4FE4-9267-C21433FB2CAC}" dt="2022-03-23T03:10:11.667" v="653" actId="1076"/>
          <ac:spMkLst>
            <pc:docMk/>
            <pc:sldMk cId="871778908" sldId="333"/>
            <ac:spMk id="20" creationId="{F121DBA8-AE0A-4A17-87A6-70A04B8066C1}"/>
          </ac:spMkLst>
        </pc:spChg>
        <pc:spChg chg="add mod">
          <ac:chgData name="Thuy Linh Do" userId="f60f9f76584ec879" providerId="LiveId" clId="{738EEC2F-0FB8-4FE4-9267-C21433FB2CAC}" dt="2022-03-23T03:10:25.514" v="661" actId="1076"/>
          <ac:spMkLst>
            <pc:docMk/>
            <pc:sldMk cId="871778908" sldId="333"/>
            <ac:spMk id="21" creationId="{B12123C6-459E-4921-AB2C-F030065D2C73}"/>
          </ac:spMkLst>
        </pc:spChg>
        <pc:spChg chg="add mod">
          <ac:chgData name="Thuy Linh Do" userId="f60f9f76584ec879" providerId="LiveId" clId="{738EEC2F-0FB8-4FE4-9267-C21433FB2CAC}" dt="2022-03-23T03:10:37.952" v="668" actId="1076"/>
          <ac:spMkLst>
            <pc:docMk/>
            <pc:sldMk cId="871778908" sldId="333"/>
            <ac:spMk id="22" creationId="{59C27DA2-4DEC-4F30-8392-3E599A4F2C02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5" creationId="{E315BF30-29AE-48F8-9294-5BBF7B9BD7FB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6" creationId="{CC4BCC8E-D46B-44AE-9073-41576067B843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7" creationId="{0580C7CE-00AE-479C-8A02-7FC355A903B6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8" creationId="{177D8E05-187C-4801-ADD8-BC13CF4AB233}"/>
          </ac:spMkLst>
        </pc:spChg>
        <pc:picChg chg="add mod">
          <ac:chgData name="Thuy Linh Do" userId="f60f9f76584ec879" providerId="LiveId" clId="{738EEC2F-0FB8-4FE4-9267-C21433FB2CAC}" dt="2022-03-23T03:09:03.013" v="628" actId="1076"/>
          <ac:picMkLst>
            <pc:docMk/>
            <pc:sldMk cId="871778908" sldId="333"/>
            <ac:picMk id="3" creationId="{DAAFA218-5BA8-4CF1-8435-9D56B75BAB91}"/>
          </ac:picMkLst>
        </pc:picChg>
        <pc:picChg chg="del">
          <ac:chgData name="Thuy Linh Do" userId="f60f9f76584ec879" providerId="LiveId" clId="{738EEC2F-0FB8-4FE4-9267-C21433FB2CAC}" dt="2022-03-23T03:08:07.453" v="622" actId="478"/>
          <ac:picMkLst>
            <pc:docMk/>
            <pc:sldMk cId="871778908" sldId="333"/>
            <ac:picMk id="5122" creationId="{4FDD5D74-FB39-486A-AAEB-E2BC50E50D3F}"/>
          </ac:picMkLst>
        </pc:picChg>
      </pc:sldChg>
      <pc:sldChg chg="addSp delSp modSp mod ord">
        <pc:chgData name="Thuy Linh Do" userId="f60f9f76584ec879" providerId="LiveId" clId="{738EEC2F-0FB8-4FE4-9267-C21433FB2CAC}" dt="2022-03-23T02:48:52.111" v="260" actId="1076"/>
        <pc:sldMkLst>
          <pc:docMk/>
          <pc:sldMk cId="3933429162" sldId="335"/>
        </pc:sldMkLst>
        <pc:spChg chg="del mod">
          <ac:chgData name="Thuy Linh Do" userId="f60f9f76584ec879" providerId="LiveId" clId="{738EEC2F-0FB8-4FE4-9267-C21433FB2CAC}" dt="2022-03-23T02:46:04.992" v="187"/>
          <ac:spMkLst>
            <pc:docMk/>
            <pc:sldMk cId="3933429162" sldId="335"/>
            <ac:spMk id="2" creationId="{92CBBB09-71C7-4B11-B4AE-15FA8DFC5E87}"/>
          </ac:spMkLst>
        </pc:spChg>
        <pc:spChg chg="add mod">
          <ac:chgData name="Thuy Linh Do" userId="f60f9f76584ec879" providerId="LiveId" clId="{738EEC2F-0FB8-4FE4-9267-C21433FB2CAC}" dt="2022-03-23T02:47:10.057" v="202" actId="20577"/>
          <ac:spMkLst>
            <pc:docMk/>
            <pc:sldMk cId="3933429162" sldId="335"/>
            <ac:spMk id="3" creationId="{928910F2-504B-4910-B583-F47F50161368}"/>
          </ac:spMkLst>
        </pc:spChg>
        <pc:spChg chg="mod">
          <ac:chgData name="Thuy Linh Do" userId="f60f9f76584ec879" providerId="LiveId" clId="{738EEC2F-0FB8-4FE4-9267-C21433FB2CAC}" dt="2022-03-23T02:47:48.972" v="224" actId="1076"/>
          <ac:spMkLst>
            <pc:docMk/>
            <pc:sldMk cId="3933429162" sldId="335"/>
            <ac:spMk id="5" creationId="{B419A3DF-4099-472C-A911-39929F5C4949}"/>
          </ac:spMkLst>
        </pc:spChg>
        <pc:spChg chg="mod">
          <ac:chgData name="Thuy Linh Do" userId="f60f9f76584ec879" providerId="LiveId" clId="{738EEC2F-0FB8-4FE4-9267-C21433FB2CAC}" dt="2022-03-23T02:45:34.080" v="179"/>
          <ac:spMkLst>
            <pc:docMk/>
            <pc:sldMk cId="3933429162" sldId="335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8:36.714" v="254" actId="1076"/>
          <ac:spMkLst>
            <pc:docMk/>
            <pc:sldMk cId="3933429162" sldId="335"/>
            <ac:spMk id="14" creationId="{E3E9E4BE-365C-4017-BFF4-A8CF9479D040}"/>
          </ac:spMkLst>
        </pc:spChg>
        <pc:spChg chg="mod">
          <ac:chgData name="Thuy Linh Do" userId="f60f9f76584ec879" providerId="LiveId" clId="{738EEC2F-0FB8-4FE4-9267-C21433FB2CAC}" dt="2022-03-23T02:48:07.236" v="233" actId="1076"/>
          <ac:spMkLst>
            <pc:docMk/>
            <pc:sldMk cId="3933429162" sldId="335"/>
            <ac:spMk id="15" creationId="{682FCE8F-414F-491B-A3E9-45AD8C19197B}"/>
          </ac:spMkLst>
        </pc:spChg>
        <pc:spChg chg="mod">
          <ac:chgData name="Thuy Linh Do" userId="f60f9f76584ec879" providerId="LiveId" clId="{738EEC2F-0FB8-4FE4-9267-C21433FB2CAC}" dt="2022-03-23T02:48:22.063" v="240" actId="1076"/>
          <ac:spMkLst>
            <pc:docMk/>
            <pc:sldMk cId="3933429162" sldId="335"/>
            <ac:spMk id="18" creationId="{0F7BCEE6-296F-4A49-A809-0B5AC177AE2E}"/>
          </ac:spMkLst>
        </pc:spChg>
        <pc:spChg chg="mod">
          <ac:chgData name="Thuy Linh Do" userId="f60f9f76584ec879" providerId="LiveId" clId="{738EEC2F-0FB8-4FE4-9267-C21433FB2CAC}" dt="2022-03-23T02:48:52.111" v="260" actId="1076"/>
          <ac:spMkLst>
            <pc:docMk/>
            <pc:sldMk cId="3933429162" sldId="335"/>
            <ac:spMk id="19" creationId="{55E5B437-2576-4F8D-9283-7AFC990B8B54}"/>
          </ac:spMkLst>
        </pc:spChg>
        <pc:picChg chg="del">
          <ac:chgData name="Thuy Linh Do" userId="f60f9f76584ec879" providerId="LiveId" clId="{738EEC2F-0FB8-4FE4-9267-C21433FB2CAC}" dt="2022-03-23T02:45:10.924" v="175" actId="478"/>
          <ac:picMkLst>
            <pc:docMk/>
            <pc:sldMk cId="3933429162" sldId="335"/>
            <ac:picMk id="20" creationId="{E879F549-5513-401F-B92F-86541048F268}"/>
          </ac:picMkLst>
        </pc:picChg>
        <pc:picChg chg="add mod">
          <ac:chgData name="Thuy Linh Do" userId="f60f9f76584ec879" providerId="LiveId" clId="{738EEC2F-0FB8-4FE4-9267-C21433FB2CAC}" dt="2022-03-23T02:45:18.568" v="178" actId="1076"/>
          <ac:picMkLst>
            <pc:docMk/>
            <pc:sldMk cId="3933429162" sldId="335"/>
            <ac:picMk id="21" creationId="{4286FD3A-1AFA-445B-B972-AA6254E7D2EF}"/>
          </ac:picMkLst>
        </pc:picChg>
      </pc:sldChg>
      <pc:sldChg chg="del">
        <pc:chgData name="Thuy Linh Do" userId="f60f9f76584ec879" providerId="LiveId" clId="{738EEC2F-0FB8-4FE4-9267-C21433FB2CAC}" dt="2022-03-23T02:39:55.360" v="151" actId="2696"/>
        <pc:sldMkLst>
          <pc:docMk/>
          <pc:sldMk cId="827450942" sldId="336"/>
        </pc:sldMkLst>
      </pc:sldChg>
      <pc:sldChg chg="del">
        <pc:chgData name="Thuy Linh Do" userId="f60f9f76584ec879" providerId="LiveId" clId="{738EEC2F-0FB8-4FE4-9267-C21433FB2CAC}" dt="2022-03-23T02:40:02.113" v="152" actId="2696"/>
        <pc:sldMkLst>
          <pc:docMk/>
          <pc:sldMk cId="4223491044" sldId="337"/>
        </pc:sldMkLst>
      </pc:sldChg>
      <pc:sldChg chg="del">
        <pc:chgData name="Thuy Linh Do" userId="f60f9f76584ec879" providerId="LiveId" clId="{738EEC2F-0FB8-4FE4-9267-C21433FB2CAC}" dt="2022-03-23T02:40:06.151" v="153" actId="2696"/>
        <pc:sldMkLst>
          <pc:docMk/>
          <pc:sldMk cId="1973143078" sldId="338"/>
        </pc:sldMkLst>
      </pc:sldChg>
      <pc:sldChg chg="del">
        <pc:chgData name="Thuy Linh Do" userId="f60f9f76584ec879" providerId="LiveId" clId="{738EEC2F-0FB8-4FE4-9267-C21433FB2CAC}" dt="2022-03-23T02:40:10.710" v="154" actId="2696"/>
        <pc:sldMkLst>
          <pc:docMk/>
          <pc:sldMk cId="867402880" sldId="339"/>
        </pc:sldMkLst>
      </pc:sldChg>
      <pc:sldChg chg="addSp delSp modSp mod ord modAnim">
        <pc:chgData name="Thuy Linh Do" userId="f60f9f76584ec879" providerId="LiveId" clId="{738EEC2F-0FB8-4FE4-9267-C21433FB2CAC}" dt="2022-03-23T02:56:31.407" v="382" actId="14100"/>
        <pc:sldMkLst>
          <pc:docMk/>
          <pc:sldMk cId="2390528755" sldId="340"/>
        </pc:sldMkLst>
        <pc:spChg chg="del">
          <ac:chgData name="Thuy Linh Do" userId="f60f9f76584ec879" providerId="LiveId" clId="{738EEC2F-0FB8-4FE4-9267-C21433FB2CAC}" dt="2022-03-23T02:50:52.155" v="277" actId="478"/>
          <ac:spMkLst>
            <pc:docMk/>
            <pc:sldMk cId="2390528755" sldId="340"/>
            <ac:spMk id="2" creationId="{53AE67E9-3F3E-401F-B949-3B7A30678A29}"/>
          </ac:spMkLst>
        </pc:spChg>
        <pc:spChg chg="mod">
          <ac:chgData name="Thuy Linh Do" userId="f60f9f76584ec879" providerId="LiveId" clId="{738EEC2F-0FB8-4FE4-9267-C21433FB2CAC}" dt="2022-03-23T02:53:44.821" v="335" actId="1076"/>
          <ac:spMkLst>
            <pc:docMk/>
            <pc:sldMk cId="2390528755" sldId="340"/>
            <ac:spMk id="3" creationId="{E90A39DF-EA10-475F-B553-8D9642A2D6F0}"/>
          </ac:spMkLst>
        </pc:spChg>
        <pc:spChg chg="add mod">
          <ac:chgData name="Thuy Linh Do" userId="f60f9f76584ec879" providerId="LiveId" clId="{738EEC2F-0FB8-4FE4-9267-C21433FB2CAC}" dt="2022-03-23T02:56:11.172" v="377" actId="20577"/>
          <ac:spMkLst>
            <pc:docMk/>
            <pc:sldMk cId="2390528755" sldId="340"/>
            <ac:spMk id="5" creationId="{F396B860-3CD6-4EF2-A6EC-49BD626D32EF}"/>
          </ac:spMkLst>
        </pc:spChg>
        <pc:spChg chg="mod">
          <ac:chgData name="Thuy Linh Do" userId="f60f9f76584ec879" providerId="LiveId" clId="{738EEC2F-0FB8-4FE4-9267-C21433FB2CAC}" dt="2022-03-23T02:50:28.747" v="272"/>
          <ac:spMkLst>
            <pc:docMk/>
            <pc:sldMk cId="2390528755" sldId="340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54:17.661" v="346" actId="1076"/>
          <ac:spMkLst>
            <pc:docMk/>
            <pc:sldMk cId="2390528755" sldId="340"/>
            <ac:spMk id="13" creationId="{482D5772-0112-4098-99EA-2FB12585D1A9}"/>
          </ac:spMkLst>
        </pc:spChg>
        <pc:spChg chg="mod">
          <ac:chgData name="Thuy Linh Do" userId="f60f9f76584ec879" providerId="LiveId" clId="{738EEC2F-0FB8-4FE4-9267-C21433FB2CAC}" dt="2022-03-23T02:54:59.391" v="359" actId="14100"/>
          <ac:spMkLst>
            <pc:docMk/>
            <pc:sldMk cId="2390528755" sldId="340"/>
            <ac:spMk id="14" creationId="{2FD71B65-15E2-46C5-81A4-CCACF53B4BA6}"/>
          </ac:spMkLst>
        </pc:spChg>
        <pc:spChg chg="add mod">
          <ac:chgData name="Thuy Linh Do" userId="f60f9f76584ec879" providerId="LiveId" clId="{738EEC2F-0FB8-4FE4-9267-C21433FB2CAC}" dt="2022-03-23T02:56:31.407" v="382" actId="14100"/>
          <ac:spMkLst>
            <pc:docMk/>
            <pc:sldMk cId="2390528755" sldId="340"/>
            <ac:spMk id="15" creationId="{9C97ABF1-36A7-4804-809C-DEE1AD011FEE}"/>
          </ac:spMkLst>
        </pc:spChg>
        <pc:spChg chg="mod">
          <ac:chgData name="Thuy Linh Do" userId="f60f9f76584ec879" providerId="LiveId" clId="{738EEC2F-0FB8-4FE4-9267-C21433FB2CAC}" dt="2022-03-23T02:55:51.748" v="375" actId="1076"/>
          <ac:spMkLst>
            <pc:docMk/>
            <pc:sldMk cId="2390528755" sldId="340"/>
            <ac:spMk id="18" creationId="{A416BA2C-AC92-4660-B507-5D31D369AAD2}"/>
          </ac:spMkLst>
        </pc:spChg>
        <pc:picChg chg="add mod">
          <ac:chgData name="Thuy Linh Do" userId="f60f9f76584ec879" providerId="LiveId" clId="{738EEC2F-0FB8-4FE4-9267-C21433FB2CAC}" dt="2022-03-23T02:52:24.186" v="299" actId="14100"/>
          <ac:picMkLst>
            <pc:docMk/>
            <pc:sldMk cId="2390528755" sldId="340"/>
            <ac:picMk id="4" creationId="{E388808F-B986-475E-9D66-7A6A8F2AD409}"/>
          </ac:picMkLst>
        </pc:picChg>
        <pc:picChg chg="del">
          <ac:chgData name="Thuy Linh Do" userId="f60f9f76584ec879" providerId="LiveId" clId="{738EEC2F-0FB8-4FE4-9267-C21433FB2CAC}" dt="2022-03-23T02:50:32.318" v="273" actId="478"/>
          <ac:picMkLst>
            <pc:docMk/>
            <pc:sldMk cId="2390528755" sldId="340"/>
            <ac:picMk id="1026" creationId="{C29FE307-9FE9-48F7-960A-4F5C8B01F362}"/>
          </ac:picMkLst>
        </pc:picChg>
      </pc:sldChg>
      <pc:sldChg chg="del ord">
        <pc:chgData name="Thuy Linh Do" userId="f60f9f76584ec879" providerId="LiveId" clId="{738EEC2F-0FB8-4FE4-9267-C21433FB2CAC}" dt="2022-03-23T02:57:14.878" v="385" actId="2696"/>
        <pc:sldMkLst>
          <pc:docMk/>
          <pc:sldMk cId="829158757" sldId="341"/>
        </pc:sldMkLst>
      </pc:sldChg>
      <pc:sldChg chg="addSp delSp modSp mod">
        <pc:chgData name="Thuy Linh Do" userId="f60f9f76584ec879" providerId="LiveId" clId="{738EEC2F-0FB8-4FE4-9267-C21433FB2CAC}" dt="2022-03-23T03:11:09.980" v="674"/>
        <pc:sldMkLst>
          <pc:docMk/>
          <pc:sldMk cId="3474121482" sldId="342"/>
        </pc:sldMkLst>
        <pc:spChg chg="del">
          <ac:chgData name="Thuy Linh Do" userId="f60f9f76584ec879" providerId="LiveId" clId="{738EEC2F-0FB8-4FE4-9267-C21433FB2CAC}" dt="2022-03-23T03:11:03.033" v="669" actId="478"/>
          <ac:spMkLst>
            <pc:docMk/>
            <pc:sldMk cId="3474121482" sldId="342"/>
            <ac:spMk id="20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3.881" v="670" actId="478"/>
          <ac:spMkLst>
            <pc:docMk/>
            <pc:sldMk cId="3474121482" sldId="342"/>
            <ac:spMk id="21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5.272" v="671" actId="478"/>
          <ac:spMkLst>
            <pc:docMk/>
            <pc:sldMk cId="3474121482" sldId="342"/>
            <ac:spMk id="2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6.989" v="672" actId="478"/>
          <ac:spMkLst>
            <pc:docMk/>
            <pc:sldMk cId="3474121482" sldId="342"/>
            <ac:spMk id="2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26" creationId="{C5D813AB-11D4-4FCC-9C07-CB237717D405}"/>
          </ac:spMkLst>
        </pc:spChg>
        <pc:spChg chg="del">
          <ac:chgData name="Thuy Linh Do" userId="f60f9f76584ec879" providerId="LiveId" clId="{738EEC2F-0FB8-4FE4-9267-C21433FB2CAC}" dt="2022-03-23T03:11:08.375" v="673" actId="478"/>
          <ac:spMkLst>
            <pc:docMk/>
            <pc:sldMk cId="3474121482" sldId="342"/>
            <ac:spMk id="29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1" creationId="{614E8BA4-36D3-442C-8C12-E22B4CAF0A65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2" creationId="{D50DBCBA-DA5A-4273-A4C4-CFB454D1349B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3" creationId="{BDCBBFDE-39A8-4EAB-80EC-A38BDFA5A9AC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4" creationId="{70051727-D5BB-4759-B404-8D6B8C45A2C1}"/>
          </ac:spMkLst>
        </pc:spChg>
      </pc:sldChg>
      <pc:sldChg chg="addSp delSp modSp mod">
        <pc:chgData name="Thuy Linh Do" userId="f60f9f76584ec879" providerId="LiveId" clId="{738EEC2F-0FB8-4FE4-9267-C21433FB2CAC}" dt="2022-03-23T03:12:11.750" v="684" actId="1076"/>
        <pc:sldMkLst>
          <pc:docMk/>
          <pc:sldMk cId="254825139" sldId="343"/>
        </pc:sldMkLst>
        <pc:spChg chg="mod">
          <ac:chgData name="Thuy Linh Do" userId="f60f9f76584ec879" providerId="LiveId" clId="{738EEC2F-0FB8-4FE4-9267-C21433FB2CAC}" dt="2022-03-23T03:11:43.340" v="679" actId="20577"/>
          <ac:spMkLst>
            <pc:docMk/>
            <pc:sldMk cId="254825139" sldId="343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3:11:31.055" v="677" actId="20577"/>
          <ac:spMkLst>
            <pc:docMk/>
            <pc:sldMk cId="254825139" sldId="343"/>
            <ac:spMk id="19" creationId="{E2728AA6-C73A-4A28-8DF2-395DEA056E79}"/>
          </ac:spMkLst>
        </pc:spChg>
        <pc:picChg chg="add mod">
          <ac:chgData name="Thuy Linh Do" userId="f60f9f76584ec879" providerId="LiveId" clId="{738EEC2F-0FB8-4FE4-9267-C21433FB2CAC}" dt="2022-03-23T03:12:11.750" v="684" actId="1076"/>
          <ac:picMkLst>
            <pc:docMk/>
            <pc:sldMk cId="254825139" sldId="343"/>
            <ac:picMk id="2" creationId="{A8D9CF37-D273-4865-A580-E3E13A924865}"/>
          </ac:picMkLst>
        </pc:picChg>
        <pc:picChg chg="del">
          <ac:chgData name="Thuy Linh Do" userId="f60f9f76584ec879" providerId="LiveId" clId="{738EEC2F-0FB8-4FE4-9267-C21433FB2CAC}" dt="2022-03-23T03:12:05.139" v="680" actId="478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mod">
        <pc:chgData name="Thuy Linh Do" userId="f60f9f76584ec879" providerId="LiveId" clId="{738EEC2F-0FB8-4FE4-9267-C21433FB2CAC}" dt="2022-03-23T03:14:34.014" v="694" actId="1076"/>
        <pc:sldMkLst>
          <pc:docMk/>
          <pc:sldMk cId="1142845169" sldId="344"/>
        </pc:sldMkLst>
        <pc:spChg chg="mod">
          <ac:chgData name="Thuy Linh Do" userId="f60f9f76584ec879" providerId="LiveId" clId="{738EEC2F-0FB8-4FE4-9267-C21433FB2CAC}" dt="2022-03-23T03:12:40.808" v="687" actId="20577"/>
          <ac:spMkLst>
            <pc:docMk/>
            <pc:sldMk cId="1142845169" sldId="344"/>
            <ac:spMk id="12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3:14:34.014" v="694" actId="1076"/>
          <ac:picMkLst>
            <pc:docMk/>
            <pc:sldMk cId="1142845169" sldId="344"/>
            <ac:picMk id="3" creationId="{7F2EE1C2-2A2B-4F3F-A08F-7C23A8E06518}"/>
          </ac:picMkLst>
        </pc:picChg>
        <pc:picChg chg="del">
          <ac:chgData name="Thuy Linh Do" userId="f60f9f76584ec879" providerId="LiveId" clId="{738EEC2F-0FB8-4FE4-9267-C21433FB2CAC}" dt="2022-03-23T03:12:43.346" v="688" actId="478"/>
          <ac:picMkLst>
            <pc:docMk/>
            <pc:sldMk cId="1142845169" sldId="344"/>
            <ac:picMk id="5" creationId="{E8B35E1D-D513-4694-B07F-0A154030DD78}"/>
          </ac:picMkLst>
        </pc:picChg>
        <pc:picChg chg="del">
          <ac:chgData name="Thuy Linh Do" userId="f60f9f76584ec879" providerId="LiveId" clId="{738EEC2F-0FB8-4FE4-9267-C21433FB2CAC}" dt="2022-03-23T03:12:45.096" v="689" actId="478"/>
          <ac:picMkLst>
            <pc:docMk/>
            <pc:sldMk cId="1142845169" sldId="344"/>
            <ac:picMk id="7" creationId="{57AD3CC4-6282-4567-AF86-D32B739E8DB9}"/>
          </ac:picMkLst>
        </pc:picChg>
        <pc:picChg chg="del">
          <ac:chgData name="Thuy Linh Do" userId="f60f9f76584ec879" providerId="LiveId" clId="{738EEC2F-0FB8-4FE4-9267-C21433FB2CAC}" dt="2022-03-23T03:12:47.451" v="690" actId="478"/>
          <ac:picMkLst>
            <pc:docMk/>
            <pc:sldMk cId="1142845169" sldId="344"/>
            <ac:picMk id="5122" creationId="{DBCED6B3-9E86-4B83-B1A4-86D1198D016E}"/>
          </ac:picMkLst>
        </pc:picChg>
      </pc:sldChg>
      <pc:sldChg chg="del">
        <pc:chgData name="Thuy Linh Do" userId="f60f9f76584ec879" providerId="LiveId" clId="{738EEC2F-0FB8-4FE4-9267-C21433FB2CAC}" dt="2022-03-23T03:14:52.186" v="698" actId="2696"/>
        <pc:sldMkLst>
          <pc:docMk/>
          <pc:sldMk cId="4195830145" sldId="345"/>
        </pc:sldMkLst>
      </pc:sldChg>
      <pc:sldChg chg="addSp delSp modSp add mod delAnim">
        <pc:chgData name="Thuy Linh Do" userId="f60f9f76584ec879" providerId="LiveId" clId="{738EEC2F-0FB8-4FE4-9267-C21433FB2CAC}" dt="2022-03-23T03:07:35.720" v="620" actId="1076"/>
        <pc:sldMkLst>
          <pc:docMk/>
          <pc:sldMk cId="2765655440" sldId="346"/>
        </pc:sldMkLst>
        <pc:spChg chg="add mod">
          <ac:chgData name="Thuy Linh Do" userId="f60f9f76584ec879" providerId="LiveId" clId="{738EEC2F-0FB8-4FE4-9267-C21433FB2CAC}" dt="2022-03-23T03:06:37.956" v="609" actId="115"/>
          <ac:spMkLst>
            <pc:docMk/>
            <pc:sldMk cId="2765655440" sldId="346"/>
            <ac:spMk id="2" creationId="{4DFEEC22-A544-411E-B117-E8079CDF5BA9}"/>
          </ac:spMkLst>
        </pc:spChg>
        <pc:spChg chg="mod">
          <ac:chgData name="Thuy Linh Do" userId="f60f9f76584ec879" providerId="LiveId" clId="{738EEC2F-0FB8-4FE4-9267-C21433FB2CAC}" dt="2022-03-23T02:40:31.817" v="157" actId="14100"/>
          <ac:spMkLst>
            <pc:docMk/>
            <pc:sldMk cId="2765655440" sldId="346"/>
            <ac:spMk id="3" creationId="{00000000-0000-0000-0000-000000000000}"/>
          </ac:spMkLst>
        </pc:spChg>
        <pc:spChg chg="del mod">
          <ac:chgData name="Thuy Linh Do" userId="f60f9f76584ec879" providerId="LiveId" clId="{738EEC2F-0FB8-4FE4-9267-C21433FB2CAC}" dt="2022-03-23T03:03:50.653" v="510" actId="478"/>
          <ac:spMkLst>
            <pc:docMk/>
            <pc:sldMk cId="2765655440" sldId="346"/>
            <ac:spMk id="5" creationId="{4F7A1888-4BD1-4E58-B1E9-EB914CF34908}"/>
          </ac:spMkLst>
        </pc:spChg>
        <pc:graphicFrameChg chg="add mod modGraphic">
          <ac:chgData name="Thuy Linh Do" userId="f60f9f76584ec879" providerId="LiveId" clId="{738EEC2F-0FB8-4FE4-9267-C21433FB2CAC}" dt="2022-03-23T03:07:35.720" v="620" actId="1076"/>
          <ac:graphicFrameMkLst>
            <pc:docMk/>
            <pc:sldMk cId="2765655440" sldId="346"/>
            <ac:graphicFrameMk id="6" creationId="{F2A24490-9BC1-414D-A5A2-42839676EA31}"/>
          </ac:graphicFrameMkLst>
        </pc:graphicFrameChg>
        <pc:picChg chg="del">
          <ac:chgData name="Thuy Linh Do" userId="f60f9f76584ec879" providerId="LiveId" clId="{738EEC2F-0FB8-4FE4-9267-C21433FB2CAC}" dt="2022-03-23T03:03:46.021" v="508" actId="478"/>
          <ac:picMkLst>
            <pc:docMk/>
            <pc:sldMk cId="2765655440" sldId="346"/>
            <ac:picMk id="4" creationId="{8499E6FE-D6B8-4551-B8B1-0A5F160DB88E}"/>
          </ac:picMkLst>
        </pc:picChg>
      </pc:sldChg>
      <pc:sldChg chg="modSp add mod ord">
        <pc:chgData name="Thuy Linh Do" userId="f60f9f76584ec879" providerId="LiveId" clId="{738EEC2F-0FB8-4FE4-9267-C21433FB2CAC}" dt="2022-03-23T03:04:54.163" v="519" actId="20577"/>
        <pc:sldMkLst>
          <pc:docMk/>
          <pc:sldMk cId="4180510313" sldId="347"/>
        </pc:sldMkLst>
        <pc:spChg chg="mod">
          <ac:chgData name="Thuy Linh Do" userId="f60f9f76584ec879" providerId="LiveId" clId="{738EEC2F-0FB8-4FE4-9267-C21433FB2CAC}" dt="2022-03-23T03:04:38.497" v="515" actId="20577"/>
          <ac:spMkLst>
            <pc:docMk/>
            <pc:sldMk cId="4180510313" sldId="347"/>
            <ac:spMk id="14" creationId="{768683E1-0B45-44E8-A008-067F85446C37}"/>
          </ac:spMkLst>
        </pc:spChg>
        <pc:spChg chg="mod">
          <ac:chgData name="Thuy Linh Do" userId="f60f9f76584ec879" providerId="LiveId" clId="{738EEC2F-0FB8-4FE4-9267-C21433FB2CAC}" dt="2022-03-23T03:04:54.163" v="519" actId="20577"/>
          <ac:spMkLst>
            <pc:docMk/>
            <pc:sldMk cId="4180510313" sldId="347"/>
            <ac:spMk id="15" creationId="{F1E20424-1B1A-4694-8DB5-5BC082D36269}"/>
          </ac:spMkLst>
        </pc:spChg>
      </pc:sldChg>
      <pc:sldChg chg="add ord">
        <pc:chgData name="Thuy Linh Do" userId="f60f9f76584ec879" providerId="LiveId" clId="{738EEC2F-0FB8-4FE4-9267-C21433FB2CAC}" dt="2022-03-23T03:14:46.188" v="697"/>
        <pc:sldMkLst>
          <pc:docMk/>
          <pc:sldMk cId="1199845935" sldId="348"/>
        </pc:sldMkLst>
      </pc:sldChg>
    </pc:docChg>
  </pc:docChgLst>
  <pc:docChgLst>
    <pc:chgData name="Mai Thuỳ Võ Thị" userId="cb009d6f6e286c53" providerId="LiveId" clId="{1DCA9781-4CED-415E-8711-7F137B83B26B}"/>
    <pc:docChg chg="custSel modSld">
      <pc:chgData name="Mai Thuỳ Võ Thị" userId="cb009d6f6e286c53" providerId="LiveId" clId="{1DCA9781-4CED-415E-8711-7F137B83B26B}" dt="2022-08-15T06:31:32.572" v="4"/>
      <pc:docMkLst>
        <pc:docMk/>
      </pc:docMkLst>
      <pc:sldChg chg="addCm modCm">
        <pc:chgData name="Mai Thuỳ Võ Thị" userId="cb009d6f6e286c53" providerId="LiveId" clId="{1DCA9781-4CED-415E-8711-7F137B83B26B}" dt="2022-08-15T06:31:32.572" v="4"/>
        <pc:sldMkLst>
          <pc:docMk/>
          <pc:sldMk cId="1142845169" sldId="344"/>
        </pc:sldMkLst>
      </pc:sldChg>
      <pc:sldChg chg="addCm modCm">
        <pc:chgData name="Mai Thuỳ Võ Thị" userId="cb009d6f6e286c53" providerId="LiveId" clId="{1DCA9781-4CED-415E-8711-7F137B83B26B}" dt="2022-08-15T06:27:22.430" v="2"/>
        <pc:sldMkLst>
          <pc:docMk/>
          <pc:sldMk cId="2765655440" sldId="34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4172" y="130933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 of the verbs in brackets to complete the conversation.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F7039B-4E2E-2E49-9EE4-130D6B3DA71A}"/>
              </a:ext>
            </a:extLst>
          </p:cNvPr>
          <p:cNvSpPr txBox="1"/>
          <p:nvPr/>
        </p:nvSpPr>
        <p:spPr>
          <a:xfrm>
            <a:off x="487067" y="1997027"/>
            <a:ext cx="1143242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﻿</a:t>
            </a:r>
            <a:r>
              <a:rPr lang="en-US" sz="2400" b="1" i="1" dirty="0"/>
              <a:t>Alice: </a:t>
            </a:r>
            <a:r>
              <a:rPr lang="en-US" sz="2400" dirty="0"/>
              <a:t>Do you think travelling by teleporter will become possible soon?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Yes. I hear that it (1. take) _________ very little time to travel from one country to another.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Alice: </a:t>
            </a:r>
            <a:r>
              <a:rPr lang="en-US" sz="2400" dirty="0"/>
              <a:t>Right. And we (2. not have) __________ to wait at the airport.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______ we (3. have) ______ to learn to drive it?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Alice: </a:t>
            </a:r>
            <a:r>
              <a:rPr lang="en-US" sz="2400" dirty="0"/>
              <a:t>No. We (4. not drive) __________ it. It makes us disappear then appear in another place in just seconds.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How wonderful! There (5. not be) ________ traffic jams any more, right?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396357-9814-7A49-B681-52D412C6D98A}"/>
              </a:ext>
            </a:extLst>
          </p:cNvPr>
          <p:cNvSpPr txBox="1"/>
          <p:nvPr/>
        </p:nvSpPr>
        <p:spPr>
          <a:xfrm>
            <a:off x="4465269" y="2673431"/>
            <a:ext cx="126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 take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ED2356-C58A-AA4A-B51F-337EAC91DA1E}"/>
              </a:ext>
            </a:extLst>
          </p:cNvPr>
          <p:cNvSpPr txBox="1"/>
          <p:nvPr/>
        </p:nvSpPr>
        <p:spPr>
          <a:xfrm>
            <a:off x="4706322" y="3734194"/>
            <a:ext cx="160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have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82D10C-7E33-D641-8812-3091A7B4DDDD}"/>
              </a:ext>
            </a:extLst>
          </p:cNvPr>
          <p:cNvSpPr txBox="1"/>
          <p:nvPr/>
        </p:nvSpPr>
        <p:spPr>
          <a:xfrm>
            <a:off x="1404323" y="4309577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595C03-4A6D-0241-9D99-14F783930424}"/>
              </a:ext>
            </a:extLst>
          </p:cNvPr>
          <p:cNvSpPr txBox="1"/>
          <p:nvPr/>
        </p:nvSpPr>
        <p:spPr>
          <a:xfrm>
            <a:off x="3910142" y="4296669"/>
            <a:ext cx="79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A7C10B-8794-A240-8C8C-7C9B080E4F83}"/>
              </a:ext>
            </a:extLst>
          </p:cNvPr>
          <p:cNvSpPr txBox="1"/>
          <p:nvPr/>
        </p:nvSpPr>
        <p:spPr>
          <a:xfrm>
            <a:off x="3921431" y="4851117"/>
            <a:ext cx="164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drive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3AB2D5-8A60-6444-B4D2-80012E67F839}"/>
              </a:ext>
            </a:extLst>
          </p:cNvPr>
          <p:cNvSpPr txBox="1"/>
          <p:nvPr/>
        </p:nvSpPr>
        <p:spPr>
          <a:xfrm>
            <a:off x="5436684" y="5933026"/>
            <a:ext cx="131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be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88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Replace the underlined phrases with possessive pronouns.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D579C2-A755-40F7-A911-20AC5A02B156}"/>
              </a:ext>
            </a:extLst>
          </p:cNvPr>
          <p:cNvSpPr txBox="1"/>
          <p:nvPr/>
        </p:nvSpPr>
        <p:spPr>
          <a:xfrm>
            <a:off x="8901980" y="2200211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theirs</a:t>
            </a:r>
            <a:endParaRPr lang="en-US" sz="2400" dirty="0"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E1AC59-B9F3-4CB8-9E0A-02506FD4BD02}"/>
              </a:ext>
            </a:extLst>
          </p:cNvPr>
          <p:cNvSpPr txBox="1"/>
          <p:nvPr/>
        </p:nvSpPr>
        <p:spPr>
          <a:xfrm>
            <a:off x="8901980" y="291494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mine</a:t>
            </a:r>
            <a:endParaRPr lang="en-US" sz="2400" dirty="0"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21DBA8-AE0A-4A17-87A6-70A04B8066C1}"/>
              </a:ext>
            </a:extLst>
          </p:cNvPr>
          <p:cNvSpPr txBox="1"/>
          <p:nvPr/>
        </p:nvSpPr>
        <p:spPr>
          <a:xfrm>
            <a:off x="8901980" y="3662433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His</a:t>
            </a:r>
            <a:endParaRPr lang="en-US" sz="2400" dirty="0"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2123C6-459E-4921-AB2C-F030065D2C73}"/>
              </a:ext>
            </a:extLst>
          </p:cNvPr>
          <p:cNvSpPr txBox="1"/>
          <p:nvPr/>
        </p:nvSpPr>
        <p:spPr>
          <a:xfrm>
            <a:off x="8901980" y="439858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yours</a:t>
            </a:r>
            <a:endParaRPr lang="en-US" sz="2400" dirty="0">
              <a:latin typeface="ChronicaPro-Book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C27DA2-4DEC-4F30-8392-3E599A4F2C02}"/>
              </a:ext>
            </a:extLst>
          </p:cNvPr>
          <p:cNvSpPr txBox="1"/>
          <p:nvPr/>
        </p:nvSpPr>
        <p:spPr>
          <a:xfrm>
            <a:off x="8901980" y="5131699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ours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B1A0EB-6374-9545-94EB-ECC5691910F2}"/>
              </a:ext>
            </a:extLst>
          </p:cNvPr>
          <p:cNvSpPr txBox="1"/>
          <p:nvPr/>
        </p:nvSpPr>
        <p:spPr>
          <a:xfrm>
            <a:off x="574621" y="2177044"/>
            <a:ext cx="8285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﻿1. My motorbike runs on electricity. How about </a:t>
            </a:r>
            <a:r>
              <a:rPr lang="en-US" sz="2400" u="sng" dirty="0"/>
              <a:t>their motorbikes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2. Your bicycle is blue and </a:t>
            </a:r>
            <a:r>
              <a:rPr lang="en-US" sz="2400" u="sng" dirty="0"/>
              <a:t>my bicycle</a:t>
            </a:r>
            <a:r>
              <a:rPr lang="en-US" sz="2400" dirty="0"/>
              <a:t> is red. </a:t>
            </a:r>
          </a:p>
          <a:p>
            <a:endParaRPr lang="en-US" sz="2400" dirty="0"/>
          </a:p>
          <a:p>
            <a:r>
              <a:rPr lang="en-US" sz="2400" dirty="0"/>
              <a:t>3. My dream is to travel to the moon. </a:t>
            </a:r>
            <a:r>
              <a:rPr lang="en-US" sz="2400" u="sng" dirty="0"/>
              <a:t>His dream</a:t>
            </a:r>
            <a:r>
              <a:rPr lang="en-US" sz="2400" dirty="0"/>
              <a:t> is different. </a:t>
            </a:r>
          </a:p>
          <a:p>
            <a:endParaRPr lang="en-US" sz="2400" dirty="0"/>
          </a:p>
          <a:p>
            <a:r>
              <a:rPr lang="en-US" sz="2400" dirty="0"/>
              <a:t>4. My bus was late. </a:t>
            </a:r>
            <a:r>
              <a:rPr lang="en-US" sz="2400" u="sng" dirty="0"/>
              <a:t>Your bus</a:t>
            </a:r>
            <a:r>
              <a:rPr lang="en-US" sz="2400" dirty="0"/>
              <a:t> was on time. </a:t>
            </a:r>
          </a:p>
          <a:p>
            <a:endParaRPr lang="en-US" sz="2400" dirty="0"/>
          </a:p>
          <a:p>
            <a:r>
              <a:rPr lang="en-US" sz="2400" dirty="0"/>
              <a:t>5. His car is a flying car. </a:t>
            </a:r>
            <a:r>
              <a:rPr lang="en-US" sz="2400" u="sng" dirty="0"/>
              <a:t>Our car</a:t>
            </a:r>
            <a:r>
              <a:rPr lang="en-US" sz="2400" dirty="0"/>
              <a:t> is an electric one. 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1594" y="117386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728AA6-C73A-4A28-8DF2-395DEA056E79}"/>
              </a:ext>
            </a:extLst>
          </p:cNvPr>
          <p:cNvSpPr/>
          <p:nvPr/>
        </p:nvSpPr>
        <p:spPr>
          <a:xfrm>
            <a:off x="576198" y="2516746"/>
            <a:ext cx="47634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talking about some future means of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learn reasoning skills by giving reasons for their choice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D9CF37-D273-4865-A580-E3E13A92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33" y="2625828"/>
            <a:ext cx="6190077" cy="3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1594" y="117386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9B376C-F5FE-254D-9163-72D49FCCA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17"/>
          <a:stretch/>
        </p:blipFill>
        <p:spPr>
          <a:xfrm>
            <a:off x="917811" y="3601967"/>
            <a:ext cx="4205213" cy="2502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FA9F8-1B6C-6045-8178-DB1540634C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83"/>
          <a:stretch/>
        </p:blipFill>
        <p:spPr>
          <a:xfrm>
            <a:off x="4541029" y="2004863"/>
            <a:ext cx="7355880" cy="4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921" y="132062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440654"/>
              </p:ext>
            </p:extLst>
          </p:nvPr>
        </p:nvGraphicFramePr>
        <p:xfrm>
          <a:off x="2989056" y="2876706"/>
          <a:ext cx="621388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33F2AB-790C-4905-A178-3E91A779595F}"/>
              </a:ext>
            </a:extLst>
          </p:cNvPr>
          <p:cNvSpPr txBox="1"/>
          <p:nvPr/>
        </p:nvSpPr>
        <p:spPr>
          <a:xfrm>
            <a:off x="1333567" y="1896217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 &amp;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210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521010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F8D6B6-D01B-9545-920C-ACFF99F3C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8649E1-573F-B344-B5DE-72EED620BBCE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4492" y="2450395"/>
            <a:ext cx="902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 &amp; Possessive pronouns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7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715" y="174986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96" y="3138537"/>
            <a:ext cx="5682805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7637" y="2171130"/>
            <a:ext cx="8616725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The future simple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possessive pronouns to demonstrate ownership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7481" y="124799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18423" y="2155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2998" y="350928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18422" y="497072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6660" y="1234448"/>
            <a:ext cx="62893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5732" y="2155884"/>
            <a:ext cx="631030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6660" y="3153699"/>
            <a:ext cx="6289378" cy="17024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</a:rPr>
              <a:t>will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i="1" dirty="0">
                <a:solidFill>
                  <a:schemeClr val="tx1"/>
                </a:solidFill>
              </a:rPr>
              <a:t>won’t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06661" y="5042201"/>
            <a:ext cx="6289378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31248" y="1575531"/>
            <a:ext cx="1262542" cy="5803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4883" y="2483585"/>
            <a:ext cx="1233541" cy="10256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480" y="5806494"/>
            <a:ext cx="1879285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87124" y="5282468"/>
            <a:ext cx="1231299" cy="5240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6661" y="5850098"/>
            <a:ext cx="62893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426765" y="3864384"/>
            <a:ext cx="1267024" cy="11063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81004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F0DF16-E31E-4E37-94A6-6E094DBE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48" y="199959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1" y="1277588"/>
            <a:ext cx="694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1: THE FUTURE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7A1888-4BD1-4E58-B1E9-EB914CF34908}"/>
              </a:ext>
            </a:extLst>
          </p:cNvPr>
          <p:cNvSpPr txBox="1"/>
          <p:nvPr/>
        </p:nvSpPr>
        <p:spPr>
          <a:xfrm>
            <a:off x="5689493" y="2379537"/>
            <a:ext cx="6247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Usage: to talk about future activities and to make predictions.</a:t>
            </a:r>
          </a:p>
          <a:p>
            <a:r>
              <a:rPr lang="en-US" sz="2800" dirty="0"/>
              <a:t>+ Form: </a:t>
            </a:r>
            <a:r>
              <a:rPr lang="en-US" sz="2800" dirty="0">
                <a:solidFill>
                  <a:srgbClr val="00B050"/>
                </a:solidFill>
              </a:rPr>
              <a:t>(+) S + will + V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              (-) S + will + not (won’t)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              (?) Will + S + V?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0F2D8E-94CA-CD4F-A393-0F3E22AF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783609"/>
            <a:ext cx="4662360" cy="49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102" y="1355606"/>
            <a:ext cx="802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2: POSSESSIVE PRONOUNS (REVIEW)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FEEC22-A544-411E-B117-E8079CDF5BA9}"/>
              </a:ext>
            </a:extLst>
          </p:cNvPr>
          <p:cNvSpPr txBox="1"/>
          <p:nvPr/>
        </p:nvSpPr>
        <p:spPr>
          <a:xfrm>
            <a:off x="176102" y="2503787"/>
            <a:ext cx="5432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Examples: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This is </a:t>
            </a:r>
            <a:r>
              <a:rPr lang="en-US" sz="2800" u="sng" dirty="0">
                <a:latin typeface="ChronicaPro-Book"/>
              </a:rPr>
              <a:t>your bicycle</a:t>
            </a:r>
            <a:r>
              <a:rPr lang="en-US" sz="2800" dirty="0" smtClean="0">
                <a:latin typeface="ChronicaPro-Book"/>
              </a:rPr>
              <a:t>.</a:t>
            </a:r>
          </a:p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yours</a:t>
            </a:r>
            <a:endParaRPr lang="en-US" sz="2800" dirty="0">
              <a:latin typeface="ChronicaPro-Book"/>
            </a:endParaRPr>
          </a:p>
          <a:p>
            <a:endParaRPr lang="en-US" sz="28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That bicycle is </a:t>
            </a:r>
            <a:r>
              <a:rPr lang="en-US" sz="2800" u="sng" dirty="0">
                <a:latin typeface="ChronicaPro-Book"/>
              </a:rPr>
              <a:t>her bicycle</a:t>
            </a:r>
            <a:r>
              <a:rPr lang="en-US" sz="2800" dirty="0">
                <a:latin typeface="ChronicaPro-Book"/>
              </a:rPr>
              <a:t>. </a:t>
            </a:r>
            <a:endParaRPr lang="en-US" sz="2800" dirty="0" smtClean="0">
              <a:latin typeface="ChronicaPro-Book"/>
            </a:endParaRPr>
          </a:p>
          <a:p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hers</a:t>
            </a:r>
            <a:endParaRPr lang="en-US" sz="2800" dirty="0">
              <a:latin typeface="ChronicaPro-Book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2A24490-9BC1-414D-A5A2-42839676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56827"/>
              </p:ext>
            </p:extLst>
          </p:nvPr>
        </p:nvGraphicFramePr>
        <p:xfrm>
          <a:off x="5404918" y="2161179"/>
          <a:ext cx="6599976" cy="399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495">
                  <a:extLst>
                    <a:ext uri="{9D8B030D-6E8A-4147-A177-3AD203B41FA5}">
                      <a16:colId xmlns:a16="http://schemas.microsoft.com/office/drawing/2014/main" xmlns="" val="356311434"/>
                    </a:ext>
                  </a:extLst>
                </a:gridCol>
                <a:gridCol w="2199495">
                  <a:extLst>
                    <a:ext uri="{9D8B030D-6E8A-4147-A177-3AD203B41FA5}">
                      <a16:colId xmlns:a16="http://schemas.microsoft.com/office/drawing/2014/main" xmlns="" val="37641850"/>
                    </a:ext>
                  </a:extLst>
                </a:gridCol>
                <a:gridCol w="2200986">
                  <a:extLst>
                    <a:ext uri="{9D8B030D-6E8A-4147-A177-3AD203B41FA5}">
                      <a16:colId xmlns:a16="http://schemas.microsoft.com/office/drawing/2014/main" xmlns="" val="2261350006"/>
                    </a:ext>
                  </a:extLst>
                </a:gridCol>
              </a:tblGrid>
              <a:tr h="258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Personal pronouns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adjectives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765968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I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431109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You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3780932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We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422190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They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2011441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He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0705218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She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659507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It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0094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7B3F7B-5E1F-D648-BEC1-1823CC0CD256}"/>
              </a:ext>
            </a:extLst>
          </p:cNvPr>
          <p:cNvSpPr txBox="1"/>
          <p:nvPr/>
        </p:nvSpPr>
        <p:spPr>
          <a:xfrm>
            <a:off x="8244793" y="2963753"/>
            <a:ext cx="62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C8734-CEB0-F643-89B8-F6351037C042}"/>
              </a:ext>
            </a:extLst>
          </p:cNvPr>
          <p:cNvSpPr txBox="1"/>
          <p:nvPr/>
        </p:nvSpPr>
        <p:spPr>
          <a:xfrm>
            <a:off x="8244793" y="3426597"/>
            <a:ext cx="845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your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6E30F2-29EE-F243-9786-FB8676F1DFCF}"/>
              </a:ext>
            </a:extLst>
          </p:cNvPr>
          <p:cNvSpPr txBox="1"/>
          <p:nvPr/>
        </p:nvSpPr>
        <p:spPr>
          <a:xfrm>
            <a:off x="8222215" y="3878153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B7E12F-ABF6-4E44-9A9C-3DFF9BAB6320}"/>
              </a:ext>
            </a:extLst>
          </p:cNvPr>
          <p:cNvSpPr txBox="1"/>
          <p:nvPr/>
        </p:nvSpPr>
        <p:spPr>
          <a:xfrm>
            <a:off x="8256082" y="429584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their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3B5657-E85E-6744-9744-D64AD794B29E}"/>
              </a:ext>
            </a:extLst>
          </p:cNvPr>
          <p:cNvSpPr txBox="1"/>
          <p:nvPr/>
        </p:nvSpPr>
        <p:spPr>
          <a:xfrm>
            <a:off x="8256082" y="4769975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019595-62B9-3D4A-8D6E-5A914738D9C2}"/>
              </a:ext>
            </a:extLst>
          </p:cNvPr>
          <p:cNvSpPr txBox="1"/>
          <p:nvPr/>
        </p:nvSpPr>
        <p:spPr>
          <a:xfrm>
            <a:off x="8244793" y="5221531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D1A617-3861-BA4D-BC21-5E1F59762F63}"/>
              </a:ext>
            </a:extLst>
          </p:cNvPr>
          <p:cNvSpPr txBox="1"/>
          <p:nvPr/>
        </p:nvSpPr>
        <p:spPr>
          <a:xfrm>
            <a:off x="8244793" y="568897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0EB5E5-EC30-4F4C-872A-41EE319B35E8}"/>
              </a:ext>
            </a:extLst>
          </p:cNvPr>
          <p:cNvSpPr txBox="1"/>
          <p:nvPr/>
        </p:nvSpPr>
        <p:spPr>
          <a:xfrm>
            <a:off x="10107460" y="3008908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mine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5A69E4-0E2E-354C-82B4-C4D1EEABEB56}"/>
              </a:ext>
            </a:extLst>
          </p:cNvPr>
          <p:cNvSpPr txBox="1"/>
          <p:nvPr/>
        </p:nvSpPr>
        <p:spPr>
          <a:xfrm>
            <a:off x="10084882" y="3471752"/>
            <a:ext cx="98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yours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A61527-741E-384B-9C0F-70B68692D8FB}"/>
              </a:ext>
            </a:extLst>
          </p:cNvPr>
          <p:cNvSpPr txBox="1"/>
          <p:nvPr/>
        </p:nvSpPr>
        <p:spPr>
          <a:xfrm>
            <a:off x="10084882" y="3923308"/>
            <a:ext cx="82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ours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5AF594-3BAF-5743-BD56-06B153E14E96}"/>
              </a:ext>
            </a:extLst>
          </p:cNvPr>
          <p:cNvSpPr txBox="1"/>
          <p:nvPr/>
        </p:nvSpPr>
        <p:spPr>
          <a:xfrm>
            <a:off x="10118749" y="4340997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theirs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558336-CA18-C04B-B035-EE3319500728}"/>
              </a:ext>
            </a:extLst>
          </p:cNvPr>
          <p:cNvSpPr txBox="1"/>
          <p:nvPr/>
        </p:nvSpPr>
        <p:spPr>
          <a:xfrm>
            <a:off x="10118749" y="481513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0446B2-5585-ED42-9194-D7C18971DC10}"/>
              </a:ext>
            </a:extLst>
          </p:cNvPr>
          <p:cNvSpPr txBox="1"/>
          <p:nvPr/>
        </p:nvSpPr>
        <p:spPr>
          <a:xfrm>
            <a:off x="10107460" y="5266686"/>
            <a:ext cx="81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977C5B-6667-5441-A63E-219251521E65}"/>
              </a:ext>
            </a:extLst>
          </p:cNvPr>
          <p:cNvSpPr txBox="1"/>
          <p:nvPr/>
        </p:nvSpPr>
        <p:spPr>
          <a:xfrm>
            <a:off x="10130038" y="571155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27656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85638"/>
            <a:ext cx="57878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will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46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2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8910F2-504B-4910-B583-F47F50161368}"/>
              </a:ext>
            </a:extLst>
          </p:cNvPr>
          <p:cNvSpPr txBox="1"/>
          <p:nvPr/>
        </p:nvSpPr>
        <p:spPr>
          <a:xfrm>
            <a:off x="100361" y="2029697"/>
            <a:ext cx="76295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Petrol-powered cars are not eco-friendly, so they ______ be popular.</a:t>
            </a:r>
          </a:p>
          <a:p>
            <a:r>
              <a:rPr lang="en-US" sz="2600" dirty="0"/>
              <a:t>2. We ______ travel by teleporter soon because it is faster.</a:t>
            </a:r>
          </a:p>
          <a:p>
            <a:r>
              <a:rPr lang="en-US" sz="2600" dirty="0"/>
              <a:t>3. Rich people ______ choose to travel to other planets for their holidays.</a:t>
            </a:r>
          </a:p>
          <a:p>
            <a:r>
              <a:rPr lang="en-US" sz="2600" dirty="0"/>
              <a:t>4. People ______ take holidays in crowded places as in the past.</a:t>
            </a:r>
          </a:p>
          <a:p>
            <a:r>
              <a:rPr lang="en-US" sz="2600" dirty="0"/>
              <a:t>5. Bullet trains ______ soon become a popular means of transport in Viet Nam because they are green and safe.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286FD3A-1AFA-445B-B972-AA6254E7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86" y="2175415"/>
            <a:ext cx="4378742" cy="3284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3CCB69-0C44-1A4C-8945-51775571AD76}"/>
              </a:ext>
            </a:extLst>
          </p:cNvPr>
          <p:cNvSpPr txBox="1"/>
          <p:nvPr/>
        </p:nvSpPr>
        <p:spPr>
          <a:xfrm>
            <a:off x="254511" y="2438291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5FDD7B-83BF-5F40-B8A2-D4928742A361}"/>
              </a:ext>
            </a:extLst>
          </p:cNvPr>
          <p:cNvSpPr txBox="1"/>
          <p:nvPr/>
        </p:nvSpPr>
        <p:spPr>
          <a:xfrm>
            <a:off x="2361384" y="364637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77E1E4-6543-6646-B86A-C32935224B64}"/>
              </a:ext>
            </a:extLst>
          </p:cNvPr>
          <p:cNvSpPr txBox="1"/>
          <p:nvPr/>
        </p:nvSpPr>
        <p:spPr>
          <a:xfrm>
            <a:off x="2372673" y="5215531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8D37E9-BB7C-3840-8DB4-BE49CE9771A6}"/>
              </a:ext>
            </a:extLst>
          </p:cNvPr>
          <p:cNvSpPr txBox="1"/>
          <p:nvPr/>
        </p:nvSpPr>
        <p:spPr>
          <a:xfrm>
            <a:off x="1507578" y="4413847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8220EB-A2BF-E542-B2D2-C2AA44F94168}"/>
              </a:ext>
            </a:extLst>
          </p:cNvPr>
          <p:cNvSpPr txBox="1"/>
          <p:nvPr/>
        </p:nvSpPr>
        <p:spPr>
          <a:xfrm>
            <a:off x="1243784" y="283357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96B860-3CD6-4EF2-A6EC-49BD626D32EF}"/>
              </a:ext>
            </a:extLst>
          </p:cNvPr>
          <p:cNvSpPr txBox="1"/>
          <p:nvPr/>
        </p:nvSpPr>
        <p:spPr>
          <a:xfrm>
            <a:off x="522361" y="1554993"/>
            <a:ext cx="7636767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/>
              <a:t>1. driverless cars / we / will have / in 2030 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2. cars / cities / won’t allow / in 2050 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3. electric cars / will / popular / be /?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4. we / use / will / buses / soon / solar-powered/.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5. have / enough parking places / we / will / in ten years /?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1800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88808F-B986-475E-9D66-7A6A8F2A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924" y="2125817"/>
            <a:ext cx="4995291" cy="2814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849F67-504A-4341-872D-3D36B90060D9}"/>
              </a:ext>
            </a:extLst>
          </p:cNvPr>
          <p:cNvSpPr txBox="1"/>
          <p:nvPr/>
        </p:nvSpPr>
        <p:spPr>
          <a:xfrm>
            <a:off x="576198" y="2467304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We will have driverless cars in 2030.</a:t>
            </a:r>
            <a:endParaRPr lang="en-US" sz="2200" dirty="0">
              <a:solidFill>
                <a:srgbClr val="00A9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58C37E-4956-DC44-9918-9E4D914FB571}"/>
              </a:ext>
            </a:extLst>
          </p:cNvPr>
          <p:cNvSpPr txBox="1"/>
          <p:nvPr/>
        </p:nvSpPr>
        <p:spPr>
          <a:xfrm>
            <a:off x="587487" y="3370415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Cities won’t allow cars in 2050.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FC741B-5A25-1845-B763-0F1FD842504C}"/>
              </a:ext>
            </a:extLst>
          </p:cNvPr>
          <p:cNvSpPr txBox="1"/>
          <p:nvPr/>
        </p:nvSpPr>
        <p:spPr>
          <a:xfrm>
            <a:off x="598776" y="4262237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Will electric cars be popular?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61E953-1B22-A04E-BE8C-35A8791FE600}"/>
              </a:ext>
            </a:extLst>
          </p:cNvPr>
          <p:cNvSpPr txBox="1"/>
          <p:nvPr/>
        </p:nvSpPr>
        <p:spPr>
          <a:xfrm>
            <a:off x="610065" y="5210503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We will use solar-powered buses soon.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2391C4-AD17-3142-AE96-7955503D8A11}"/>
              </a:ext>
            </a:extLst>
          </p:cNvPr>
          <p:cNvSpPr txBox="1"/>
          <p:nvPr/>
        </p:nvSpPr>
        <p:spPr>
          <a:xfrm>
            <a:off x="621354" y="6136192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Will we have enough parking places in ten years?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3746</TotalTime>
  <Words>627</Words>
  <PresentationFormat>Widescreen</PresentationFormat>
  <Paragraphs>154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Courier New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2023-04-07T08:54:30Z</dcterms:modified>
</cp:coreProperties>
</file>