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58" r:id="rId14"/>
    <p:sldId id="271" r:id="rId15"/>
    <p:sldId id="272" r:id="rId16"/>
    <p:sldId id="273" r:id="rId17"/>
    <p:sldId id="274" r:id="rId18"/>
    <p:sldId id="275" r:id="rId19"/>
    <p:sldId id="276" r:id="rId20"/>
    <p:sldId id="269" r:id="rId21"/>
    <p:sldId id="259" r:id="rId22"/>
    <p:sldId id="278" r:id="rId23"/>
    <p:sldId id="279" r:id="rId24"/>
    <p:sldId id="280" r:id="rId25"/>
    <p:sldId id="281" r:id="rId26"/>
    <p:sldId id="282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F10F-0DAB-4A52-A5A9-D45B15CFB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5CE07-EB6D-4ECA-8352-C042AA107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2C32-63C9-425C-8D8E-9B0F8B1D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3BE3E-6577-4F1A-A35A-9AA59CBC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FC9A-1027-4476-96BB-0AC3B62B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7A30-8C01-4B85-99B5-80A7C2DA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FD827-4D22-4AAE-8053-3F9087F07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C37A-3E37-42D3-8B4B-7E9BBC35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E82B-EEA8-44C0-A4B6-3C7AA917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78C3-7077-4E7F-8FCD-79CDFDFE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3DC83-A7CF-496C-BF05-EB6CAF083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1BF9D-21C2-49C9-8B84-1F7B0495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6980-4ED6-4E6A-ACD1-7F05D968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167A-B912-47F7-A3E8-BA24AFE1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7A56-D8AF-42F8-86BA-35D6475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4DDA-7259-4F26-B122-C059DFEB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35F8-72C8-4673-9D5C-6983FE29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DA07-5207-45E2-991A-17891377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DB158-7950-4119-9FF6-13CD037C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98C47-F999-448E-A609-F5355723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246A-53D1-490F-846F-9A28731D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CCA0-2F5D-473A-8A36-AD2A4B64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D91A-B413-4AAE-B54C-BF35D379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5C33-5A68-44ED-AB15-EA95F8F8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641D-3EC4-46C1-82E8-A469A9A0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8BF8-1033-4C2C-8F6A-A464887E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1244-6898-4338-8C86-7C094D1AC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B02-2938-48D4-9B10-EBC72B23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F29AD-440E-4620-955A-81C1B135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8D2E-64F7-47D3-8527-9D1578E6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F568D-417E-41FA-AD53-5D877E12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3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71A9-CD3E-4990-BD08-4344B1BD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AD5EF-B279-4D93-92D9-71BE8408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3FB3F-24EA-4742-91C4-5E065874D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BBB85-61E4-4ED8-8B4E-7BE39CAB8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D5FD8-8D05-4D1E-923D-7E10C6BD0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7701F-4B70-458E-BE5F-B1EAD1A0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5F710-02B4-40A8-9198-751597A6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8B52B-5BAB-4085-BBB9-D1014D0A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ACE7-20CE-4530-83BC-1D0CE644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9C87A-C5B1-4FA5-8120-0A6617DC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90E69-0342-4070-93B0-632ACB56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4AB4-F562-4288-9C37-AA80FE7A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E17AA-5510-4C73-841B-7281773B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2C821-CB4F-4015-A414-90AEA734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9A0FD-BF89-48E5-90A8-B5F52B50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5C47-C602-4F3B-B8F2-C03C821C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0C2F-E43B-4004-8E40-2B3DA12DD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500D-0206-4076-8F08-1B41560AA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612C6-5A40-4B46-AA6F-6368E55E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D3F25-C769-4780-9FB7-597397FF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8779-7FF1-4AAB-9EF9-8F5724D7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1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C16E-5758-4E70-9FF0-B2AB0196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23891-8410-4BB7-BD03-D78EB3152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109E-6D68-4D70-AEA0-7CAE33AB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F823-B681-414D-9FBA-D28D6C85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83473-44FE-4283-A04A-0583AAF3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CCA18-D3EF-432E-B7DC-BF3277CC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BC0EC-EC73-4884-B11C-DFC3F0C8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804D1-AD83-4AE0-8347-AE3C019E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E7F0D-5867-437F-AD80-E93BD1428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394A-EADD-48D0-B78A-8CE4E1BFBD6F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6E0A-2265-4F34-AF8A-181B8EE8C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9B7A-BB12-4B64-B483-77DAAB95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01CE-8FDC-4B34-8A6C-D874AD221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3623" r="38627" b="86957"/>
          <a:stretch/>
        </p:blipFill>
        <p:spPr>
          <a:xfrm>
            <a:off x="1559171" y="1292086"/>
            <a:ext cx="9073658" cy="21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6" t="60506" r="11793" b="1386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7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86505" r="11898" b="6782"/>
          <a:stretch/>
        </p:blipFill>
        <p:spPr>
          <a:xfrm>
            <a:off x="1193800" y="2870200"/>
            <a:ext cx="9804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3623" r="38627" b="86957"/>
          <a:stretch/>
        </p:blipFill>
        <p:spPr>
          <a:xfrm>
            <a:off x="1559171" y="1292086"/>
            <a:ext cx="9073658" cy="21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4143" r="9177" b="25486"/>
          <a:stretch/>
        </p:blipFill>
        <p:spPr>
          <a:xfrm>
            <a:off x="3263900" y="46620"/>
            <a:ext cx="5664200" cy="68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1141" r="56158" b="67735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6" t="10976" r="15600" b="67900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990" r="56313" b="46886"/>
          <a:stretch/>
        </p:blipFill>
        <p:spPr>
          <a:xfrm>
            <a:off x="3644899" y="723900"/>
            <a:ext cx="490709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9" t="32320" r="16131" b="46556"/>
          <a:stretch/>
        </p:blipFill>
        <p:spPr>
          <a:xfrm>
            <a:off x="3644899" y="723900"/>
            <a:ext cx="59055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3136" r="55102" b="25740"/>
          <a:stretch/>
        </p:blipFill>
        <p:spPr>
          <a:xfrm>
            <a:off x="3644899" y="723900"/>
            <a:ext cx="51689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0" t="53136" r="16130" b="25740"/>
          <a:stretch/>
        </p:blipFill>
        <p:spPr>
          <a:xfrm>
            <a:off x="3644899" y="723900"/>
            <a:ext cx="590550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21273" r="7817" b="29591"/>
          <a:stretch/>
        </p:blipFill>
        <p:spPr>
          <a:xfrm>
            <a:off x="212971" y="127000"/>
            <a:ext cx="7407158" cy="595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50CF-FE82-4541-BCEC-F305EB9D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1" t="70125" r="14610" b="6161"/>
          <a:stretch/>
        </p:blipFill>
        <p:spPr>
          <a:xfrm>
            <a:off x="7620129" y="1155700"/>
            <a:ext cx="448378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6BCE-959C-42BE-8E89-0D6FFD9A8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75038" r="11767" b="8167"/>
          <a:stretch/>
        </p:blipFill>
        <p:spPr>
          <a:xfrm>
            <a:off x="1294705" y="2051050"/>
            <a:ext cx="9602589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3810" r="11998" b="30080"/>
          <a:stretch/>
        </p:blipFill>
        <p:spPr>
          <a:xfrm>
            <a:off x="2667000" y="0"/>
            <a:ext cx="5974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23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9319" r="57634" b="69990"/>
          <a:stretch/>
        </p:blipFill>
        <p:spPr>
          <a:xfrm>
            <a:off x="3467100" y="558800"/>
            <a:ext cx="499696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7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7" t="9268" r="11635" b="70041"/>
          <a:stretch/>
        </p:blipFill>
        <p:spPr>
          <a:xfrm>
            <a:off x="3467100" y="558800"/>
            <a:ext cx="538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29599" r="58068" b="49710"/>
          <a:stretch/>
        </p:blipFill>
        <p:spPr>
          <a:xfrm>
            <a:off x="3467100" y="558800"/>
            <a:ext cx="499696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2" t="29497" r="13010" b="49812"/>
          <a:stretch/>
        </p:blipFill>
        <p:spPr>
          <a:xfrm>
            <a:off x="3467100" y="558800"/>
            <a:ext cx="538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t="49777" r="19397" b="29943"/>
          <a:stretch/>
        </p:blipFill>
        <p:spPr>
          <a:xfrm>
            <a:off x="1441450" y="920750"/>
            <a:ext cx="9309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0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2B576-8E9D-4E14-8744-D248EF4F8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69920" r="3786" b="7064"/>
          <a:stretch/>
        </p:blipFill>
        <p:spPr>
          <a:xfrm>
            <a:off x="1503058" y="1778000"/>
            <a:ext cx="9185883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3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3BA5-A328-40D3-BE3D-B5E54F1F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61" r="42466" b="7695"/>
          <a:stretch/>
        </p:blipFill>
        <p:spPr>
          <a:xfrm>
            <a:off x="952500" y="1637726"/>
            <a:ext cx="6007100" cy="3582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50CF-FE82-4541-BCEC-F305EB9DE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1" t="70125" r="14610" b="6161"/>
          <a:stretch/>
        </p:blipFill>
        <p:spPr>
          <a:xfrm>
            <a:off x="7620129" y="1155700"/>
            <a:ext cx="4483789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6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3924" r="9747" b="14410"/>
          <a:stretch/>
        </p:blipFill>
        <p:spPr>
          <a:xfrm>
            <a:off x="3644900" y="59666"/>
            <a:ext cx="4902200" cy="67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9462" r="51256" b="64908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5" t="9104" r="12904" b="65266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34376" r="50954" b="3999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3946" r="11390" b="40424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1CE6C-9DAF-47E2-81E5-856A9AB7A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59505" r="50651" b="14865"/>
          <a:stretch/>
        </p:blipFill>
        <p:spPr>
          <a:xfrm>
            <a:off x="3958015" y="850900"/>
            <a:ext cx="427596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2020-08-22T23:56:14Z</dcterms:created>
  <dcterms:modified xsi:type="dcterms:W3CDTF">2020-08-23T00:07:07Z</dcterms:modified>
</cp:coreProperties>
</file>