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70" r:id="rId4"/>
    <p:sldId id="271" r:id="rId5"/>
    <p:sldId id="258" r:id="rId6"/>
    <p:sldId id="272" r:id="rId7"/>
    <p:sldId id="267" r:id="rId8"/>
    <p:sldId id="266" r:id="rId9"/>
    <p:sldId id="273" r:id="rId10"/>
    <p:sldId id="269"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64B"/>
    <a:srgbClr val="FFD757"/>
    <a:srgbClr val="00A1DA"/>
    <a:srgbClr val="FFAD5B"/>
    <a:srgbClr val="BEE395"/>
    <a:srgbClr val="6CB5D6"/>
    <a:srgbClr val="90D0EC"/>
    <a:srgbClr val="78C5E8"/>
    <a:srgbClr val="57B8E3"/>
    <a:srgbClr val="76C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36" y="-5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30B46-ED89-4F59-9F3D-AE0297600B29}" type="datetimeFigureOut">
              <a:rPr lang="en-US" smtClean="0"/>
              <a:t>13-02-2022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9462B-6CA1-48CF-A14A-7A4DFCCD989D}" type="slidenum">
              <a:rPr lang="en-US" smtClean="0"/>
              <a:t>‹#›</a:t>
            </a:fld>
            <a:endParaRPr lang="en-US"/>
          </a:p>
        </p:txBody>
      </p:sp>
    </p:spTree>
    <p:extLst>
      <p:ext uri="{BB962C8B-B14F-4D97-AF65-F5344CB8AC3E}">
        <p14:creationId xmlns:p14="http://schemas.microsoft.com/office/powerpoint/2010/main" val="239998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Mục</a:t>
            </a:r>
            <a:r>
              <a:rPr lang="en-US" baseline="0" smtClean="0"/>
              <a:t> đích là cho hs hiểu, hai số có số chục bằng nhau thì ta so sánh bên hàng đơn vị</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3</a:t>
            </a:fld>
            <a:endParaRPr lang="en-US"/>
          </a:p>
        </p:txBody>
      </p:sp>
    </p:spTree>
    <p:extLst>
      <p:ext uri="{BB962C8B-B14F-4D97-AF65-F5344CB8AC3E}">
        <p14:creationId xmlns:p14="http://schemas.microsoft.com/office/powerpoint/2010/main" val="400708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Mục</a:t>
            </a:r>
            <a:r>
              <a:rPr lang="en-US" baseline="0" smtClean="0"/>
              <a:t> đích là cho hs hiểu, số nào có nhiều chục hơn thì số đó lớn hơn</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4</a:t>
            </a:fld>
            <a:endParaRPr lang="en-US"/>
          </a:p>
        </p:txBody>
      </p:sp>
    </p:spTree>
    <p:extLst>
      <p:ext uri="{BB962C8B-B14F-4D97-AF65-F5344CB8AC3E}">
        <p14:creationId xmlns:p14="http://schemas.microsoft.com/office/powerpoint/2010/main" val="400708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nhớ</a:t>
            </a:r>
            <a:r>
              <a:rPr lang="en-US" baseline="0" smtClean="0"/>
              <a:t> kiến thức này, xem xong thì xóa slide này đi nhé!</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5</a:t>
            </a:fld>
            <a:endParaRPr lang="en-US"/>
          </a:p>
        </p:txBody>
      </p:sp>
    </p:spTree>
    <p:extLst>
      <p:ext uri="{BB962C8B-B14F-4D97-AF65-F5344CB8AC3E}">
        <p14:creationId xmlns:p14="http://schemas.microsoft.com/office/powerpoint/2010/main" val="113846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Nhấp</a:t>
            </a:r>
            <a:r>
              <a:rPr lang="en-US" baseline="0" smtClean="0"/>
              <a:t> vào mũi tên, nếu sai thì ra mặt khóc, đúng thì ra mặt cười</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7</a:t>
            </a:fld>
            <a:endParaRPr lang="en-US"/>
          </a:p>
        </p:txBody>
      </p:sp>
    </p:spTree>
    <p:extLst>
      <p:ext uri="{BB962C8B-B14F-4D97-AF65-F5344CB8AC3E}">
        <p14:creationId xmlns:p14="http://schemas.microsoft.com/office/powerpoint/2010/main" val="1561956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13-02-2022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2481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13-02-2022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31531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13-02-2022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038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13-02-2022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52307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52EA02-620F-402F-96EF-96676793A7B3}" type="datetimeFigureOut">
              <a:rPr lang="en-US" smtClean="0"/>
              <a:t>13-02-2022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20968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52EA02-620F-402F-96EF-96676793A7B3}" type="datetimeFigureOut">
              <a:rPr lang="en-US" smtClean="0"/>
              <a:t>13-02-2022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77393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52EA02-620F-402F-96EF-96676793A7B3}" type="datetimeFigureOut">
              <a:rPr lang="en-US" smtClean="0"/>
              <a:t>13-02-2022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241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52EA02-620F-402F-96EF-96676793A7B3}" type="datetimeFigureOut">
              <a:rPr lang="en-US" smtClean="0"/>
              <a:t>13-02-2022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06258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2EA02-620F-402F-96EF-96676793A7B3}" type="datetimeFigureOut">
              <a:rPr lang="en-US" smtClean="0"/>
              <a:t>13-02-2022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40281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13-02-2022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83863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13-02-2022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78110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152EA02-620F-402F-96EF-96676793A7B3}" type="datetimeFigureOut">
              <a:rPr lang="en-US" smtClean="0"/>
              <a:t>13-02-2022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F408DA-F5E7-40B2-A2D2-82803FC113C7}" type="slidenum">
              <a:rPr lang="en-US" smtClean="0"/>
              <a:t>‹#›</a:t>
            </a:fld>
            <a:endParaRPr lang="en-US"/>
          </a:p>
        </p:txBody>
      </p:sp>
    </p:spTree>
    <p:extLst>
      <p:ext uri="{BB962C8B-B14F-4D97-AF65-F5344CB8AC3E}">
        <p14:creationId xmlns:p14="http://schemas.microsoft.com/office/powerpoint/2010/main" val="143291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228600" y="164523"/>
            <a:ext cx="9448800" cy="2615503"/>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p:cNvSpPr/>
          <p:nvPr/>
        </p:nvSpPr>
        <p:spPr>
          <a:xfrm>
            <a:off x="-228600" y="0"/>
            <a:ext cx="9448800" cy="2548496"/>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a:t>
            </a:r>
            <a:endParaRPr lang="en-US" sz="2000"/>
          </a:p>
        </p:txBody>
      </p:sp>
    </p:spTree>
    <p:extLst>
      <p:ext uri="{BB962C8B-B14F-4D97-AF65-F5344CB8AC3E}">
        <p14:creationId xmlns:p14="http://schemas.microsoft.com/office/powerpoint/2010/main" val="1909156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81000" y="775885"/>
            <a:ext cx="8763000" cy="3351615"/>
          </a:xfrm>
          <a:prstGeom prst="cloud">
            <a:avLst/>
          </a:prstGeom>
          <a:solidFill>
            <a:srgbClr val="FFB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Arial" pitchFamily="34" charset="0"/>
                <a:cs typeface="Arial" pitchFamily="34" charset="0"/>
              </a:rPr>
              <a:t>                         Dặn dò:</a:t>
            </a:r>
          </a:p>
          <a:p>
            <a:pPr algn="just"/>
            <a:r>
              <a:rPr lang="en-US" sz="2800" smtClean="0">
                <a:solidFill>
                  <a:schemeClr val="tx1"/>
                </a:solidFill>
                <a:latin typeface="Arial" pitchFamily="34" charset="0"/>
                <a:cs typeface="Arial" pitchFamily="34" charset="0"/>
              </a:rPr>
              <a:t>             -  Xem lại bài đã học</a:t>
            </a:r>
          </a:p>
          <a:p>
            <a:pPr algn="just"/>
            <a:r>
              <a:rPr lang="en-US" sz="280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            -  Hoàn thành vở bài tập </a:t>
            </a:r>
          </a:p>
          <a:p>
            <a:pPr algn="just"/>
            <a:r>
              <a:rPr lang="en-US" sz="2800" smtClean="0">
                <a:solidFill>
                  <a:schemeClr val="tx1"/>
                </a:solidFill>
                <a:latin typeface="Arial" pitchFamily="34" charset="0"/>
                <a:cs typeface="Arial" pitchFamily="34" charset="0"/>
              </a:rPr>
              <a:t>             - Chuẩn bị bài: </a:t>
            </a:r>
            <a:r>
              <a:rPr lang="en-US" sz="2800" i="1" smtClean="0">
                <a:solidFill>
                  <a:schemeClr val="tx1"/>
                </a:solidFill>
                <a:latin typeface="Arial" pitchFamily="34" charset="0"/>
                <a:cs typeface="Arial" pitchFamily="34" charset="0"/>
              </a:rPr>
              <a:t>Luyện tập </a:t>
            </a:r>
          </a:p>
          <a:p>
            <a:pPr algn="just"/>
            <a:r>
              <a:rPr lang="en-US" sz="2800" i="1">
                <a:solidFill>
                  <a:schemeClr val="tx1"/>
                </a:solidFill>
                <a:latin typeface="Arial" pitchFamily="34" charset="0"/>
                <a:cs typeface="Arial" pitchFamily="34" charset="0"/>
              </a:rPr>
              <a:t> </a:t>
            </a:r>
            <a:r>
              <a:rPr lang="en-US" sz="2800" i="1" smtClean="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trang 18</a:t>
            </a:r>
          </a:p>
        </p:txBody>
      </p:sp>
    </p:spTree>
    <p:extLst>
      <p:ext uri="{BB962C8B-B14F-4D97-AF65-F5344CB8AC3E}">
        <p14:creationId xmlns:p14="http://schemas.microsoft.com/office/powerpoint/2010/main" val="542255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032" y="0"/>
            <a:ext cx="9296400" cy="1581150"/>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rot="21388221">
            <a:off x="76201" y="209550"/>
            <a:ext cx="2362200" cy="1503218"/>
            <a:chOff x="1143000" y="742950"/>
            <a:chExt cx="3962400" cy="2521527"/>
          </a:xfrm>
        </p:grpSpPr>
        <p:sp>
          <p:nvSpPr>
            <p:cNvPr id="5" name="Cloud 4"/>
            <p:cNvSpPr/>
            <p:nvPr/>
          </p:nvSpPr>
          <p:spPr>
            <a:xfrm>
              <a:off x="1143000" y="742950"/>
              <a:ext cx="3962400" cy="2521527"/>
            </a:xfrm>
            <a:prstGeom prst="cloud">
              <a:avLst/>
            </a:prstGeom>
            <a:solidFill>
              <a:srgbClr val="FFCF37"/>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1280432" y="830406"/>
              <a:ext cx="3687536" cy="2346614"/>
            </a:xfrm>
            <a:prstGeom prst="cloud">
              <a:avLst/>
            </a:prstGeom>
            <a:solidFill>
              <a:srgbClr val="FFCF37"/>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latin typeface="Arial" pitchFamily="34" charset="0"/>
                <a:cs typeface="Arial" pitchFamily="34" charset="0"/>
              </a:endParaRPr>
            </a:p>
          </p:txBody>
        </p:sp>
      </p:grpSp>
      <p:sp>
        <p:nvSpPr>
          <p:cNvPr id="7" name="Title 6"/>
          <p:cNvSpPr>
            <a:spLocks noGrp="1"/>
          </p:cNvSpPr>
          <p:nvPr>
            <p:ph type="title"/>
          </p:nvPr>
        </p:nvSpPr>
        <p:spPr>
          <a:xfrm rot="20944908">
            <a:off x="489975" y="1325622"/>
            <a:ext cx="1726223" cy="511053"/>
          </a:xfrm>
        </p:spPr>
        <p:txBody>
          <a:bodyPr>
            <a:prstTxWarp prst="textArchUp">
              <a:avLst/>
            </a:prstTxWarp>
            <a:noAutofit/>
          </a:bodyPr>
          <a:lstStyle/>
          <a:p>
            <a:r>
              <a:rPr lang="en-US" sz="3600" b="1" smtClean="0">
                <a:latin typeface="Arial" pitchFamily="34" charset="0"/>
                <a:cs typeface="Arial" pitchFamily="34" charset="0"/>
              </a:rPr>
              <a:t>Chủ đề</a:t>
            </a:r>
            <a:br>
              <a:rPr lang="en-US" sz="3600" b="1" smtClean="0">
                <a:latin typeface="Arial" pitchFamily="34" charset="0"/>
                <a:cs typeface="Arial" pitchFamily="34" charset="0"/>
              </a:rPr>
            </a:br>
            <a:r>
              <a:rPr lang="en-US" sz="3600" b="1" smtClean="0">
                <a:latin typeface="Arial" pitchFamily="34" charset="0"/>
                <a:cs typeface="Arial" pitchFamily="34" charset="0"/>
              </a:rPr>
              <a:t>6</a:t>
            </a:r>
            <a:endParaRPr lang="en-US" sz="3600" b="1">
              <a:latin typeface="Arial" pitchFamily="34" charset="0"/>
              <a:cs typeface="Arial" pitchFamily="34" charset="0"/>
            </a:endParaRPr>
          </a:p>
        </p:txBody>
      </p:sp>
      <p:sp>
        <p:nvSpPr>
          <p:cNvPr id="11" name="TextBox 10"/>
          <p:cNvSpPr txBox="1"/>
          <p:nvPr/>
        </p:nvSpPr>
        <p:spPr>
          <a:xfrm>
            <a:off x="2514600" y="467409"/>
            <a:ext cx="5486400"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CÁC SỐ ĐẾN 100</a:t>
            </a:r>
            <a:endParaRPr lang="en-US" sz="4000" b="1" spc="5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grpSp>
        <p:nvGrpSpPr>
          <p:cNvPr id="14" name="Group 13"/>
          <p:cNvGrpSpPr/>
          <p:nvPr/>
        </p:nvGrpSpPr>
        <p:grpSpPr>
          <a:xfrm>
            <a:off x="304800" y="1806126"/>
            <a:ext cx="8458200" cy="1473493"/>
            <a:chOff x="304800" y="2038350"/>
            <a:chExt cx="8458200" cy="1473493"/>
          </a:xfrm>
        </p:grpSpPr>
        <p:sp>
          <p:nvSpPr>
            <p:cNvPr id="12" name="Rounded Rectangle 11"/>
            <p:cNvSpPr/>
            <p:nvPr/>
          </p:nvSpPr>
          <p:spPr>
            <a:xfrm>
              <a:off x="304800" y="2038350"/>
              <a:ext cx="8458200" cy="1473493"/>
            </a:xfrm>
            <a:prstGeom prst="round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15636" y="2111087"/>
              <a:ext cx="8229600" cy="1298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3600450" y="1991178"/>
            <a:ext cx="2057400" cy="523220"/>
          </a:xfrm>
          <a:prstGeom prst="rect">
            <a:avLst/>
          </a:prstGeom>
          <a:noFill/>
        </p:spPr>
        <p:txBody>
          <a:bodyPr wrap="square" rtlCol="0">
            <a:spAutoFit/>
          </a:bodyPr>
          <a:lstStyle/>
          <a:p>
            <a:pPr algn="ctr"/>
            <a:r>
              <a:rPr lang="en-US" sz="2800" smtClean="0">
                <a:latin typeface="Arial" pitchFamily="34" charset="0"/>
                <a:cs typeface="Arial" pitchFamily="34" charset="0"/>
              </a:rPr>
              <a:t>Bài 22</a:t>
            </a:r>
            <a:endParaRPr lang="en-US" sz="2800">
              <a:latin typeface="Arial" pitchFamily="34" charset="0"/>
              <a:cs typeface="Arial" pitchFamily="34" charset="0"/>
            </a:endParaRPr>
          </a:p>
        </p:txBody>
      </p:sp>
      <p:sp>
        <p:nvSpPr>
          <p:cNvPr id="18" name="TextBox 17"/>
          <p:cNvSpPr txBox="1"/>
          <p:nvPr/>
        </p:nvSpPr>
        <p:spPr>
          <a:xfrm>
            <a:off x="1809750" y="2538365"/>
            <a:ext cx="5638800" cy="523220"/>
          </a:xfrm>
          <a:prstGeom prst="rect">
            <a:avLst/>
          </a:prstGeom>
          <a:noFill/>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SO SÁNH SỐ CÓ HAI CHỮ SỐ</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913" y="3419475"/>
            <a:ext cx="48164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36002" y="4628172"/>
            <a:ext cx="2209800" cy="461665"/>
          </a:xfrm>
          <a:prstGeom prst="rect">
            <a:avLst/>
          </a:prstGeom>
          <a:solidFill>
            <a:srgbClr val="FFC000"/>
          </a:solidFill>
        </p:spPr>
        <p:txBody>
          <a:bodyPr wrap="square" rtlCol="0">
            <a:spAutoFit/>
          </a:bodyPr>
          <a:lstStyle/>
          <a:p>
            <a:pPr algn="ctr"/>
            <a:r>
              <a:rPr lang="en-US" sz="2400" b="1" smtClean="0">
                <a:latin typeface="Arial" pitchFamily="34" charset="0"/>
                <a:cs typeface="Arial" pitchFamily="34" charset="0"/>
              </a:rPr>
              <a:t>Trang 16/SGK</a:t>
            </a:r>
            <a:endParaRPr lang="en-US" sz="2400" b="1">
              <a:latin typeface="Arial" pitchFamily="34" charset="0"/>
              <a:cs typeface="Arial" pitchFamily="34" charset="0"/>
            </a:endParaRPr>
          </a:p>
        </p:txBody>
      </p:sp>
    </p:spTree>
    <p:extLst>
      <p:ext uri="{BB962C8B-B14F-4D97-AF65-F5344CB8AC3E}">
        <p14:creationId xmlns:p14="http://schemas.microsoft.com/office/powerpoint/2010/main" val="44789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58" y="-47852"/>
            <a:ext cx="57912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25664"/>
            <a:ext cx="3054002"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txBox="1">
            <a:spLocks/>
          </p:cNvSpPr>
          <p:nvPr/>
        </p:nvSpPr>
        <p:spPr>
          <a:xfrm>
            <a:off x="1856014" y="4762500"/>
            <a:ext cx="5971693"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solidFill>
                <a:srgbClr val="0070C0"/>
              </a:solidFill>
              <a:latin typeface="Arial" pitchFamily="34" charset="0"/>
              <a:cs typeface="Arial" pitchFamily="34" charset="0"/>
            </a:endParaRPr>
          </a:p>
        </p:txBody>
      </p:sp>
      <p:grpSp>
        <p:nvGrpSpPr>
          <p:cNvPr id="2" name="Group 1"/>
          <p:cNvGrpSpPr/>
          <p:nvPr/>
        </p:nvGrpSpPr>
        <p:grpSpPr>
          <a:xfrm>
            <a:off x="227685" y="916469"/>
            <a:ext cx="2840018" cy="1401275"/>
            <a:chOff x="576021" y="798131"/>
            <a:chExt cx="2840018" cy="1401275"/>
          </a:xfrm>
        </p:grpSpPr>
        <p:grpSp>
          <p:nvGrpSpPr>
            <p:cNvPr id="12" name="Group 11"/>
            <p:cNvGrpSpPr/>
            <p:nvPr/>
          </p:nvGrpSpPr>
          <p:grpSpPr>
            <a:xfrm>
              <a:off x="576021" y="1056407"/>
              <a:ext cx="2840018" cy="1142999"/>
              <a:chOff x="375784" y="2319287"/>
              <a:chExt cx="2840018" cy="1263893"/>
            </a:xfrm>
          </p:grpSpPr>
          <p:pic>
            <p:nvPicPr>
              <p:cNvPr id="15" name="Picture 5" descr="ถาดเสริฟไม้ รุ่น วาสโซ 32 x 24 x 1.5 ซม. - ลายไม้ธรรมชาติ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55" t="33894" r="7388" b="38462"/>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233825" y="2768627"/>
                <a:ext cx="242888" cy="262319"/>
              </a:xfrm>
              <a:prstGeom prst="rect">
                <a:avLst/>
              </a:prstGeom>
            </p:spPr>
          </p:pic>
          <p:pic>
            <p:nvPicPr>
              <p:cNvPr id="20" name="Picture 1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455280" y="2768627"/>
                <a:ext cx="242888" cy="262319"/>
              </a:xfrm>
              <a:prstGeom prst="rect">
                <a:avLst/>
              </a:prstGeom>
            </p:spPr>
          </p:pic>
          <p:pic>
            <p:nvPicPr>
              <p:cNvPr id="14" name="Picture 13"/>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23864" y="2909104"/>
                <a:ext cx="242888" cy="262319"/>
              </a:xfrm>
              <a:prstGeom prst="rect">
                <a:avLst/>
              </a:prstGeom>
            </p:spPr>
          </p:pic>
          <p:pic>
            <p:nvPicPr>
              <p:cNvPr id="17" name="Picture 16"/>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18" name="Picture 17"/>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pic>
            <p:nvPicPr>
              <p:cNvPr id="22" name="Picture 21"/>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55269" y="2646785"/>
                <a:ext cx="242888" cy="262319"/>
              </a:xfrm>
              <a:prstGeom prst="rect">
                <a:avLst/>
              </a:prstGeom>
            </p:spPr>
          </p:pic>
        </p:grpSp>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1129255" y="798131"/>
              <a:ext cx="866775" cy="116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3570809" y="959415"/>
            <a:ext cx="2840018" cy="1358329"/>
            <a:chOff x="3919145" y="841077"/>
            <a:chExt cx="2840018" cy="1358329"/>
          </a:xfrm>
        </p:grpSpPr>
        <p:grpSp>
          <p:nvGrpSpPr>
            <p:cNvPr id="23" name="Group 22"/>
            <p:cNvGrpSpPr/>
            <p:nvPr/>
          </p:nvGrpSpPr>
          <p:grpSpPr>
            <a:xfrm>
              <a:off x="3919145" y="1056407"/>
              <a:ext cx="2840018" cy="1142999"/>
              <a:chOff x="375784" y="2319287"/>
              <a:chExt cx="2840018" cy="1263893"/>
            </a:xfrm>
          </p:grpSpPr>
          <p:pic>
            <p:nvPicPr>
              <p:cNvPr id="24" name="Picture 5" descr="ถาดเสริฟไม้ รุ่น วาสโซ 32 x 24 x 1.5 ซม. - ลายไม้ธรรมชาติ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55" t="33894" r="7388" b="38462"/>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233825" y="2768627"/>
                <a:ext cx="242888" cy="262319"/>
              </a:xfrm>
              <a:prstGeom prst="rect">
                <a:avLst/>
              </a:prstGeom>
            </p:spPr>
          </p:pic>
          <p:pic>
            <p:nvPicPr>
              <p:cNvPr id="26" name="Picture 25"/>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455280" y="2768627"/>
                <a:ext cx="242888" cy="262319"/>
              </a:xfrm>
              <a:prstGeom prst="rect">
                <a:avLst/>
              </a:prstGeom>
            </p:spPr>
          </p:pic>
          <p:pic>
            <p:nvPicPr>
              <p:cNvPr id="27" name="Picture 26"/>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23864" y="2909104"/>
                <a:ext cx="242888" cy="262319"/>
              </a:xfrm>
              <a:prstGeom prst="rect">
                <a:avLst/>
              </a:prstGeom>
            </p:spPr>
          </p:pic>
          <p:pic>
            <p:nvPicPr>
              <p:cNvPr id="28" name="Picture 27"/>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29" name="Picture 28"/>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pic>
            <p:nvPicPr>
              <p:cNvPr id="30" name="Picture 2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55269" y="2646785"/>
                <a:ext cx="242888" cy="262319"/>
              </a:xfrm>
              <a:prstGeom prst="rect">
                <a:avLst/>
              </a:prstGeom>
            </p:spPr>
          </p:pic>
          <p:pic>
            <p:nvPicPr>
              <p:cNvPr id="32" name="Picture 31"/>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1909309" y="2910096"/>
                <a:ext cx="242888" cy="262319"/>
              </a:xfrm>
              <a:prstGeom prst="rect">
                <a:avLst/>
              </a:prstGeom>
            </p:spPr>
          </p:pic>
          <p:pic>
            <p:nvPicPr>
              <p:cNvPr id="33" name="Picture 32"/>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014084" y="2772182"/>
                <a:ext cx="242888" cy="262319"/>
              </a:xfrm>
              <a:prstGeom prst="rect">
                <a:avLst/>
              </a:prstGeom>
            </p:spPr>
          </p:pic>
          <p:pic>
            <p:nvPicPr>
              <p:cNvPr id="34" name="Picture 33"/>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18859" y="2635261"/>
                <a:ext cx="242888" cy="262319"/>
              </a:xfrm>
              <a:prstGeom prst="rect">
                <a:avLst/>
              </a:prstGeom>
            </p:spPr>
          </p:pic>
        </p:grpSp>
        <p:pic>
          <p:nvPicPr>
            <p:cNvPr id="31"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4480217" y="841077"/>
              <a:ext cx="866775" cy="116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57" name="Straight Connector 56"/>
          <p:cNvCxnSpPr/>
          <p:nvPr/>
        </p:nvCxnSpPr>
        <p:spPr>
          <a:xfrm>
            <a:off x="0" y="4454976"/>
            <a:ext cx="9144000" cy="0"/>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9516" y="3919223"/>
            <a:ext cx="5178599"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Hai khay có điểm gì giống nhau?</a:t>
            </a:r>
            <a:endParaRPr lang="en-US" sz="2400">
              <a:latin typeface="Arial" pitchFamily="34" charset="0"/>
              <a:cs typeface="Arial" pitchFamily="34" charset="0"/>
            </a:endParaRPr>
          </a:p>
        </p:txBody>
      </p:sp>
      <p:sp>
        <p:nvSpPr>
          <p:cNvPr id="6" name="Down Arrow 5"/>
          <p:cNvSpPr/>
          <p:nvPr/>
        </p:nvSpPr>
        <p:spPr>
          <a:xfrm rot="1994451">
            <a:off x="4869639" y="872821"/>
            <a:ext cx="350650" cy="6194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p:cNvSpPr/>
          <p:nvPr/>
        </p:nvSpPr>
        <p:spPr>
          <a:xfrm rot="1994451">
            <a:off x="1484037" y="832656"/>
            <a:ext cx="350650" cy="6194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00232" y="2223059"/>
            <a:ext cx="1739220"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Một chục</a:t>
            </a:r>
            <a:endParaRPr lang="en-US" sz="2400">
              <a:latin typeface="Arial" pitchFamily="34" charset="0"/>
              <a:cs typeface="Arial" pitchFamily="34" charset="0"/>
            </a:endParaRPr>
          </a:p>
        </p:txBody>
      </p:sp>
      <p:sp>
        <p:nvSpPr>
          <p:cNvPr id="59" name="TextBox 58"/>
          <p:cNvSpPr txBox="1"/>
          <p:nvPr/>
        </p:nvSpPr>
        <p:spPr>
          <a:xfrm>
            <a:off x="3531516" y="2223059"/>
            <a:ext cx="1739220"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Một chục</a:t>
            </a:r>
            <a:endParaRPr lang="en-US" sz="2400">
              <a:latin typeface="Arial" pitchFamily="34" charset="0"/>
              <a:cs typeface="Arial" pitchFamily="34" charset="0"/>
            </a:endParaRPr>
          </a:p>
        </p:txBody>
      </p:sp>
      <p:sp>
        <p:nvSpPr>
          <p:cNvPr id="60" name="TextBox 59"/>
          <p:cNvSpPr txBox="1"/>
          <p:nvPr/>
        </p:nvSpPr>
        <p:spPr>
          <a:xfrm>
            <a:off x="51052" y="3927964"/>
            <a:ext cx="7340348"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Số lượng quả ngoài các túi khác nhau như thế nào?</a:t>
            </a:r>
            <a:endParaRPr lang="en-US" sz="2400">
              <a:latin typeface="Arial" pitchFamily="34" charset="0"/>
              <a:cs typeface="Arial" pitchFamily="34" charset="0"/>
            </a:endParaRPr>
          </a:p>
        </p:txBody>
      </p:sp>
      <p:sp>
        <p:nvSpPr>
          <p:cNvPr id="61" name="Down Arrow 60"/>
          <p:cNvSpPr/>
          <p:nvPr/>
        </p:nvSpPr>
        <p:spPr>
          <a:xfrm rot="6889096">
            <a:off x="6188553" y="1719309"/>
            <a:ext cx="350650" cy="619406"/>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rot="6889096">
            <a:off x="2802951" y="1679144"/>
            <a:ext cx="350650" cy="619406"/>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019851" y="2228768"/>
            <a:ext cx="584008"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6</a:t>
            </a:r>
            <a:endParaRPr lang="en-US" sz="2400">
              <a:latin typeface="Arial" pitchFamily="34" charset="0"/>
              <a:cs typeface="Arial" pitchFamily="34" charset="0"/>
            </a:endParaRPr>
          </a:p>
        </p:txBody>
      </p:sp>
      <p:sp>
        <p:nvSpPr>
          <p:cNvPr id="64" name="TextBox 63"/>
          <p:cNvSpPr txBox="1"/>
          <p:nvPr/>
        </p:nvSpPr>
        <p:spPr>
          <a:xfrm>
            <a:off x="5244511" y="2212889"/>
            <a:ext cx="645493"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9</a:t>
            </a:r>
            <a:endParaRPr lang="en-US" sz="2400">
              <a:latin typeface="Arial" pitchFamily="34" charset="0"/>
              <a:cs typeface="Arial" pitchFamily="34" charset="0"/>
            </a:endParaRPr>
          </a:p>
        </p:txBody>
      </p:sp>
      <p:cxnSp>
        <p:nvCxnSpPr>
          <p:cNvPr id="19" name="Straight Arrow Connector 18"/>
          <p:cNvCxnSpPr>
            <a:stCxn id="54" idx="2"/>
          </p:cNvCxnSpPr>
          <p:nvPr/>
        </p:nvCxnSpPr>
        <p:spPr>
          <a:xfrm>
            <a:off x="1069842" y="2684724"/>
            <a:ext cx="577852" cy="434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3" idx="2"/>
          </p:cNvCxnSpPr>
          <p:nvPr/>
        </p:nvCxnSpPr>
        <p:spPr>
          <a:xfrm flipH="1">
            <a:off x="1785264" y="2690433"/>
            <a:ext cx="526591" cy="4147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itle 2"/>
          <p:cNvSpPr txBox="1">
            <a:spLocks/>
          </p:cNvSpPr>
          <p:nvPr/>
        </p:nvSpPr>
        <p:spPr>
          <a:xfrm>
            <a:off x="1214306" y="3211170"/>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16</a:t>
            </a:r>
            <a:endParaRPr lang="en-US" sz="3600">
              <a:latin typeface="Arial" pitchFamily="34" charset="0"/>
              <a:cs typeface="Arial" pitchFamily="34" charset="0"/>
            </a:endParaRPr>
          </a:p>
        </p:txBody>
      </p:sp>
      <p:cxnSp>
        <p:nvCxnSpPr>
          <p:cNvPr id="51" name="Straight Arrow Connector 50"/>
          <p:cNvCxnSpPr/>
          <p:nvPr/>
        </p:nvCxnSpPr>
        <p:spPr>
          <a:xfrm>
            <a:off x="4387190" y="2681983"/>
            <a:ext cx="577852" cy="423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4" idx="2"/>
          </p:cNvCxnSpPr>
          <p:nvPr/>
        </p:nvCxnSpPr>
        <p:spPr>
          <a:xfrm flipH="1">
            <a:off x="5102613" y="2674554"/>
            <a:ext cx="464645" cy="430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itle 2"/>
          <p:cNvSpPr txBox="1">
            <a:spLocks/>
          </p:cNvSpPr>
          <p:nvPr/>
        </p:nvSpPr>
        <p:spPr>
          <a:xfrm>
            <a:off x="4531654" y="3211170"/>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19</a:t>
            </a:r>
            <a:endParaRPr lang="en-US" sz="3600">
              <a:latin typeface="Arial" pitchFamily="34" charset="0"/>
              <a:cs typeface="Arial" pitchFamily="34" charset="0"/>
            </a:endParaRPr>
          </a:p>
        </p:txBody>
      </p:sp>
      <p:sp>
        <p:nvSpPr>
          <p:cNvPr id="65" name="TextBox 64"/>
          <p:cNvSpPr txBox="1"/>
          <p:nvPr/>
        </p:nvSpPr>
        <p:spPr>
          <a:xfrm>
            <a:off x="53035" y="3919222"/>
            <a:ext cx="7340348"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Vậy, khay nào có nhiều quả cà chua hơn?</a:t>
            </a:r>
            <a:endParaRPr lang="en-US" sz="2400">
              <a:latin typeface="Arial" pitchFamily="34" charset="0"/>
              <a:cs typeface="Arial" pitchFamily="34" charset="0"/>
            </a:endParaRPr>
          </a:p>
        </p:txBody>
      </p:sp>
      <p:sp>
        <p:nvSpPr>
          <p:cNvPr id="66" name="Title 2"/>
          <p:cNvSpPr txBox="1">
            <a:spLocks/>
          </p:cNvSpPr>
          <p:nvPr/>
        </p:nvSpPr>
        <p:spPr>
          <a:xfrm>
            <a:off x="2841013" y="3209298"/>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a:t>
            </a:r>
            <a:endParaRPr lang="en-US" sz="3600">
              <a:latin typeface="Arial" pitchFamily="34" charset="0"/>
              <a:cs typeface="Arial" pitchFamily="34" charset="0"/>
            </a:endParaRPr>
          </a:p>
        </p:txBody>
      </p:sp>
      <p:sp>
        <p:nvSpPr>
          <p:cNvPr id="67" name="Title 2"/>
          <p:cNvSpPr txBox="1">
            <a:spLocks/>
          </p:cNvSpPr>
          <p:nvPr/>
        </p:nvSpPr>
        <p:spPr>
          <a:xfrm>
            <a:off x="2841013" y="3209298"/>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&lt;</a:t>
            </a:r>
            <a:endParaRPr lang="en-US" sz="3600">
              <a:latin typeface="Arial" pitchFamily="34" charset="0"/>
              <a:cs typeface="Arial" pitchFamily="34" charset="0"/>
            </a:endParaRPr>
          </a:p>
        </p:txBody>
      </p:sp>
      <p:sp>
        <p:nvSpPr>
          <p:cNvPr id="68" name="Title 2"/>
          <p:cNvSpPr txBox="1">
            <a:spLocks/>
          </p:cNvSpPr>
          <p:nvPr/>
        </p:nvSpPr>
        <p:spPr>
          <a:xfrm>
            <a:off x="6718570" y="1233865"/>
            <a:ext cx="2196830"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16   &lt;   19</a:t>
            </a:r>
            <a:endParaRPr lang="en-US" sz="3600">
              <a:latin typeface="Arial" pitchFamily="34" charset="0"/>
              <a:cs typeface="Arial" pitchFamily="34" charset="0"/>
            </a:endParaRPr>
          </a:p>
        </p:txBody>
      </p:sp>
      <p:sp>
        <p:nvSpPr>
          <p:cNvPr id="69" name="Title 2"/>
          <p:cNvSpPr txBox="1">
            <a:spLocks/>
          </p:cNvSpPr>
          <p:nvPr/>
        </p:nvSpPr>
        <p:spPr>
          <a:xfrm>
            <a:off x="6729292" y="2029012"/>
            <a:ext cx="2196830" cy="577428"/>
          </a:xfrm>
          <a:prstGeom prst="rect">
            <a:avLst/>
          </a:prstGeom>
          <a:ln>
            <a:solidFill>
              <a:schemeClr val="accent6"/>
            </a:solidFill>
          </a:ln>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19   …   16</a:t>
            </a:r>
            <a:endParaRPr lang="en-US" sz="3600">
              <a:latin typeface="Arial" pitchFamily="34" charset="0"/>
              <a:cs typeface="Arial" pitchFamily="34"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6544" y="1889383"/>
            <a:ext cx="82232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itle 41"/>
          <p:cNvSpPr>
            <a:spLocks noGrp="1"/>
          </p:cNvSpPr>
          <p:nvPr>
            <p:ph type="title"/>
          </p:nvPr>
        </p:nvSpPr>
        <p:spPr/>
        <p:txBody>
          <a:bodyPr/>
          <a:lstStyle/>
          <a:p>
            <a:endParaRPr lang="en-US"/>
          </a:p>
        </p:txBody>
      </p:sp>
    </p:spTree>
    <p:extLst>
      <p:ext uri="{BB962C8B-B14F-4D97-AF65-F5344CB8AC3E}">
        <p14:creationId xmlns:p14="http://schemas.microsoft.com/office/powerpoint/2010/main" val="31330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6" presetClass="emph" presetSubtype="0" fill="hold" grpId="1" nodeType="afterEffect">
                                  <p:stCondLst>
                                    <p:cond delay="0"/>
                                  </p:stCondLst>
                                  <p:childTnLst>
                                    <p:animScale>
                                      <p:cBhvr>
                                        <p:cTn id="26" dur="2000" fill="hold"/>
                                        <p:tgtEl>
                                          <p:spTgt spid="58"/>
                                        </p:tgtEl>
                                      </p:cBhvr>
                                      <p:by x="150000" y="150000"/>
                                    </p:animScale>
                                  </p:childTnLst>
                                </p:cTn>
                              </p:par>
                              <p:par>
                                <p:cTn id="27" presetID="6" presetClass="emph" presetSubtype="0" fill="hold" grpId="1" nodeType="withEffect">
                                  <p:stCondLst>
                                    <p:cond delay="0"/>
                                  </p:stCondLst>
                                  <p:childTnLst>
                                    <p:animScale>
                                      <p:cBhvr>
                                        <p:cTn id="28" dur="2000" fill="hold"/>
                                        <p:tgtEl>
                                          <p:spTgt spid="6"/>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par>
                          <p:cTn id="52" fill="hold">
                            <p:stCondLst>
                              <p:cond delay="500"/>
                            </p:stCondLst>
                            <p:childTnLst>
                              <p:par>
                                <p:cTn id="53" presetID="6" presetClass="emph" presetSubtype="0" fill="hold" grpId="1" nodeType="afterEffect">
                                  <p:stCondLst>
                                    <p:cond delay="0"/>
                                  </p:stCondLst>
                                  <p:childTnLst>
                                    <p:animScale>
                                      <p:cBhvr>
                                        <p:cTn id="54" dur="2000" fill="hold"/>
                                        <p:tgtEl>
                                          <p:spTgt spid="62"/>
                                        </p:tgtEl>
                                      </p:cBhvr>
                                      <p:by x="150000" y="150000"/>
                                    </p:animScale>
                                  </p:childTnLst>
                                </p:cTn>
                              </p:par>
                              <p:par>
                                <p:cTn id="55" presetID="6" presetClass="emph" presetSubtype="0" fill="hold" grpId="1" nodeType="withEffect">
                                  <p:stCondLst>
                                    <p:cond delay="0"/>
                                  </p:stCondLst>
                                  <p:childTnLst>
                                    <p:animScale>
                                      <p:cBhvr>
                                        <p:cTn id="56" dur="2000" fill="hold"/>
                                        <p:tgtEl>
                                          <p:spTgt spid="61"/>
                                        </p:tgtEl>
                                      </p:cBhvr>
                                      <p:by x="150000" y="150000"/>
                                    </p:animScale>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2" nodeType="clickEffect">
                                  <p:stCondLst>
                                    <p:cond delay="0"/>
                                  </p:stCondLst>
                                  <p:childTnLst>
                                    <p:animEffect transition="out" filter="fade">
                                      <p:cBhvr>
                                        <p:cTn id="70" dur="500"/>
                                        <p:tgtEl>
                                          <p:spTgt spid="58"/>
                                        </p:tgtEl>
                                      </p:cBhvr>
                                    </p:animEffect>
                                    <p:set>
                                      <p:cBhvr>
                                        <p:cTn id="71" dur="1" fill="hold">
                                          <p:stCondLst>
                                            <p:cond delay="499"/>
                                          </p:stCondLst>
                                        </p:cTn>
                                        <p:tgtEl>
                                          <p:spTgt spid="58"/>
                                        </p:tgtEl>
                                        <p:attrNameLst>
                                          <p:attrName>style.visibility</p:attrName>
                                        </p:attrNameLst>
                                      </p:cBhvr>
                                      <p:to>
                                        <p:strVal val="hidden"/>
                                      </p:to>
                                    </p:set>
                                  </p:childTnLst>
                                </p:cTn>
                              </p:par>
                              <p:par>
                                <p:cTn id="72" presetID="10" presetClass="exit" presetSubtype="0" fill="hold" grpId="2" nodeType="withEffect">
                                  <p:stCondLst>
                                    <p:cond delay="0"/>
                                  </p:stCondLst>
                                  <p:childTnLst>
                                    <p:animEffect transition="out" filter="fade">
                                      <p:cBhvr>
                                        <p:cTn id="73" dur="500"/>
                                        <p:tgtEl>
                                          <p:spTgt spid="6"/>
                                        </p:tgtEl>
                                      </p:cBhvr>
                                    </p:animEffect>
                                    <p:set>
                                      <p:cBhvr>
                                        <p:cTn id="74" dur="1" fill="hold">
                                          <p:stCondLst>
                                            <p:cond delay="499"/>
                                          </p:stCondLst>
                                        </p:cTn>
                                        <p:tgtEl>
                                          <p:spTgt spid="6"/>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500"/>
                                        <p:tgtEl>
                                          <p:spTgt spid="62"/>
                                        </p:tgtEl>
                                      </p:cBhvr>
                                    </p:animEffect>
                                    <p:set>
                                      <p:cBhvr>
                                        <p:cTn id="77" dur="1" fill="hold">
                                          <p:stCondLst>
                                            <p:cond delay="499"/>
                                          </p:stCondLst>
                                        </p:cTn>
                                        <p:tgtEl>
                                          <p:spTgt spid="62"/>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500"/>
                                        <p:tgtEl>
                                          <p:spTgt spid="61"/>
                                        </p:tgtEl>
                                      </p:cBhvr>
                                    </p:animEffect>
                                    <p:set>
                                      <p:cBhvr>
                                        <p:cTn id="80" dur="1" fill="hold">
                                          <p:stCondLst>
                                            <p:cond delay="499"/>
                                          </p:stCondLst>
                                        </p:cTn>
                                        <p:tgtEl>
                                          <p:spTgt spid="6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500"/>
                                        <p:tgtEl>
                                          <p:spTgt spid="6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par>
                                <p:cTn id="91" presetID="22" presetClass="entr" presetSubtype="1" fill="hold"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ipe(up)">
                                      <p:cBhvr>
                                        <p:cTn id="93" dur="500"/>
                                        <p:tgtEl>
                                          <p:spTgt spid="36"/>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up)">
                                      <p:cBhvr>
                                        <p:cTn id="96" dur="500"/>
                                        <p:tgtEl>
                                          <p:spTgt spid="1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nodeType="click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up)">
                                      <p:cBhvr>
                                        <p:cTn id="101" dur="500"/>
                                        <p:tgtEl>
                                          <p:spTgt spid="51"/>
                                        </p:tgtEl>
                                      </p:cBhvr>
                                    </p:animEffect>
                                  </p:childTnLst>
                                </p:cTn>
                              </p:par>
                              <p:par>
                                <p:cTn id="102" presetID="22" presetClass="entr" presetSubtype="1" fill="hold"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wipe(up)">
                                      <p:cBhvr>
                                        <p:cTn id="104" dur="500"/>
                                        <p:tgtEl>
                                          <p:spTgt spid="52"/>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wipe(up)">
                                      <p:cBhvr>
                                        <p:cTn id="107" dur="500"/>
                                        <p:tgtEl>
                                          <p:spTgt spid="5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wipe(up)">
                                      <p:cBhvr>
                                        <p:cTn id="112" dur="10"/>
                                        <p:tgtEl>
                                          <p:spTgt spid="6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67"/>
                                        </p:tgtEl>
                                        <p:attrNameLst>
                                          <p:attrName>style.visibility</p:attrName>
                                        </p:attrNameLst>
                                      </p:cBhvr>
                                      <p:to>
                                        <p:strVal val="visible"/>
                                      </p:to>
                                    </p:set>
                                    <p:animEffect transition="in" filter="wipe(up)">
                                      <p:cBhvr>
                                        <p:cTn id="117" dur="10"/>
                                        <p:tgtEl>
                                          <p:spTgt spid="6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10"/>
                                        <p:tgtEl>
                                          <p:spTgt spid="5"/>
                                        </p:tgtEl>
                                      </p:cBhvr>
                                    </p:animEffect>
                                    <p:set>
                                      <p:cBhvr>
                                        <p:cTn id="122" dur="1" fill="hold">
                                          <p:stCondLst>
                                            <p:cond delay="9"/>
                                          </p:stCondLst>
                                        </p:cTn>
                                        <p:tgtEl>
                                          <p:spTgt spid="5"/>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10"/>
                                        <p:tgtEl>
                                          <p:spTgt spid="60"/>
                                        </p:tgtEl>
                                      </p:cBhvr>
                                    </p:animEffect>
                                    <p:set>
                                      <p:cBhvr>
                                        <p:cTn id="125" dur="1" fill="hold">
                                          <p:stCondLst>
                                            <p:cond delay="9"/>
                                          </p:stCondLst>
                                        </p:cTn>
                                        <p:tgtEl>
                                          <p:spTgt spid="60"/>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10"/>
                                        <p:tgtEl>
                                          <p:spTgt spid="65"/>
                                        </p:tgtEl>
                                      </p:cBhvr>
                                    </p:animEffect>
                                    <p:set>
                                      <p:cBhvr>
                                        <p:cTn id="128" dur="1" fill="hold">
                                          <p:stCondLst>
                                            <p:cond delay="9"/>
                                          </p:stCondLst>
                                        </p:cTn>
                                        <p:tgtEl>
                                          <p:spTgt spid="65"/>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68"/>
                                        </p:tgtEl>
                                        <p:attrNameLst>
                                          <p:attrName>style.visibility</p:attrName>
                                        </p:attrNameLst>
                                      </p:cBhvr>
                                      <p:to>
                                        <p:strVal val="visible"/>
                                      </p:to>
                                    </p:set>
                                    <p:animEffect transition="in" filter="fade">
                                      <p:cBhvr>
                                        <p:cTn id="133" dur="500"/>
                                        <p:tgtEl>
                                          <p:spTgt spid="68"/>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69"/>
                                        </p:tgtEl>
                                        <p:attrNameLst>
                                          <p:attrName>style.visibility</p:attrName>
                                        </p:attrNameLst>
                                      </p:cBhvr>
                                      <p:to>
                                        <p:strVal val="visible"/>
                                      </p:to>
                                    </p:set>
                                    <p:animEffect transition="in" filter="fade">
                                      <p:cBhvr>
                                        <p:cTn id="138" dur="500"/>
                                        <p:tgtEl>
                                          <p:spTgt spid="6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1026"/>
                                        </p:tgtEl>
                                        <p:attrNameLst>
                                          <p:attrName>style.visibility</p:attrName>
                                        </p:attrNameLst>
                                      </p:cBhvr>
                                      <p:to>
                                        <p:strVal val="visible"/>
                                      </p:to>
                                    </p:set>
                                    <p:animEffect transition="in" filter="fade">
                                      <p:cBhvr>
                                        <p:cTn id="14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6" grpId="2" animBg="1"/>
      <p:bldP spid="58" grpId="0" animBg="1"/>
      <p:bldP spid="58" grpId="1" animBg="1"/>
      <p:bldP spid="58" grpId="2" animBg="1"/>
      <p:bldP spid="54" grpId="0" animBg="1"/>
      <p:bldP spid="59" grpId="0" animBg="1"/>
      <p:bldP spid="60" grpId="0" animBg="1"/>
      <p:bldP spid="60" grpId="1" animBg="1"/>
      <p:bldP spid="61" grpId="0" animBg="1"/>
      <p:bldP spid="61" grpId="1" animBg="1"/>
      <p:bldP spid="61" grpId="2" animBg="1"/>
      <p:bldP spid="62" grpId="0" animBg="1"/>
      <p:bldP spid="62" grpId="1" animBg="1"/>
      <p:bldP spid="62" grpId="2" animBg="1"/>
      <p:bldP spid="63" grpId="0" animBg="1"/>
      <p:bldP spid="64" grpId="0" animBg="1"/>
      <p:bldP spid="11" grpId="0" animBg="1"/>
      <p:bldP spid="53" grpId="0" animBg="1"/>
      <p:bldP spid="65" grpId="0" animBg="1"/>
      <p:bldP spid="65" grpId="1" animBg="1"/>
      <p:bldP spid="66" grpId="0" animBg="1"/>
      <p:bldP spid="67" grpId="0" animBg="1"/>
      <p:bldP spid="68" grpId="0" animBg="1"/>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58" y="-47852"/>
            <a:ext cx="57912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25664"/>
            <a:ext cx="3054002"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txBox="1">
            <a:spLocks/>
          </p:cNvSpPr>
          <p:nvPr/>
        </p:nvSpPr>
        <p:spPr>
          <a:xfrm>
            <a:off x="1856014" y="4762500"/>
            <a:ext cx="5971693"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solidFill>
                <a:srgbClr val="0070C0"/>
              </a:solidFill>
              <a:latin typeface="Arial" pitchFamily="34" charset="0"/>
              <a:cs typeface="Arial" pitchFamily="34" charset="0"/>
            </a:endParaRPr>
          </a:p>
        </p:txBody>
      </p:sp>
      <p:grpSp>
        <p:nvGrpSpPr>
          <p:cNvPr id="2" name="Group 1"/>
          <p:cNvGrpSpPr/>
          <p:nvPr/>
        </p:nvGrpSpPr>
        <p:grpSpPr>
          <a:xfrm>
            <a:off x="227685" y="857284"/>
            <a:ext cx="2840018" cy="1460460"/>
            <a:chOff x="576021" y="738946"/>
            <a:chExt cx="2840018" cy="1460460"/>
          </a:xfrm>
        </p:grpSpPr>
        <p:grpSp>
          <p:nvGrpSpPr>
            <p:cNvPr id="12" name="Group 11"/>
            <p:cNvGrpSpPr/>
            <p:nvPr/>
          </p:nvGrpSpPr>
          <p:grpSpPr>
            <a:xfrm>
              <a:off x="576021" y="1056407"/>
              <a:ext cx="2840018" cy="1142999"/>
              <a:chOff x="375784" y="2319287"/>
              <a:chExt cx="2840018" cy="1263893"/>
            </a:xfrm>
          </p:grpSpPr>
          <p:pic>
            <p:nvPicPr>
              <p:cNvPr id="15" name="Picture 5" descr="ถาดเสริฟไม้ รุ่น วาสโซ 32 x 24 x 1.5 ซม. - ลายไม้ธรรมชาติ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55" t="33894" r="7388" b="38462"/>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18" name="Picture 17"/>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grpSp>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1055687" y="738946"/>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1655280" y="769809"/>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774423" y="1032756"/>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1361374" y="1056407"/>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3570809" y="1012050"/>
            <a:ext cx="2840018" cy="1305694"/>
            <a:chOff x="3919145" y="893712"/>
            <a:chExt cx="2840018" cy="1305694"/>
          </a:xfrm>
        </p:grpSpPr>
        <p:grpSp>
          <p:nvGrpSpPr>
            <p:cNvPr id="23" name="Group 22"/>
            <p:cNvGrpSpPr/>
            <p:nvPr/>
          </p:nvGrpSpPr>
          <p:grpSpPr>
            <a:xfrm>
              <a:off x="3919145" y="1056407"/>
              <a:ext cx="2840018" cy="1142999"/>
              <a:chOff x="375784" y="2319287"/>
              <a:chExt cx="2840018" cy="1263893"/>
            </a:xfrm>
          </p:grpSpPr>
          <p:pic>
            <p:nvPicPr>
              <p:cNvPr id="24" name="Picture 5" descr="ถาดเสริฟไม้ รุ่น วาสโซ 32 x 24 x 1.5 ซม. - ลายไม้ธรรมชาติ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55" t="33894" r="7388" b="38462"/>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233825" y="2768627"/>
                <a:ext cx="242888" cy="262319"/>
              </a:xfrm>
              <a:prstGeom prst="rect">
                <a:avLst/>
              </a:prstGeom>
            </p:spPr>
          </p:pic>
          <p:pic>
            <p:nvPicPr>
              <p:cNvPr id="26" name="Picture 25"/>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455280" y="2768627"/>
                <a:ext cx="242888" cy="262319"/>
              </a:xfrm>
              <a:prstGeom prst="rect">
                <a:avLst/>
              </a:prstGeom>
            </p:spPr>
          </p:pic>
          <p:pic>
            <p:nvPicPr>
              <p:cNvPr id="27" name="Picture 26"/>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23864" y="2909104"/>
                <a:ext cx="242888" cy="262319"/>
              </a:xfrm>
              <a:prstGeom prst="rect">
                <a:avLst/>
              </a:prstGeom>
            </p:spPr>
          </p:pic>
          <p:pic>
            <p:nvPicPr>
              <p:cNvPr id="28" name="Picture 27"/>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29" name="Picture 28"/>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grpSp>
        <p:pic>
          <p:nvPicPr>
            <p:cNvPr id="31"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4094446" y="902658"/>
              <a:ext cx="755835" cy="101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4729660" y="893712"/>
              <a:ext cx="755835" cy="101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57" name="Straight Connector 56"/>
          <p:cNvCxnSpPr/>
          <p:nvPr/>
        </p:nvCxnSpPr>
        <p:spPr>
          <a:xfrm>
            <a:off x="0" y="4960292"/>
            <a:ext cx="9144000" cy="0"/>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4800" y="3919223"/>
            <a:ext cx="6164684"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Mỗi khay có bao mấy túi cà chua?</a:t>
            </a:r>
            <a:endParaRPr lang="en-US" sz="2400">
              <a:latin typeface="Arial" pitchFamily="34" charset="0"/>
              <a:cs typeface="Arial" pitchFamily="34" charset="0"/>
            </a:endParaRPr>
          </a:p>
        </p:txBody>
      </p:sp>
      <p:sp>
        <p:nvSpPr>
          <p:cNvPr id="6" name="Down Arrow 5"/>
          <p:cNvSpPr/>
          <p:nvPr/>
        </p:nvSpPr>
        <p:spPr>
          <a:xfrm rot="1994451">
            <a:off x="5087655" y="443311"/>
            <a:ext cx="350650" cy="6194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p:cNvSpPr/>
          <p:nvPr/>
        </p:nvSpPr>
        <p:spPr>
          <a:xfrm rot="1994451">
            <a:off x="1877918" y="658771"/>
            <a:ext cx="350650" cy="6194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00232" y="2223059"/>
            <a:ext cx="1739220"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Bốn chục</a:t>
            </a:r>
            <a:endParaRPr lang="en-US" sz="2400">
              <a:latin typeface="Arial" pitchFamily="34" charset="0"/>
              <a:cs typeface="Arial" pitchFamily="34" charset="0"/>
            </a:endParaRPr>
          </a:p>
        </p:txBody>
      </p:sp>
      <p:sp>
        <p:nvSpPr>
          <p:cNvPr id="59" name="TextBox 58"/>
          <p:cNvSpPr txBox="1"/>
          <p:nvPr/>
        </p:nvSpPr>
        <p:spPr>
          <a:xfrm>
            <a:off x="3531516" y="2223059"/>
            <a:ext cx="1739220"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Hai chục</a:t>
            </a:r>
            <a:endParaRPr lang="en-US" sz="2400">
              <a:latin typeface="Arial" pitchFamily="34" charset="0"/>
              <a:cs typeface="Arial" pitchFamily="34" charset="0"/>
            </a:endParaRPr>
          </a:p>
        </p:txBody>
      </p:sp>
      <p:sp>
        <p:nvSpPr>
          <p:cNvPr id="60" name="TextBox 59"/>
          <p:cNvSpPr txBox="1"/>
          <p:nvPr/>
        </p:nvSpPr>
        <p:spPr>
          <a:xfrm>
            <a:off x="140766" y="3919222"/>
            <a:ext cx="7340348"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Số lượng quả ngoài các túi khác nhau như thế nào?</a:t>
            </a:r>
            <a:endParaRPr lang="en-US" sz="2400">
              <a:latin typeface="Arial" pitchFamily="34" charset="0"/>
              <a:cs typeface="Arial" pitchFamily="34" charset="0"/>
            </a:endParaRPr>
          </a:p>
        </p:txBody>
      </p:sp>
      <p:sp>
        <p:nvSpPr>
          <p:cNvPr id="61" name="Down Arrow 60"/>
          <p:cNvSpPr/>
          <p:nvPr/>
        </p:nvSpPr>
        <p:spPr>
          <a:xfrm rot="6889096">
            <a:off x="6188553" y="1719309"/>
            <a:ext cx="350650" cy="619406"/>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rot="6889096">
            <a:off x="2802951" y="1679144"/>
            <a:ext cx="350650" cy="619406"/>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019851" y="2228768"/>
            <a:ext cx="584008"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2</a:t>
            </a:r>
            <a:endParaRPr lang="en-US" sz="2400">
              <a:latin typeface="Arial" pitchFamily="34" charset="0"/>
              <a:cs typeface="Arial" pitchFamily="34" charset="0"/>
            </a:endParaRPr>
          </a:p>
        </p:txBody>
      </p:sp>
      <p:sp>
        <p:nvSpPr>
          <p:cNvPr id="64" name="TextBox 63"/>
          <p:cNvSpPr txBox="1"/>
          <p:nvPr/>
        </p:nvSpPr>
        <p:spPr>
          <a:xfrm>
            <a:off x="5244511" y="2212889"/>
            <a:ext cx="645493"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5</a:t>
            </a:r>
            <a:endParaRPr lang="en-US" sz="2400">
              <a:latin typeface="Arial" pitchFamily="34" charset="0"/>
              <a:cs typeface="Arial" pitchFamily="34" charset="0"/>
            </a:endParaRPr>
          </a:p>
        </p:txBody>
      </p:sp>
      <p:cxnSp>
        <p:nvCxnSpPr>
          <p:cNvPr id="19" name="Straight Arrow Connector 18"/>
          <p:cNvCxnSpPr>
            <a:stCxn id="54" idx="2"/>
          </p:cNvCxnSpPr>
          <p:nvPr/>
        </p:nvCxnSpPr>
        <p:spPr>
          <a:xfrm>
            <a:off x="1069842" y="2684724"/>
            <a:ext cx="577852" cy="434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3" idx="2"/>
          </p:cNvCxnSpPr>
          <p:nvPr/>
        </p:nvCxnSpPr>
        <p:spPr>
          <a:xfrm flipH="1">
            <a:off x="1785264" y="2690433"/>
            <a:ext cx="526591" cy="4147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itle 2"/>
          <p:cNvSpPr txBox="1">
            <a:spLocks/>
          </p:cNvSpPr>
          <p:nvPr/>
        </p:nvSpPr>
        <p:spPr>
          <a:xfrm>
            <a:off x="1214306" y="3211170"/>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42</a:t>
            </a:r>
            <a:endParaRPr lang="en-US" sz="3600">
              <a:latin typeface="Arial" pitchFamily="34" charset="0"/>
              <a:cs typeface="Arial" pitchFamily="34" charset="0"/>
            </a:endParaRPr>
          </a:p>
        </p:txBody>
      </p:sp>
      <p:cxnSp>
        <p:nvCxnSpPr>
          <p:cNvPr id="51" name="Straight Arrow Connector 50"/>
          <p:cNvCxnSpPr/>
          <p:nvPr/>
        </p:nvCxnSpPr>
        <p:spPr>
          <a:xfrm>
            <a:off x="4387190" y="2681983"/>
            <a:ext cx="577852" cy="423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4" idx="2"/>
          </p:cNvCxnSpPr>
          <p:nvPr/>
        </p:nvCxnSpPr>
        <p:spPr>
          <a:xfrm flipH="1">
            <a:off x="5102613" y="2674554"/>
            <a:ext cx="464645" cy="430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itle 2"/>
          <p:cNvSpPr txBox="1">
            <a:spLocks/>
          </p:cNvSpPr>
          <p:nvPr/>
        </p:nvSpPr>
        <p:spPr>
          <a:xfrm>
            <a:off x="4531654" y="3211170"/>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25</a:t>
            </a:r>
            <a:endParaRPr lang="en-US" sz="3600">
              <a:latin typeface="Arial" pitchFamily="34" charset="0"/>
              <a:cs typeface="Arial" pitchFamily="34" charset="0"/>
            </a:endParaRPr>
          </a:p>
        </p:txBody>
      </p:sp>
      <p:sp>
        <p:nvSpPr>
          <p:cNvPr id="65" name="TextBox 64"/>
          <p:cNvSpPr txBox="1"/>
          <p:nvPr/>
        </p:nvSpPr>
        <p:spPr>
          <a:xfrm>
            <a:off x="200232" y="3919223"/>
            <a:ext cx="7340348"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Vậy, khay nào có nhiều túi hơn?</a:t>
            </a:r>
            <a:endParaRPr lang="en-US" sz="2400">
              <a:latin typeface="Arial" pitchFamily="34" charset="0"/>
              <a:cs typeface="Arial" pitchFamily="34" charset="0"/>
            </a:endParaRPr>
          </a:p>
        </p:txBody>
      </p:sp>
      <p:sp>
        <p:nvSpPr>
          <p:cNvPr id="66" name="Title 2"/>
          <p:cNvSpPr txBox="1">
            <a:spLocks/>
          </p:cNvSpPr>
          <p:nvPr/>
        </p:nvSpPr>
        <p:spPr>
          <a:xfrm>
            <a:off x="2841013" y="3209298"/>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a:t>
            </a:r>
            <a:endParaRPr lang="en-US" sz="3600">
              <a:latin typeface="Arial" pitchFamily="34" charset="0"/>
              <a:cs typeface="Arial" pitchFamily="34" charset="0"/>
            </a:endParaRPr>
          </a:p>
        </p:txBody>
      </p:sp>
      <p:sp>
        <p:nvSpPr>
          <p:cNvPr id="67" name="Title 2"/>
          <p:cNvSpPr txBox="1">
            <a:spLocks/>
          </p:cNvSpPr>
          <p:nvPr/>
        </p:nvSpPr>
        <p:spPr>
          <a:xfrm>
            <a:off x="2841013" y="3209298"/>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&gt;</a:t>
            </a:r>
            <a:endParaRPr lang="en-US" sz="3600">
              <a:latin typeface="Arial" pitchFamily="34" charset="0"/>
              <a:cs typeface="Arial" pitchFamily="34" charset="0"/>
            </a:endParaRPr>
          </a:p>
        </p:txBody>
      </p:sp>
      <p:sp>
        <p:nvSpPr>
          <p:cNvPr id="68" name="Title 2"/>
          <p:cNvSpPr txBox="1">
            <a:spLocks/>
          </p:cNvSpPr>
          <p:nvPr/>
        </p:nvSpPr>
        <p:spPr>
          <a:xfrm>
            <a:off x="6718570" y="1233865"/>
            <a:ext cx="2196830"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42   &gt;   25</a:t>
            </a:r>
            <a:endParaRPr lang="en-US" sz="3600">
              <a:latin typeface="Arial" pitchFamily="34" charset="0"/>
              <a:cs typeface="Arial" pitchFamily="34" charset="0"/>
            </a:endParaRPr>
          </a:p>
        </p:txBody>
      </p:sp>
      <p:sp>
        <p:nvSpPr>
          <p:cNvPr id="69" name="Title 2"/>
          <p:cNvSpPr txBox="1">
            <a:spLocks/>
          </p:cNvSpPr>
          <p:nvPr/>
        </p:nvSpPr>
        <p:spPr>
          <a:xfrm>
            <a:off x="6729292" y="2029012"/>
            <a:ext cx="2196830" cy="577428"/>
          </a:xfrm>
          <a:prstGeom prst="rect">
            <a:avLst/>
          </a:prstGeom>
          <a:ln>
            <a:solidFill>
              <a:schemeClr val="accent6"/>
            </a:solidFill>
          </a:ln>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25   …   42</a:t>
            </a:r>
            <a:endParaRPr lang="en-US" sz="3600">
              <a:latin typeface="Arial" pitchFamily="34" charset="0"/>
              <a:cs typeface="Arial" pitchFamily="34" charset="0"/>
            </a:endParaRPr>
          </a:p>
        </p:txBody>
      </p:sp>
      <p:pic>
        <p:nvPicPr>
          <p:cNvPr id="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7822" y="2177079"/>
            <a:ext cx="3778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43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6" presetClass="emph" presetSubtype="0" fill="hold" grpId="1" nodeType="afterEffect">
                                  <p:stCondLst>
                                    <p:cond delay="0"/>
                                  </p:stCondLst>
                                  <p:childTnLst>
                                    <p:animScale>
                                      <p:cBhvr>
                                        <p:cTn id="26" dur="2000" fill="hold"/>
                                        <p:tgtEl>
                                          <p:spTgt spid="58"/>
                                        </p:tgtEl>
                                      </p:cBhvr>
                                      <p:by x="150000" y="150000"/>
                                    </p:animScale>
                                  </p:childTnLst>
                                </p:cTn>
                              </p:par>
                              <p:par>
                                <p:cTn id="27" presetID="6" presetClass="emph" presetSubtype="0" fill="hold" grpId="1" nodeType="withEffect">
                                  <p:stCondLst>
                                    <p:cond delay="0"/>
                                  </p:stCondLst>
                                  <p:childTnLst>
                                    <p:animScale>
                                      <p:cBhvr>
                                        <p:cTn id="28" dur="2000" fill="hold"/>
                                        <p:tgtEl>
                                          <p:spTgt spid="6"/>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par>
                          <p:cTn id="52" fill="hold">
                            <p:stCondLst>
                              <p:cond delay="500"/>
                            </p:stCondLst>
                            <p:childTnLst>
                              <p:par>
                                <p:cTn id="53" presetID="6" presetClass="emph" presetSubtype="0" fill="hold" grpId="1" nodeType="afterEffect">
                                  <p:stCondLst>
                                    <p:cond delay="0"/>
                                  </p:stCondLst>
                                  <p:childTnLst>
                                    <p:animScale>
                                      <p:cBhvr>
                                        <p:cTn id="54" dur="2000" fill="hold"/>
                                        <p:tgtEl>
                                          <p:spTgt spid="62"/>
                                        </p:tgtEl>
                                      </p:cBhvr>
                                      <p:by x="150000" y="150000"/>
                                    </p:animScale>
                                  </p:childTnLst>
                                </p:cTn>
                              </p:par>
                              <p:par>
                                <p:cTn id="55" presetID="6" presetClass="emph" presetSubtype="0" fill="hold" grpId="1" nodeType="withEffect">
                                  <p:stCondLst>
                                    <p:cond delay="0"/>
                                  </p:stCondLst>
                                  <p:childTnLst>
                                    <p:animScale>
                                      <p:cBhvr>
                                        <p:cTn id="56" dur="2000" fill="hold"/>
                                        <p:tgtEl>
                                          <p:spTgt spid="61"/>
                                        </p:tgtEl>
                                      </p:cBhvr>
                                      <p:by x="150000" y="150000"/>
                                    </p:animScale>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2" nodeType="clickEffect">
                                  <p:stCondLst>
                                    <p:cond delay="0"/>
                                  </p:stCondLst>
                                  <p:childTnLst>
                                    <p:animEffect transition="out" filter="fade">
                                      <p:cBhvr>
                                        <p:cTn id="70" dur="500"/>
                                        <p:tgtEl>
                                          <p:spTgt spid="58"/>
                                        </p:tgtEl>
                                      </p:cBhvr>
                                    </p:animEffect>
                                    <p:set>
                                      <p:cBhvr>
                                        <p:cTn id="71" dur="1" fill="hold">
                                          <p:stCondLst>
                                            <p:cond delay="499"/>
                                          </p:stCondLst>
                                        </p:cTn>
                                        <p:tgtEl>
                                          <p:spTgt spid="58"/>
                                        </p:tgtEl>
                                        <p:attrNameLst>
                                          <p:attrName>style.visibility</p:attrName>
                                        </p:attrNameLst>
                                      </p:cBhvr>
                                      <p:to>
                                        <p:strVal val="hidden"/>
                                      </p:to>
                                    </p:set>
                                  </p:childTnLst>
                                </p:cTn>
                              </p:par>
                              <p:par>
                                <p:cTn id="72" presetID="10" presetClass="exit" presetSubtype="0" fill="hold" grpId="2" nodeType="withEffect">
                                  <p:stCondLst>
                                    <p:cond delay="0"/>
                                  </p:stCondLst>
                                  <p:childTnLst>
                                    <p:animEffect transition="out" filter="fade">
                                      <p:cBhvr>
                                        <p:cTn id="73" dur="500"/>
                                        <p:tgtEl>
                                          <p:spTgt spid="6"/>
                                        </p:tgtEl>
                                      </p:cBhvr>
                                    </p:animEffect>
                                    <p:set>
                                      <p:cBhvr>
                                        <p:cTn id="74" dur="1" fill="hold">
                                          <p:stCondLst>
                                            <p:cond delay="499"/>
                                          </p:stCondLst>
                                        </p:cTn>
                                        <p:tgtEl>
                                          <p:spTgt spid="6"/>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500"/>
                                        <p:tgtEl>
                                          <p:spTgt spid="62"/>
                                        </p:tgtEl>
                                      </p:cBhvr>
                                    </p:animEffect>
                                    <p:set>
                                      <p:cBhvr>
                                        <p:cTn id="77" dur="1" fill="hold">
                                          <p:stCondLst>
                                            <p:cond delay="499"/>
                                          </p:stCondLst>
                                        </p:cTn>
                                        <p:tgtEl>
                                          <p:spTgt spid="62"/>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500"/>
                                        <p:tgtEl>
                                          <p:spTgt spid="61"/>
                                        </p:tgtEl>
                                      </p:cBhvr>
                                    </p:animEffect>
                                    <p:set>
                                      <p:cBhvr>
                                        <p:cTn id="80" dur="1" fill="hold">
                                          <p:stCondLst>
                                            <p:cond delay="499"/>
                                          </p:stCondLst>
                                        </p:cTn>
                                        <p:tgtEl>
                                          <p:spTgt spid="6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500"/>
                                        <p:tgtEl>
                                          <p:spTgt spid="6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par>
                                <p:cTn id="91" presetID="22" presetClass="entr" presetSubtype="1" fill="hold"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ipe(up)">
                                      <p:cBhvr>
                                        <p:cTn id="93" dur="500"/>
                                        <p:tgtEl>
                                          <p:spTgt spid="36"/>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up)">
                                      <p:cBhvr>
                                        <p:cTn id="96" dur="500"/>
                                        <p:tgtEl>
                                          <p:spTgt spid="1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nodeType="click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up)">
                                      <p:cBhvr>
                                        <p:cTn id="101" dur="500"/>
                                        <p:tgtEl>
                                          <p:spTgt spid="51"/>
                                        </p:tgtEl>
                                      </p:cBhvr>
                                    </p:animEffect>
                                  </p:childTnLst>
                                </p:cTn>
                              </p:par>
                              <p:par>
                                <p:cTn id="102" presetID="22" presetClass="entr" presetSubtype="1" fill="hold"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wipe(up)">
                                      <p:cBhvr>
                                        <p:cTn id="104" dur="500"/>
                                        <p:tgtEl>
                                          <p:spTgt spid="52"/>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wipe(up)">
                                      <p:cBhvr>
                                        <p:cTn id="107" dur="500"/>
                                        <p:tgtEl>
                                          <p:spTgt spid="5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wipe(up)">
                                      <p:cBhvr>
                                        <p:cTn id="112" dur="10"/>
                                        <p:tgtEl>
                                          <p:spTgt spid="6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67"/>
                                        </p:tgtEl>
                                        <p:attrNameLst>
                                          <p:attrName>style.visibility</p:attrName>
                                        </p:attrNameLst>
                                      </p:cBhvr>
                                      <p:to>
                                        <p:strVal val="visible"/>
                                      </p:to>
                                    </p:set>
                                    <p:animEffect transition="in" filter="wipe(up)">
                                      <p:cBhvr>
                                        <p:cTn id="117" dur="10"/>
                                        <p:tgtEl>
                                          <p:spTgt spid="6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10"/>
                                        <p:tgtEl>
                                          <p:spTgt spid="5"/>
                                        </p:tgtEl>
                                      </p:cBhvr>
                                    </p:animEffect>
                                    <p:set>
                                      <p:cBhvr>
                                        <p:cTn id="122" dur="1" fill="hold">
                                          <p:stCondLst>
                                            <p:cond delay="9"/>
                                          </p:stCondLst>
                                        </p:cTn>
                                        <p:tgtEl>
                                          <p:spTgt spid="5"/>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10"/>
                                        <p:tgtEl>
                                          <p:spTgt spid="60"/>
                                        </p:tgtEl>
                                      </p:cBhvr>
                                    </p:animEffect>
                                    <p:set>
                                      <p:cBhvr>
                                        <p:cTn id="125" dur="1" fill="hold">
                                          <p:stCondLst>
                                            <p:cond delay="9"/>
                                          </p:stCondLst>
                                        </p:cTn>
                                        <p:tgtEl>
                                          <p:spTgt spid="60"/>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10"/>
                                        <p:tgtEl>
                                          <p:spTgt spid="65"/>
                                        </p:tgtEl>
                                      </p:cBhvr>
                                    </p:animEffect>
                                    <p:set>
                                      <p:cBhvr>
                                        <p:cTn id="128" dur="1" fill="hold">
                                          <p:stCondLst>
                                            <p:cond delay="9"/>
                                          </p:stCondLst>
                                        </p:cTn>
                                        <p:tgtEl>
                                          <p:spTgt spid="65"/>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68"/>
                                        </p:tgtEl>
                                        <p:attrNameLst>
                                          <p:attrName>style.visibility</p:attrName>
                                        </p:attrNameLst>
                                      </p:cBhvr>
                                      <p:to>
                                        <p:strVal val="visible"/>
                                      </p:to>
                                    </p:set>
                                    <p:animEffect transition="in" filter="fade">
                                      <p:cBhvr>
                                        <p:cTn id="133" dur="500"/>
                                        <p:tgtEl>
                                          <p:spTgt spid="68"/>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69"/>
                                        </p:tgtEl>
                                        <p:attrNameLst>
                                          <p:attrName>style.visibility</p:attrName>
                                        </p:attrNameLst>
                                      </p:cBhvr>
                                      <p:to>
                                        <p:strVal val="visible"/>
                                      </p:to>
                                    </p:set>
                                    <p:animEffect transition="in" filter="fade">
                                      <p:cBhvr>
                                        <p:cTn id="138" dur="500"/>
                                        <p:tgtEl>
                                          <p:spTgt spid="6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8"/>
                                        </p:tgtEl>
                                        <p:attrNameLst>
                                          <p:attrName>style.visibility</p:attrName>
                                        </p:attrNameLst>
                                      </p:cBhvr>
                                      <p:to>
                                        <p:strVal val="visible"/>
                                      </p:to>
                                    </p:set>
                                    <p:animEffect transition="in" filter="fade">
                                      <p:cBhvr>
                                        <p:cTn id="1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6" grpId="2" animBg="1"/>
      <p:bldP spid="58" grpId="0" animBg="1"/>
      <p:bldP spid="58" grpId="1" animBg="1"/>
      <p:bldP spid="58" grpId="2" animBg="1"/>
      <p:bldP spid="54" grpId="0" animBg="1"/>
      <p:bldP spid="59" grpId="0" animBg="1"/>
      <p:bldP spid="60" grpId="0" animBg="1"/>
      <p:bldP spid="60" grpId="1" animBg="1"/>
      <p:bldP spid="61" grpId="0" animBg="1"/>
      <p:bldP spid="61" grpId="1" animBg="1"/>
      <p:bldP spid="61" grpId="2" animBg="1"/>
      <p:bldP spid="62" grpId="0" animBg="1"/>
      <p:bldP spid="62" grpId="1" animBg="1"/>
      <p:bldP spid="62" grpId="2" animBg="1"/>
      <p:bldP spid="63" grpId="0" animBg="1"/>
      <p:bldP spid="64" grpId="0" animBg="1"/>
      <p:bldP spid="11" grpId="0" animBg="1"/>
      <p:bldP spid="53" grpId="0" animBg="1"/>
      <p:bldP spid="65" grpId="0" animBg="1"/>
      <p:bldP spid="65" grpId="1" animBg="1"/>
      <p:bldP spid="66" grpId="0" animBg="1"/>
      <p:bldP spid="67" grpId="0" animBg="1"/>
      <p:bldP spid="68" grpId="0" animBg="1"/>
      <p:bldP spid="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58" y="-47852"/>
            <a:ext cx="57912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25664"/>
            <a:ext cx="3054002"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631930" y="742950"/>
            <a:ext cx="8229600" cy="857250"/>
          </a:xfrm>
        </p:spPr>
        <p:txBody>
          <a:bodyPr>
            <a:noAutofit/>
          </a:bodyPr>
          <a:lstStyle/>
          <a:p>
            <a:pPr algn="just"/>
            <a:r>
              <a:rPr lang="en-US" sz="2800" smtClean="0">
                <a:latin typeface="Arial" pitchFamily="34" charset="0"/>
                <a:cs typeface="Arial" pitchFamily="34" charset="0"/>
              </a:rPr>
              <a:t>Khi so sánh số có hai chữ số, chúng ta lưu ý:</a:t>
            </a:r>
            <a:endParaRPr lang="en-US" sz="2800">
              <a:latin typeface="Arial" pitchFamily="34" charset="0"/>
              <a:cs typeface="Arial" pitchFamily="34" charset="0"/>
            </a:endParaRPr>
          </a:p>
        </p:txBody>
      </p:sp>
      <p:sp>
        <p:nvSpPr>
          <p:cNvPr id="54" name="Title 2"/>
          <p:cNvSpPr txBox="1">
            <a:spLocks/>
          </p:cNvSpPr>
          <p:nvPr/>
        </p:nvSpPr>
        <p:spPr>
          <a:xfrm>
            <a:off x="657330" y="1426934"/>
            <a:ext cx="8229600" cy="15929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600">
                <a:solidFill>
                  <a:srgbClr val="0070C0"/>
                </a:solidFill>
                <a:latin typeface="Arial" pitchFamily="34" charset="0"/>
                <a:cs typeface="Arial" pitchFamily="34" charset="0"/>
              </a:rPr>
              <a:t>- Nếu hai số có số hàng chục bằng nhau, ta so sánh hàng đơn vị. Số nào có hàng đơn vị lớn hơn thì số đó lớn hơn. Số nào có hàng đơn vị </a:t>
            </a:r>
            <a:r>
              <a:rPr lang="en-US" sz="2600" smtClean="0">
                <a:solidFill>
                  <a:srgbClr val="0070C0"/>
                </a:solidFill>
                <a:latin typeface="Arial" pitchFamily="34" charset="0"/>
                <a:cs typeface="Arial" pitchFamily="34" charset="0"/>
              </a:rPr>
              <a:t>bé </a:t>
            </a:r>
            <a:r>
              <a:rPr lang="en-US" sz="2600">
                <a:solidFill>
                  <a:srgbClr val="0070C0"/>
                </a:solidFill>
                <a:latin typeface="Arial" pitchFamily="34" charset="0"/>
                <a:cs typeface="Arial" pitchFamily="34" charset="0"/>
              </a:rPr>
              <a:t>hơn thì số đó </a:t>
            </a:r>
            <a:r>
              <a:rPr lang="en-US" sz="2600" smtClean="0">
                <a:solidFill>
                  <a:srgbClr val="0070C0"/>
                </a:solidFill>
                <a:latin typeface="Arial" pitchFamily="34" charset="0"/>
                <a:cs typeface="Arial" pitchFamily="34" charset="0"/>
              </a:rPr>
              <a:t>bé </a:t>
            </a:r>
            <a:r>
              <a:rPr lang="en-US" sz="2600">
                <a:solidFill>
                  <a:srgbClr val="0070C0"/>
                </a:solidFill>
                <a:latin typeface="Arial" pitchFamily="34" charset="0"/>
                <a:cs typeface="Arial" pitchFamily="34" charset="0"/>
              </a:rPr>
              <a:t>hơn</a:t>
            </a:r>
            <a:r>
              <a:rPr lang="en-US" sz="2600" smtClean="0">
                <a:solidFill>
                  <a:srgbClr val="0070C0"/>
                </a:solidFill>
                <a:latin typeface="Arial" pitchFamily="34" charset="0"/>
                <a:cs typeface="Arial" pitchFamily="34" charset="0"/>
              </a:rPr>
              <a:t>.</a:t>
            </a:r>
            <a:endParaRPr lang="en-US" sz="2600">
              <a:solidFill>
                <a:srgbClr val="0070C0"/>
              </a:solidFill>
              <a:latin typeface="Arial" pitchFamily="34" charset="0"/>
              <a:cs typeface="Arial" pitchFamily="34" charset="0"/>
            </a:endParaRPr>
          </a:p>
        </p:txBody>
      </p:sp>
      <p:sp>
        <p:nvSpPr>
          <p:cNvPr id="8" name="Title 2"/>
          <p:cNvSpPr txBox="1">
            <a:spLocks/>
          </p:cNvSpPr>
          <p:nvPr/>
        </p:nvSpPr>
        <p:spPr>
          <a:xfrm>
            <a:off x="682730" y="3019878"/>
            <a:ext cx="8229600" cy="115207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 pitchFamily="34" charset="0"/>
                <a:cs typeface="Arial" pitchFamily="34" charset="0"/>
              </a:rPr>
              <a:t>- Nếu hai số có số hàng chục khác nhau, số nào có số hàng chục lớn hơn thì số đó lơn hơn, số nào có số hàng chục bé hơn thì số đó bé hơn.</a:t>
            </a:r>
            <a:endParaRPr lang="en-US">
              <a:solidFill>
                <a:srgbClr val="0070C0"/>
              </a:solidFill>
              <a:latin typeface="Arial" pitchFamily="34" charset="0"/>
              <a:cs typeface="Arial" pitchFamily="34" charset="0"/>
            </a:endParaRPr>
          </a:p>
        </p:txBody>
      </p:sp>
      <p:sp>
        <p:nvSpPr>
          <p:cNvPr id="9" name="Title 2"/>
          <p:cNvSpPr txBox="1">
            <a:spLocks/>
          </p:cNvSpPr>
          <p:nvPr/>
        </p:nvSpPr>
        <p:spPr>
          <a:xfrm>
            <a:off x="727060" y="4020003"/>
            <a:ext cx="8229600" cy="1152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600" smtClean="0">
                <a:solidFill>
                  <a:srgbClr val="0070C0"/>
                </a:solidFill>
                <a:latin typeface="Arial" pitchFamily="34" charset="0"/>
                <a:cs typeface="Arial" pitchFamily="34" charset="0"/>
              </a:rPr>
              <a:t>- Nếu hai số đều có số hàng chục và hàng đơn vị giống nhau thì hai số đó bằng nhau.</a:t>
            </a:r>
            <a:endParaRPr lang="en-US" sz="260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455024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705" y="391233"/>
            <a:ext cx="2511425"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6159500" y="1047750"/>
            <a:ext cx="57912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8100000" algn="tr" rotWithShape="0">
                    <a:prstClr val="black">
                      <a:alpha val="40000"/>
                    </a:prstClr>
                  </a:outerShdw>
                </a:effectLst>
                <a:latin typeface="UTM Cookies" pitchFamily="18" charset="0"/>
              </a:rPr>
              <a:t>Hoạt động</a:t>
            </a:r>
            <a:endParaRPr lang="en-US"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8100000" algn="tr" rotWithShape="0">
                  <a:prstClr val="black">
                    <a:alpha val="40000"/>
                  </a:prstClr>
                </a:outerShdw>
              </a:effectLst>
              <a:latin typeface="UTM Cookies" pitchFamily="18" charset="0"/>
            </a:endParaRPr>
          </a:p>
        </p:txBody>
      </p:sp>
      <p:sp>
        <p:nvSpPr>
          <p:cNvPr id="5" name="Title 4"/>
          <p:cNvSpPr>
            <a:spLocks noGrp="1"/>
          </p:cNvSpPr>
          <p:nvPr>
            <p:ph type="title"/>
          </p:nvPr>
        </p:nvSpPr>
        <p:spPr>
          <a:xfrm>
            <a:off x="603250" y="-50800"/>
            <a:ext cx="3810557" cy="857250"/>
          </a:xfrm>
        </p:spPr>
        <p:txBody>
          <a:bodyPr>
            <a:noAutofit/>
          </a:bodyPr>
          <a:lstStyle/>
          <a:p>
            <a:pPr algn="just"/>
            <a:r>
              <a:rPr lang="en-US" sz="2400" smtClean="0">
                <a:latin typeface="Arial" pitchFamily="34" charset="0"/>
                <a:cs typeface="Arial" pitchFamily="34" charset="0"/>
              </a:rPr>
              <a:t>So sánh (theo mẫu)</a:t>
            </a:r>
            <a:endParaRPr lang="en-US" sz="2400">
              <a:latin typeface="Arial" pitchFamily="34" charset="0"/>
              <a:cs typeface="Arial" pitchFamily="34" charset="0"/>
            </a:endParaRPr>
          </a:p>
        </p:txBody>
      </p:sp>
      <p:sp>
        <p:nvSpPr>
          <p:cNvPr id="8" name="Oval 7"/>
          <p:cNvSpPr/>
          <p:nvPr/>
        </p:nvSpPr>
        <p:spPr>
          <a:xfrm>
            <a:off x="65644" y="52387"/>
            <a:ext cx="533400" cy="533400"/>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1</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grpSp>
        <p:nvGrpSpPr>
          <p:cNvPr id="46" name="Group 45"/>
          <p:cNvGrpSpPr/>
          <p:nvPr/>
        </p:nvGrpSpPr>
        <p:grpSpPr>
          <a:xfrm>
            <a:off x="3480358" y="5059313"/>
            <a:ext cx="888999" cy="1041609"/>
            <a:chOff x="3529485" y="2122629"/>
            <a:chExt cx="888999" cy="1041609"/>
          </a:xfrm>
        </p:grpSpPr>
        <p:sp>
          <p:nvSpPr>
            <p:cNvPr id="47" name="Rounded Rectangle 46"/>
            <p:cNvSpPr/>
            <p:nvPr/>
          </p:nvSpPr>
          <p:spPr>
            <a:xfrm>
              <a:off x="3708400" y="2360456"/>
              <a:ext cx="565957" cy="56595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3529485" y="2122629"/>
              <a:ext cx="888999" cy="1041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latin typeface=".VnArial" pitchFamily="34" charset="0"/>
                </a:rPr>
                <a:t>?</a:t>
              </a:r>
              <a:endParaRPr lang="en-US" sz="2800" b="1">
                <a:solidFill>
                  <a:srgbClr val="002060"/>
                </a:solidFill>
                <a:latin typeface=".VnArial" pitchFamily="34" charset="0"/>
              </a:endParaRPr>
            </a:p>
          </p:txBody>
        </p:sp>
      </p:grpSp>
      <p:grpSp>
        <p:nvGrpSpPr>
          <p:cNvPr id="49" name="Group 48"/>
          <p:cNvGrpSpPr/>
          <p:nvPr/>
        </p:nvGrpSpPr>
        <p:grpSpPr>
          <a:xfrm>
            <a:off x="10238471" y="4182389"/>
            <a:ext cx="888999" cy="1041609"/>
            <a:chOff x="3529485" y="2122629"/>
            <a:chExt cx="888999" cy="1041609"/>
          </a:xfrm>
        </p:grpSpPr>
        <p:sp>
          <p:nvSpPr>
            <p:cNvPr id="50" name="Rounded Rectangle 49"/>
            <p:cNvSpPr/>
            <p:nvPr/>
          </p:nvSpPr>
          <p:spPr>
            <a:xfrm>
              <a:off x="3708400" y="2360456"/>
              <a:ext cx="565957" cy="56595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3529485" y="2122629"/>
              <a:ext cx="888999" cy="1041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latin typeface=".VnArial" pitchFamily="34" charset="0"/>
                </a:rPr>
                <a:t>?</a:t>
              </a:r>
              <a:endParaRPr lang="en-US" sz="2800" b="1">
                <a:solidFill>
                  <a:srgbClr val="002060"/>
                </a:solidFill>
                <a:latin typeface=".VnArial" pitchFamily="34" charset="0"/>
              </a:endParaRPr>
            </a:p>
          </p:txBody>
        </p:sp>
      </p:grpSp>
      <p:grpSp>
        <p:nvGrpSpPr>
          <p:cNvPr id="52" name="Group 51"/>
          <p:cNvGrpSpPr/>
          <p:nvPr/>
        </p:nvGrpSpPr>
        <p:grpSpPr>
          <a:xfrm>
            <a:off x="9372600" y="2832376"/>
            <a:ext cx="888999" cy="1041609"/>
            <a:chOff x="3529485" y="2122629"/>
            <a:chExt cx="888999" cy="1041609"/>
          </a:xfrm>
        </p:grpSpPr>
        <p:sp>
          <p:nvSpPr>
            <p:cNvPr id="53" name="Rounded Rectangle 52"/>
            <p:cNvSpPr/>
            <p:nvPr/>
          </p:nvSpPr>
          <p:spPr>
            <a:xfrm>
              <a:off x="3708400" y="2360456"/>
              <a:ext cx="565957" cy="56595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3529485" y="2122629"/>
              <a:ext cx="888999" cy="1041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latin typeface=".VnArial" pitchFamily="34" charset="0"/>
                </a:rPr>
                <a:t>?</a:t>
              </a:r>
              <a:endParaRPr lang="en-US" sz="2800" b="1">
                <a:solidFill>
                  <a:srgbClr val="002060"/>
                </a:solidFill>
                <a:latin typeface=".VnArial" pitchFamily="34" charset="0"/>
              </a:endParaRPr>
            </a:p>
          </p:txBody>
        </p:sp>
      </p:gr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947"/>
          <a:stretch/>
        </p:blipFill>
        <p:spPr bwMode="auto">
          <a:xfrm>
            <a:off x="6384925" y="529028"/>
            <a:ext cx="2073275" cy="449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3774380" y="873125"/>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13  &lt;  16</a:t>
            </a:r>
            <a:endParaRPr lang="en-US" sz="2800" b="1">
              <a:solidFill>
                <a:schemeClr val="tx1"/>
              </a:solidFill>
              <a:latin typeface="Arial" pitchFamily="34" charset="0"/>
              <a:cs typeface="Arial" pitchFamily="34" charset="0"/>
            </a:endParaRPr>
          </a:p>
        </p:txBody>
      </p:sp>
      <p:sp>
        <p:nvSpPr>
          <p:cNvPr id="21" name="Rounded Rectangle 20"/>
          <p:cNvSpPr/>
          <p:nvPr/>
        </p:nvSpPr>
        <p:spPr>
          <a:xfrm>
            <a:off x="3774380" y="1974850"/>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a:t>
            </a:r>
            <a:endParaRPr lang="en-US" sz="2800" b="1">
              <a:solidFill>
                <a:schemeClr val="tx1"/>
              </a:solidFill>
              <a:latin typeface="Arial" pitchFamily="34" charset="0"/>
              <a:cs typeface="Arial" pitchFamily="34" charset="0"/>
            </a:endParaRPr>
          </a:p>
        </p:txBody>
      </p:sp>
      <p:sp>
        <p:nvSpPr>
          <p:cNvPr id="22" name="Rounded Rectangle 21"/>
          <p:cNvSpPr/>
          <p:nvPr/>
        </p:nvSpPr>
        <p:spPr>
          <a:xfrm>
            <a:off x="3774380" y="3165475"/>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14      16</a:t>
            </a:r>
            <a:endParaRPr lang="en-US" sz="2800" b="1">
              <a:solidFill>
                <a:schemeClr val="tx1"/>
              </a:solidFill>
              <a:latin typeface="Arial" pitchFamily="34" charset="0"/>
              <a:cs typeface="Arial" pitchFamily="34" charset="0"/>
            </a:endParaRPr>
          </a:p>
        </p:txBody>
      </p:sp>
      <p:sp>
        <p:nvSpPr>
          <p:cNvPr id="23" name="Rounded Rectangle 22"/>
          <p:cNvSpPr/>
          <p:nvPr/>
        </p:nvSpPr>
        <p:spPr>
          <a:xfrm>
            <a:off x="3774380" y="4318000"/>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20      20</a:t>
            </a:r>
            <a:endParaRPr lang="en-US" sz="2800" b="1">
              <a:solidFill>
                <a:schemeClr val="tx1"/>
              </a:solidFill>
              <a:latin typeface="Arial" pitchFamily="34" charset="0"/>
              <a:cs typeface="Arial" pitchFamily="34" charset="0"/>
            </a:endParaRPr>
          </a:p>
        </p:txBody>
      </p:sp>
      <p:sp>
        <p:nvSpPr>
          <p:cNvPr id="24" name="Rounded Rectangle 23"/>
          <p:cNvSpPr/>
          <p:nvPr/>
        </p:nvSpPr>
        <p:spPr>
          <a:xfrm>
            <a:off x="3774380" y="1974850"/>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25      15</a:t>
            </a:r>
            <a:endParaRPr lang="en-US" sz="2800" b="1">
              <a:solidFill>
                <a:schemeClr val="tx1"/>
              </a:solidFill>
              <a:latin typeface="Arial" pitchFamily="34" charset="0"/>
              <a:cs typeface="Arial" pitchFamily="34" charset="0"/>
            </a:endParaRPr>
          </a:p>
        </p:txBody>
      </p:sp>
      <p:sp>
        <p:nvSpPr>
          <p:cNvPr id="4" name="TextBox 3"/>
          <p:cNvSpPr txBox="1"/>
          <p:nvPr/>
        </p:nvSpPr>
        <p:spPr>
          <a:xfrm>
            <a:off x="4824584" y="2025650"/>
            <a:ext cx="418063" cy="432414"/>
          </a:xfrm>
          <a:prstGeom prst="rect">
            <a:avLst/>
          </a:prstGeom>
          <a:solidFill>
            <a:schemeClr val="bg1"/>
          </a:solidFill>
        </p:spPr>
        <p:txBody>
          <a:bodyPr wrap="square" rtlCol="0">
            <a:spAutoFit/>
          </a:bodyPr>
          <a:lstStyle/>
          <a:p>
            <a:r>
              <a:rPr lang="en-US" sz="2800" b="1" smtClean="0">
                <a:latin typeface="Arial" pitchFamily="34" charset="0"/>
                <a:cs typeface="Arial" pitchFamily="34" charset="0"/>
              </a:rPr>
              <a:t>&gt;</a:t>
            </a:r>
            <a:endParaRPr lang="en-US" sz="2800" b="1">
              <a:latin typeface="Arial" pitchFamily="34" charset="0"/>
              <a:cs typeface="Arial" pitchFamily="34" charset="0"/>
            </a:endParaRPr>
          </a:p>
        </p:txBody>
      </p:sp>
      <p:sp>
        <p:nvSpPr>
          <p:cNvPr id="26" name="TextBox 25"/>
          <p:cNvSpPr txBox="1"/>
          <p:nvPr/>
        </p:nvSpPr>
        <p:spPr>
          <a:xfrm>
            <a:off x="4841699" y="3206750"/>
            <a:ext cx="418063" cy="393104"/>
          </a:xfrm>
          <a:prstGeom prst="rect">
            <a:avLst/>
          </a:prstGeom>
          <a:solidFill>
            <a:schemeClr val="bg1"/>
          </a:solidFill>
        </p:spPr>
        <p:txBody>
          <a:bodyPr wrap="square" rtlCol="0">
            <a:spAutoFit/>
          </a:bodyPr>
          <a:lstStyle/>
          <a:p>
            <a:r>
              <a:rPr lang="en-US" sz="2800" b="1" smtClean="0">
                <a:latin typeface="Arial" pitchFamily="34" charset="0"/>
                <a:cs typeface="Arial" pitchFamily="34" charset="0"/>
              </a:rPr>
              <a:t>&lt;</a:t>
            </a:r>
            <a:endParaRPr lang="en-US" sz="2800" b="1">
              <a:latin typeface="Arial" pitchFamily="34" charset="0"/>
              <a:cs typeface="Arial" pitchFamily="34" charset="0"/>
            </a:endParaRPr>
          </a:p>
        </p:txBody>
      </p:sp>
      <p:sp>
        <p:nvSpPr>
          <p:cNvPr id="27" name="TextBox 26"/>
          <p:cNvSpPr txBox="1"/>
          <p:nvPr/>
        </p:nvSpPr>
        <p:spPr>
          <a:xfrm>
            <a:off x="4820714" y="4389408"/>
            <a:ext cx="418063" cy="393104"/>
          </a:xfrm>
          <a:prstGeom prst="rect">
            <a:avLst/>
          </a:prstGeom>
          <a:solidFill>
            <a:schemeClr val="bg1"/>
          </a:solidFill>
        </p:spPr>
        <p:txBody>
          <a:bodyPr wrap="square" rtlCol="0">
            <a:spAutoFit/>
          </a:bodyPr>
          <a:lstStyle/>
          <a:p>
            <a:r>
              <a:rPr lang="en-US" sz="2800" b="1">
                <a:latin typeface="Arial" pitchFamily="34" charset="0"/>
                <a:cs typeface="Arial" pitchFamily="34" charset="0"/>
              </a:rPr>
              <a:t>=</a:t>
            </a:r>
          </a:p>
        </p:txBody>
      </p:sp>
    </p:spTree>
    <p:extLst>
      <p:ext uri="{BB962C8B-B14F-4D97-AF65-F5344CB8AC3E}">
        <p14:creationId xmlns:p14="http://schemas.microsoft.com/office/powerpoint/2010/main" val="60004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225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left)">
                                      <p:cBhvr>
                                        <p:cTn id="17" dur="225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wipe(left)">
                                      <p:cBhvr>
                                        <p:cTn id="27" dur="225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647700" y="209550"/>
            <a:ext cx="39243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Arial" pitchFamily="34" charset="0"/>
                <a:cs typeface="Arial" pitchFamily="34" charset="0"/>
              </a:rPr>
              <a:t>Túi nào có số lớn hơn?</a:t>
            </a:r>
            <a:endParaRPr lang="en-US" sz="2400">
              <a:latin typeface="Arial" pitchFamily="34" charset="0"/>
              <a:cs typeface="Arial" pitchFamily="34" charset="0"/>
            </a:endParaRPr>
          </a:p>
        </p:txBody>
      </p:sp>
      <p:sp>
        <p:nvSpPr>
          <p:cNvPr id="4" name="Oval 3"/>
          <p:cNvSpPr/>
          <p:nvPr/>
        </p:nvSpPr>
        <p:spPr>
          <a:xfrm>
            <a:off x="147637" y="312737"/>
            <a:ext cx="533400" cy="533400"/>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2</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45" name="Title 4"/>
          <p:cNvSpPr txBox="1">
            <a:spLocks/>
          </p:cNvSpPr>
          <p:nvPr/>
        </p:nvSpPr>
        <p:spPr>
          <a:xfrm>
            <a:off x="177800" y="1066800"/>
            <a:ext cx="50800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Arial" pitchFamily="34" charset="0"/>
                <a:cs typeface="Arial" pitchFamily="34" charset="0"/>
              </a:rPr>
              <a:t>a)</a:t>
            </a:r>
            <a:endParaRPr lang="en-US" sz="2400">
              <a:latin typeface="Arial" pitchFamily="34" charset="0"/>
              <a:cs typeface="Arial" pitchFamily="34" charset="0"/>
            </a:endParaRPr>
          </a:p>
        </p:txBody>
      </p:sp>
      <p:sp>
        <p:nvSpPr>
          <p:cNvPr id="46" name="Title 4"/>
          <p:cNvSpPr txBox="1">
            <a:spLocks/>
          </p:cNvSpPr>
          <p:nvPr/>
        </p:nvSpPr>
        <p:spPr>
          <a:xfrm>
            <a:off x="3035300" y="1060450"/>
            <a:ext cx="50800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Arial" pitchFamily="34" charset="0"/>
                <a:cs typeface="Arial" pitchFamily="34" charset="0"/>
              </a:rPr>
              <a:t>b)</a:t>
            </a:r>
            <a:endParaRPr lang="en-US" sz="2400">
              <a:latin typeface="Arial" pitchFamily="34" charset="0"/>
              <a:cs typeface="Arial" pitchFamily="34" charset="0"/>
            </a:endParaRPr>
          </a:p>
        </p:txBody>
      </p:sp>
      <p:sp>
        <p:nvSpPr>
          <p:cNvPr id="47" name="Title 4"/>
          <p:cNvSpPr txBox="1">
            <a:spLocks/>
          </p:cNvSpPr>
          <p:nvPr/>
        </p:nvSpPr>
        <p:spPr>
          <a:xfrm>
            <a:off x="5892800" y="1054100"/>
            <a:ext cx="50800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a:latin typeface="Arial" pitchFamily="34" charset="0"/>
                <a:cs typeface="Arial" pitchFamily="34" charset="0"/>
              </a:rPr>
              <a:t>c</a:t>
            </a:r>
            <a:r>
              <a:rPr lang="en-US" sz="2400" smtClean="0">
                <a:latin typeface="Arial" pitchFamily="34" charset="0"/>
                <a:cs typeface="Arial" pitchFamily="34" charset="0"/>
              </a:rPr>
              <a:t>)</a:t>
            </a:r>
            <a:endParaRPr lang="en-US" sz="2400">
              <a:latin typeface="Arial" pitchFamily="34" charset="0"/>
              <a:cs typeface="Arial" pitchFamily="34" charset="0"/>
            </a:endParaRP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1849" t="45300" r="23698" b="27777"/>
          <a:stretch/>
        </p:blipFill>
        <p:spPr bwMode="auto">
          <a:xfrm>
            <a:off x="6400800" y="2144034"/>
            <a:ext cx="2506330" cy="262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7233" t="43466" r="56954" b="27776"/>
          <a:stretch/>
        </p:blipFill>
        <p:spPr bwMode="auto">
          <a:xfrm>
            <a:off x="293207" y="1961243"/>
            <a:ext cx="2742093" cy="280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4224" t="41023" r="38653" b="27777"/>
          <a:stretch/>
        </p:blipFill>
        <p:spPr bwMode="auto">
          <a:xfrm>
            <a:off x="3402379" y="1719573"/>
            <a:ext cx="2969392" cy="304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 Arrow 1"/>
          <p:cNvSpPr/>
          <p:nvPr/>
        </p:nvSpPr>
        <p:spPr>
          <a:xfrm>
            <a:off x="631484" y="3820887"/>
            <a:ext cx="309563" cy="533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Up Arrow 50"/>
          <p:cNvSpPr/>
          <p:nvPr/>
        </p:nvSpPr>
        <p:spPr>
          <a:xfrm>
            <a:off x="2300287" y="3820888"/>
            <a:ext cx="309563" cy="533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Up Arrow 51"/>
          <p:cNvSpPr/>
          <p:nvPr/>
        </p:nvSpPr>
        <p:spPr>
          <a:xfrm>
            <a:off x="3814308" y="3554189"/>
            <a:ext cx="309563" cy="533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Up Arrow 52"/>
          <p:cNvSpPr/>
          <p:nvPr/>
        </p:nvSpPr>
        <p:spPr>
          <a:xfrm>
            <a:off x="5608976" y="3554187"/>
            <a:ext cx="309563" cy="533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Up Arrow 53"/>
          <p:cNvSpPr/>
          <p:nvPr/>
        </p:nvSpPr>
        <p:spPr>
          <a:xfrm>
            <a:off x="6705600" y="4087589"/>
            <a:ext cx="309563" cy="533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Up Arrow 54"/>
          <p:cNvSpPr/>
          <p:nvPr/>
        </p:nvSpPr>
        <p:spPr>
          <a:xfrm>
            <a:off x="8382000" y="4144743"/>
            <a:ext cx="309563" cy="533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2349" y="254445"/>
            <a:ext cx="1182228"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2819" t="11265" r="11599" b="20529"/>
          <a:stretch/>
        </p:blipFill>
        <p:spPr>
          <a:xfrm>
            <a:off x="6769824" y="312737"/>
            <a:ext cx="932620" cy="908942"/>
          </a:xfrm>
          <a:prstGeom prst="rect">
            <a:avLst/>
          </a:prstGeom>
        </p:spPr>
      </p:pic>
    </p:spTree>
    <p:extLst>
      <p:ext uri="{BB962C8B-B14F-4D97-AF65-F5344CB8AC3E}">
        <p14:creationId xmlns:p14="http://schemas.microsoft.com/office/powerpoint/2010/main" val="10437429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1750" fill="hold"/>
                                        <p:tgtEl>
                                          <p:spTgt spid="3075"/>
                                        </p:tgtEl>
                                        <p:attrNameLst>
                                          <p:attrName>ppt_w</p:attrName>
                                        </p:attrNameLst>
                                      </p:cBhvr>
                                      <p:tavLst>
                                        <p:tav tm="0">
                                          <p:val>
                                            <p:fltVal val="0"/>
                                          </p:val>
                                        </p:tav>
                                        <p:tav tm="100000">
                                          <p:val>
                                            <p:strVal val="#ppt_w"/>
                                          </p:val>
                                        </p:tav>
                                      </p:tavLst>
                                    </p:anim>
                                    <p:anim calcmode="lin" valueType="num">
                                      <p:cBhvr>
                                        <p:cTn id="15" dur="1750" fill="hold"/>
                                        <p:tgtEl>
                                          <p:spTgt spid="3075"/>
                                        </p:tgtEl>
                                        <p:attrNameLst>
                                          <p:attrName>ppt_h</p:attrName>
                                        </p:attrNameLst>
                                      </p:cBhvr>
                                      <p:tavLst>
                                        <p:tav tm="0">
                                          <p:val>
                                            <p:fltVal val="0"/>
                                          </p:val>
                                        </p:tav>
                                        <p:tav tm="100000">
                                          <p:val>
                                            <p:strVal val="#ppt_h"/>
                                          </p:val>
                                        </p:tav>
                                      </p:tavLst>
                                    </p:anim>
                                    <p:animEffect transition="in" filter="fade">
                                      <p:cBhvr>
                                        <p:cTn id="16" dur="1750"/>
                                        <p:tgtEl>
                                          <p:spTgt spid="3075"/>
                                        </p:tgtEl>
                                      </p:cBhvr>
                                    </p:animEffect>
                                  </p:childTnLst>
                                  <p:subTnLst>
                                    <p:audio>
                                      <p:cMediaNode>
                                        <p:cTn display="0" masterRel="sameClick">
                                          <p:stCondLst>
                                            <p:cond evt="begin" delay="0">
                                              <p:tn val="12"/>
                                            </p:cond>
                                          </p:stCondLst>
                                          <p:endCondLst>
                                            <p:cond evt="onStopAudio" delay="0">
                                              <p:tgtEl>
                                                <p:sldTgt/>
                                              </p:tgtEl>
                                            </p:cond>
                                          </p:endCondLst>
                                        </p:cTn>
                                        <p:tgtEl>
                                          <p:sndTgt r:embed="rId3" name="explode.wav"/>
                                        </p:tgtEl>
                                      </p:cMediaNode>
                                    </p:audio>
                                  </p:subTnLst>
                                </p:cTn>
                              </p:par>
                            </p:childTnLst>
                          </p:cTn>
                        </p:par>
                        <p:par>
                          <p:cTn id="17" fill="hold">
                            <p:stCondLst>
                              <p:cond delay="2750"/>
                            </p:stCondLst>
                            <p:childTnLst>
                              <p:par>
                                <p:cTn id="18" presetID="10" presetClass="exit" presetSubtype="0" fill="hold" nodeType="afterEffect">
                                  <p:stCondLst>
                                    <p:cond delay="0"/>
                                  </p:stCondLst>
                                  <p:childTnLst>
                                    <p:animEffect transition="out" filter="fade">
                                      <p:cBhvr>
                                        <p:cTn id="19" dur="500"/>
                                        <p:tgtEl>
                                          <p:spTgt spid="3075"/>
                                        </p:tgtEl>
                                      </p:cBhvr>
                                    </p:animEffect>
                                    <p:set>
                                      <p:cBhvr>
                                        <p:cTn id="20" dur="1" fill="hold">
                                          <p:stCondLst>
                                            <p:cond delay="499"/>
                                          </p:stCondLst>
                                        </p:cTn>
                                        <p:tgtEl>
                                          <p:spTgt spid="3075"/>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1" restart="whenNotActive" fill="hold" evtFilter="cancelBubble" nodeType="interactiveSeq">
                <p:stCondLst>
                  <p:cond evt="onClick" delay="0">
                    <p:tgtEl>
                      <p:spTgt spid="51"/>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grpId="0" nodeType="clickEffect">
                                  <p:stCondLst>
                                    <p:cond delay="0"/>
                                  </p:stCondLst>
                                  <p:childTnLst>
                                    <p:animRot by="120000">
                                      <p:cBhvr>
                                        <p:cTn id="25" dur="100" fill="hold">
                                          <p:stCondLst>
                                            <p:cond delay="0"/>
                                          </p:stCondLst>
                                        </p:cTn>
                                        <p:tgtEl>
                                          <p:spTgt spid="51"/>
                                        </p:tgtEl>
                                        <p:attrNameLst>
                                          <p:attrName>r</p:attrName>
                                        </p:attrNameLst>
                                      </p:cBhvr>
                                    </p:animRot>
                                    <p:animRot by="-240000">
                                      <p:cBhvr>
                                        <p:cTn id="26" dur="200" fill="hold">
                                          <p:stCondLst>
                                            <p:cond delay="200"/>
                                          </p:stCondLst>
                                        </p:cTn>
                                        <p:tgtEl>
                                          <p:spTgt spid="51"/>
                                        </p:tgtEl>
                                        <p:attrNameLst>
                                          <p:attrName>r</p:attrName>
                                        </p:attrNameLst>
                                      </p:cBhvr>
                                    </p:animRot>
                                    <p:animRot by="240000">
                                      <p:cBhvr>
                                        <p:cTn id="27" dur="200" fill="hold">
                                          <p:stCondLst>
                                            <p:cond delay="400"/>
                                          </p:stCondLst>
                                        </p:cTn>
                                        <p:tgtEl>
                                          <p:spTgt spid="51"/>
                                        </p:tgtEl>
                                        <p:attrNameLst>
                                          <p:attrName>r</p:attrName>
                                        </p:attrNameLst>
                                      </p:cBhvr>
                                    </p:animRot>
                                    <p:animRot by="-240000">
                                      <p:cBhvr>
                                        <p:cTn id="28" dur="200" fill="hold">
                                          <p:stCondLst>
                                            <p:cond delay="600"/>
                                          </p:stCondLst>
                                        </p:cTn>
                                        <p:tgtEl>
                                          <p:spTgt spid="51"/>
                                        </p:tgtEl>
                                        <p:attrNameLst>
                                          <p:attrName>r</p:attrName>
                                        </p:attrNameLst>
                                      </p:cBhvr>
                                    </p:animRot>
                                    <p:animRot by="120000">
                                      <p:cBhvr>
                                        <p:cTn id="29" dur="200" fill="hold">
                                          <p:stCondLst>
                                            <p:cond delay="800"/>
                                          </p:stCondLst>
                                        </p:cTn>
                                        <p:tgtEl>
                                          <p:spTgt spid="51"/>
                                        </p:tgtEl>
                                        <p:attrNameLst>
                                          <p:attrName>r</p:attrName>
                                        </p:attrNameLst>
                                      </p:cBhvr>
                                    </p:animRo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750" fill="hold"/>
                                        <p:tgtEl>
                                          <p:spTgt spid="9"/>
                                        </p:tgtEl>
                                        <p:attrNameLst>
                                          <p:attrName>ppt_w</p:attrName>
                                        </p:attrNameLst>
                                      </p:cBhvr>
                                      <p:tavLst>
                                        <p:tav tm="0">
                                          <p:val>
                                            <p:fltVal val="0"/>
                                          </p:val>
                                        </p:tav>
                                        <p:tav tm="100000">
                                          <p:val>
                                            <p:strVal val="#ppt_w"/>
                                          </p:val>
                                        </p:tav>
                                      </p:tavLst>
                                    </p:anim>
                                    <p:anim calcmode="lin" valueType="num">
                                      <p:cBhvr>
                                        <p:cTn id="34" dur="1750" fill="hold"/>
                                        <p:tgtEl>
                                          <p:spTgt spid="9"/>
                                        </p:tgtEl>
                                        <p:attrNameLst>
                                          <p:attrName>ppt_h</p:attrName>
                                        </p:attrNameLst>
                                      </p:cBhvr>
                                      <p:tavLst>
                                        <p:tav tm="0">
                                          <p:val>
                                            <p:fltVal val="0"/>
                                          </p:val>
                                        </p:tav>
                                        <p:tav tm="100000">
                                          <p:val>
                                            <p:strVal val="#ppt_h"/>
                                          </p:val>
                                        </p:tav>
                                      </p:tavLst>
                                    </p:anim>
                                    <p:animEffect transition="in" filter="fade">
                                      <p:cBhvr>
                                        <p:cTn id="35" dur="175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4" name="applause.wav"/>
                                        </p:tgtEl>
                                      </p:cMediaNode>
                                    </p:audio>
                                  </p:subTnLst>
                                </p:cTn>
                              </p:par>
                            </p:childTnLst>
                          </p:cTn>
                        </p:par>
                        <p:par>
                          <p:cTn id="36" fill="hold">
                            <p:stCondLst>
                              <p:cond delay="2750"/>
                            </p:stCondLst>
                            <p:childTnLst>
                              <p:par>
                                <p:cTn id="37" presetID="10" presetClass="exit" presetSubtype="0" fill="hold" nodeType="afterEffect">
                                  <p:stCondLst>
                                    <p:cond delay="0"/>
                                  </p:stCondLst>
                                  <p:childTnLst>
                                    <p:animEffect transition="out" filter="fade">
                                      <p:cBhvr>
                                        <p:cTn id="38" dur="750"/>
                                        <p:tgtEl>
                                          <p:spTgt spid="9"/>
                                        </p:tgtEl>
                                      </p:cBhvr>
                                    </p:animEffect>
                                    <p:set>
                                      <p:cBhvr>
                                        <p:cTn id="39" dur="1" fill="hold">
                                          <p:stCondLst>
                                            <p:cond delay="74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0" restart="whenNotActive" fill="hold" evtFilter="cancelBubble" nodeType="interactiveSeq">
                <p:stCondLst>
                  <p:cond evt="onClick" delay="0">
                    <p:tgtEl>
                      <p:spTgt spid="52"/>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grpId="0" nodeType="clickEffect">
                                  <p:stCondLst>
                                    <p:cond delay="0"/>
                                  </p:stCondLst>
                                  <p:childTnLst>
                                    <p:animRot by="120000">
                                      <p:cBhvr>
                                        <p:cTn id="44" dur="100" fill="hold">
                                          <p:stCondLst>
                                            <p:cond delay="0"/>
                                          </p:stCondLst>
                                        </p:cTn>
                                        <p:tgtEl>
                                          <p:spTgt spid="52"/>
                                        </p:tgtEl>
                                        <p:attrNameLst>
                                          <p:attrName>r</p:attrName>
                                        </p:attrNameLst>
                                      </p:cBhvr>
                                    </p:animRot>
                                    <p:animRot by="-240000">
                                      <p:cBhvr>
                                        <p:cTn id="45" dur="200" fill="hold">
                                          <p:stCondLst>
                                            <p:cond delay="200"/>
                                          </p:stCondLst>
                                        </p:cTn>
                                        <p:tgtEl>
                                          <p:spTgt spid="52"/>
                                        </p:tgtEl>
                                        <p:attrNameLst>
                                          <p:attrName>r</p:attrName>
                                        </p:attrNameLst>
                                      </p:cBhvr>
                                    </p:animRot>
                                    <p:animRot by="240000">
                                      <p:cBhvr>
                                        <p:cTn id="46" dur="200" fill="hold">
                                          <p:stCondLst>
                                            <p:cond delay="400"/>
                                          </p:stCondLst>
                                        </p:cTn>
                                        <p:tgtEl>
                                          <p:spTgt spid="52"/>
                                        </p:tgtEl>
                                        <p:attrNameLst>
                                          <p:attrName>r</p:attrName>
                                        </p:attrNameLst>
                                      </p:cBhvr>
                                    </p:animRot>
                                    <p:animRot by="-240000">
                                      <p:cBhvr>
                                        <p:cTn id="47" dur="200" fill="hold">
                                          <p:stCondLst>
                                            <p:cond delay="600"/>
                                          </p:stCondLst>
                                        </p:cTn>
                                        <p:tgtEl>
                                          <p:spTgt spid="52"/>
                                        </p:tgtEl>
                                        <p:attrNameLst>
                                          <p:attrName>r</p:attrName>
                                        </p:attrNameLst>
                                      </p:cBhvr>
                                    </p:animRot>
                                    <p:animRot by="120000">
                                      <p:cBhvr>
                                        <p:cTn id="48" dur="200" fill="hold">
                                          <p:stCondLst>
                                            <p:cond delay="800"/>
                                          </p:stCondLst>
                                        </p:cTn>
                                        <p:tgtEl>
                                          <p:spTgt spid="52"/>
                                        </p:tgtEl>
                                        <p:attrNameLst>
                                          <p:attrName>r</p:attrName>
                                        </p:attrNameLst>
                                      </p:cBhvr>
                                    </p:animRo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750" fill="hold"/>
                                        <p:tgtEl>
                                          <p:spTgt spid="9"/>
                                        </p:tgtEl>
                                        <p:attrNameLst>
                                          <p:attrName>ppt_w</p:attrName>
                                        </p:attrNameLst>
                                      </p:cBhvr>
                                      <p:tavLst>
                                        <p:tav tm="0">
                                          <p:val>
                                            <p:fltVal val="0"/>
                                          </p:val>
                                        </p:tav>
                                        <p:tav tm="100000">
                                          <p:val>
                                            <p:strVal val="#ppt_w"/>
                                          </p:val>
                                        </p:tav>
                                      </p:tavLst>
                                    </p:anim>
                                    <p:anim calcmode="lin" valueType="num">
                                      <p:cBhvr>
                                        <p:cTn id="53" dur="1750" fill="hold"/>
                                        <p:tgtEl>
                                          <p:spTgt spid="9"/>
                                        </p:tgtEl>
                                        <p:attrNameLst>
                                          <p:attrName>ppt_h</p:attrName>
                                        </p:attrNameLst>
                                      </p:cBhvr>
                                      <p:tavLst>
                                        <p:tav tm="0">
                                          <p:val>
                                            <p:fltVal val="0"/>
                                          </p:val>
                                        </p:tav>
                                        <p:tav tm="100000">
                                          <p:val>
                                            <p:strVal val="#ppt_h"/>
                                          </p:val>
                                        </p:tav>
                                      </p:tavLst>
                                    </p:anim>
                                    <p:animEffect transition="in" filter="fade">
                                      <p:cBhvr>
                                        <p:cTn id="54" dur="1750"/>
                                        <p:tgtEl>
                                          <p:spTgt spid="9"/>
                                        </p:tgtEl>
                                      </p:cBhvr>
                                    </p:animEffect>
                                  </p:childTnLst>
                                  <p:subTnLst>
                                    <p:audio>
                                      <p:cMediaNode>
                                        <p:cTn display="0" masterRel="sameClick">
                                          <p:stCondLst>
                                            <p:cond evt="begin" delay="0">
                                              <p:tn val="50"/>
                                            </p:cond>
                                          </p:stCondLst>
                                          <p:endCondLst>
                                            <p:cond evt="onStopAudio" delay="0">
                                              <p:tgtEl>
                                                <p:sldTgt/>
                                              </p:tgtEl>
                                            </p:cond>
                                          </p:endCondLst>
                                        </p:cTn>
                                        <p:tgtEl>
                                          <p:sndTgt r:embed="rId4" name="applause.wav"/>
                                        </p:tgtEl>
                                      </p:cMediaNode>
                                    </p:audio>
                                  </p:subTnLst>
                                </p:cTn>
                              </p:par>
                            </p:childTnLst>
                          </p:cTn>
                        </p:par>
                        <p:par>
                          <p:cTn id="55" fill="hold">
                            <p:stCondLst>
                              <p:cond delay="2750"/>
                            </p:stCondLst>
                            <p:childTnLst>
                              <p:par>
                                <p:cTn id="56" presetID="10" presetClass="exit" presetSubtype="0" fill="hold" nodeType="afterEffect">
                                  <p:stCondLst>
                                    <p:cond delay="0"/>
                                  </p:stCondLst>
                                  <p:childTnLst>
                                    <p:animEffect transition="out" filter="fade">
                                      <p:cBhvr>
                                        <p:cTn id="57" dur="1000"/>
                                        <p:tgtEl>
                                          <p:spTgt spid="9"/>
                                        </p:tgtEl>
                                      </p:cBhvr>
                                    </p:animEffect>
                                    <p:set>
                                      <p:cBhvr>
                                        <p:cTn id="58"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59" restart="whenNotActive" fill="hold" evtFilter="cancelBubble" nodeType="interactiveSeq">
                <p:stCondLst>
                  <p:cond evt="onClick" delay="0">
                    <p:tgtEl>
                      <p:spTgt spid="54"/>
                    </p:tgtEl>
                  </p:cond>
                </p:stCondLst>
                <p:endSync evt="end" delay="0">
                  <p:rtn val="all"/>
                </p:endSync>
                <p:childTnLst>
                  <p:par>
                    <p:cTn id="60" fill="hold">
                      <p:stCondLst>
                        <p:cond delay="0"/>
                      </p:stCondLst>
                      <p:childTnLst>
                        <p:par>
                          <p:cTn id="61" fill="hold">
                            <p:stCondLst>
                              <p:cond delay="0"/>
                            </p:stCondLst>
                            <p:childTnLst>
                              <p:par>
                                <p:cTn id="62" presetID="32" presetClass="emph" presetSubtype="0" fill="hold" grpId="0" nodeType="clickEffect">
                                  <p:stCondLst>
                                    <p:cond delay="0"/>
                                  </p:stCondLst>
                                  <p:childTnLst>
                                    <p:animRot by="120000">
                                      <p:cBhvr>
                                        <p:cTn id="63" dur="100" fill="hold">
                                          <p:stCondLst>
                                            <p:cond delay="0"/>
                                          </p:stCondLst>
                                        </p:cTn>
                                        <p:tgtEl>
                                          <p:spTgt spid="54"/>
                                        </p:tgtEl>
                                        <p:attrNameLst>
                                          <p:attrName>r</p:attrName>
                                        </p:attrNameLst>
                                      </p:cBhvr>
                                    </p:animRot>
                                    <p:animRot by="-240000">
                                      <p:cBhvr>
                                        <p:cTn id="64" dur="200" fill="hold">
                                          <p:stCondLst>
                                            <p:cond delay="200"/>
                                          </p:stCondLst>
                                        </p:cTn>
                                        <p:tgtEl>
                                          <p:spTgt spid="54"/>
                                        </p:tgtEl>
                                        <p:attrNameLst>
                                          <p:attrName>r</p:attrName>
                                        </p:attrNameLst>
                                      </p:cBhvr>
                                    </p:animRot>
                                    <p:animRot by="240000">
                                      <p:cBhvr>
                                        <p:cTn id="65" dur="200" fill="hold">
                                          <p:stCondLst>
                                            <p:cond delay="400"/>
                                          </p:stCondLst>
                                        </p:cTn>
                                        <p:tgtEl>
                                          <p:spTgt spid="54"/>
                                        </p:tgtEl>
                                        <p:attrNameLst>
                                          <p:attrName>r</p:attrName>
                                        </p:attrNameLst>
                                      </p:cBhvr>
                                    </p:animRot>
                                    <p:animRot by="-240000">
                                      <p:cBhvr>
                                        <p:cTn id="66" dur="200" fill="hold">
                                          <p:stCondLst>
                                            <p:cond delay="600"/>
                                          </p:stCondLst>
                                        </p:cTn>
                                        <p:tgtEl>
                                          <p:spTgt spid="54"/>
                                        </p:tgtEl>
                                        <p:attrNameLst>
                                          <p:attrName>r</p:attrName>
                                        </p:attrNameLst>
                                      </p:cBhvr>
                                    </p:animRot>
                                    <p:animRot by="120000">
                                      <p:cBhvr>
                                        <p:cTn id="67" dur="200" fill="hold">
                                          <p:stCondLst>
                                            <p:cond delay="800"/>
                                          </p:stCondLst>
                                        </p:cTn>
                                        <p:tgtEl>
                                          <p:spTgt spid="54"/>
                                        </p:tgtEl>
                                        <p:attrNameLst>
                                          <p:attrName>r</p:attrName>
                                        </p:attrNameLst>
                                      </p:cBhvr>
                                    </p:animRot>
                                  </p:childTnLst>
                                </p:cTn>
                              </p:par>
                            </p:childTnLst>
                          </p:cTn>
                        </p:par>
                        <p:par>
                          <p:cTn id="68" fill="hold">
                            <p:stCondLst>
                              <p:cond delay="1000"/>
                            </p:stCondLst>
                            <p:childTnLst>
                              <p:par>
                                <p:cTn id="69" presetID="53" presetClass="entr" presetSubtype="16" fill="hold" nodeType="afterEffect">
                                  <p:stCondLst>
                                    <p:cond delay="0"/>
                                  </p:stCondLst>
                                  <p:childTnLst>
                                    <p:set>
                                      <p:cBhvr>
                                        <p:cTn id="70" dur="1" fill="hold">
                                          <p:stCondLst>
                                            <p:cond delay="0"/>
                                          </p:stCondLst>
                                        </p:cTn>
                                        <p:tgtEl>
                                          <p:spTgt spid="3075"/>
                                        </p:tgtEl>
                                        <p:attrNameLst>
                                          <p:attrName>style.visibility</p:attrName>
                                        </p:attrNameLst>
                                      </p:cBhvr>
                                      <p:to>
                                        <p:strVal val="visible"/>
                                      </p:to>
                                    </p:set>
                                    <p:anim calcmode="lin" valueType="num">
                                      <p:cBhvr>
                                        <p:cTn id="71" dur="1750" fill="hold"/>
                                        <p:tgtEl>
                                          <p:spTgt spid="3075"/>
                                        </p:tgtEl>
                                        <p:attrNameLst>
                                          <p:attrName>ppt_w</p:attrName>
                                        </p:attrNameLst>
                                      </p:cBhvr>
                                      <p:tavLst>
                                        <p:tav tm="0">
                                          <p:val>
                                            <p:fltVal val="0"/>
                                          </p:val>
                                        </p:tav>
                                        <p:tav tm="100000">
                                          <p:val>
                                            <p:strVal val="#ppt_w"/>
                                          </p:val>
                                        </p:tav>
                                      </p:tavLst>
                                    </p:anim>
                                    <p:anim calcmode="lin" valueType="num">
                                      <p:cBhvr>
                                        <p:cTn id="72" dur="1750" fill="hold"/>
                                        <p:tgtEl>
                                          <p:spTgt spid="3075"/>
                                        </p:tgtEl>
                                        <p:attrNameLst>
                                          <p:attrName>ppt_h</p:attrName>
                                        </p:attrNameLst>
                                      </p:cBhvr>
                                      <p:tavLst>
                                        <p:tav tm="0">
                                          <p:val>
                                            <p:fltVal val="0"/>
                                          </p:val>
                                        </p:tav>
                                        <p:tav tm="100000">
                                          <p:val>
                                            <p:strVal val="#ppt_h"/>
                                          </p:val>
                                        </p:tav>
                                      </p:tavLst>
                                    </p:anim>
                                    <p:animEffect transition="in" filter="fade">
                                      <p:cBhvr>
                                        <p:cTn id="73" dur="1750"/>
                                        <p:tgtEl>
                                          <p:spTgt spid="3075"/>
                                        </p:tgtEl>
                                      </p:cBhvr>
                                    </p:animEffect>
                                  </p:childTnLst>
                                  <p:subTnLst>
                                    <p:audio>
                                      <p:cMediaNode>
                                        <p:cTn display="0" masterRel="sameClick">
                                          <p:stCondLst>
                                            <p:cond evt="begin" delay="0">
                                              <p:tn val="69"/>
                                            </p:cond>
                                          </p:stCondLst>
                                          <p:endCondLst>
                                            <p:cond evt="onStopAudio" delay="0">
                                              <p:tgtEl>
                                                <p:sldTgt/>
                                              </p:tgtEl>
                                            </p:cond>
                                          </p:endCondLst>
                                        </p:cTn>
                                        <p:tgtEl>
                                          <p:sndTgt r:embed="rId3" name="explode.wav"/>
                                        </p:tgtEl>
                                      </p:cMediaNode>
                                    </p:audio>
                                  </p:subTnLst>
                                </p:cTn>
                              </p:par>
                            </p:childTnLst>
                          </p:cTn>
                        </p:par>
                        <p:par>
                          <p:cTn id="74" fill="hold">
                            <p:stCondLst>
                              <p:cond delay="2750"/>
                            </p:stCondLst>
                            <p:childTnLst>
                              <p:par>
                                <p:cTn id="75" presetID="10" presetClass="exit" presetSubtype="0" fill="hold" nodeType="afterEffect">
                                  <p:stCondLst>
                                    <p:cond delay="0"/>
                                  </p:stCondLst>
                                  <p:childTnLst>
                                    <p:animEffect transition="out" filter="fade">
                                      <p:cBhvr>
                                        <p:cTn id="76" dur="500"/>
                                        <p:tgtEl>
                                          <p:spTgt spid="3075"/>
                                        </p:tgtEl>
                                      </p:cBhvr>
                                    </p:animEffect>
                                    <p:set>
                                      <p:cBhvr>
                                        <p:cTn id="77" dur="1" fill="hold">
                                          <p:stCondLst>
                                            <p:cond delay="499"/>
                                          </p:stCondLst>
                                        </p:cTn>
                                        <p:tgtEl>
                                          <p:spTgt spid="3075"/>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78" restart="whenNotActive" fill="hold" evtFilter="cancelBubble" nodeType="interactiveSeq">
                <p:stCondLst>
                  <p:cond evt="onClick" delay="0">
                    <p:tgtEl>
                      <p:spTgt spid="55"/>
                    </p:tgtEl>
                  </p:cond>
                </p:stCondLst>
                <p:endSync evt="end" delay="0">
                  <p:rtn val="all"/>
                </p:endSync>
                <p:childTnLst>
                  <p:par>
                    <p:cTn id="79" fill="hold">
                      <p:stCondLst>
                        <p:cond delay="0"/>
                      </p:stCondLst>
                      <p:childTnLst>
                        <p:par>
                          <p:cTn id="80" fill="hold">
                            <p:stCondLst>
                              <p:cond delay="0"/>
                            </p:stCondLst>
                            <p:childTnLst>
                              <p:par>
                                <p:cTn id="81" presetID="32" presetClass="emph" presetSubtype="0" fill="hold" grpId="0" nodeType="clickEffect">
                                  <p:stCondLst>
                                    <p:cond delay="0"/>
                                  </p:stCondLst>
                                  <p:childTnLst>
                                    <p:animRot by="120000">
                                      <p:cBhvr>
                                        <p:cTn id="82" dur="100" fill="hold">
                                          <p:stCondLst>
                                            <p:cond delay="0"/>
                                          </p:stCondLst>
                                        </p:cTn>
                                        <p:tgtEl>
                                          <p:spTgt spid="55"/>
                                        </p:tgtEl>
                                        <p:attrNameLst>
                                          <p:attrName>r</p:attrName>
                                        </p:attrNameLst>
                                      </p:cBhvr>
                                    </p:animRot>
                                    <p:animRot by="-240000">
                                      <p:cBhvr>
                                        <p:cTn id="83" dur="200" fill="hold">
                                          <p:stCondLst>
                                            <p:cond delay="200"/>
                                          </p:stCondLst>
                                        </p:cTn>
                                        <p:tgtEl>
                                          <p:spTgt spid="55"/>
                                        </p:tgtEl>
                                        <p:attrNameLst>
                                          <p:attrName>r</p:attrName>
                                        </p:attrNameLst>
                                      </p:cBhvr>
                                    </p:animRot>
                                    <p:animRot by="240000">
                                      <p:cBhvr>
                                        <p:cTn id="84" dur="200" fill="hold">
                                          <p:stCondLst>
                                            <p:cond delay="400"/>
                                          </p:stCondLst>
                                        </p:cTn>
                                        <p:tgtEl>
                                          <p:spTgt spid="55"/>
                                        </p:tgtEl>
                                        <p:attrNameLst>
                                          <p:attrName>r</p:attrName>
                                        </p:attrNameLst>
                                      </p:cBhvr>
                                    </p:animRot>
                                    <p:animRot by="-240000">
                                      <p:cBhvr>
                                        <p:cTn id="85" dur="200" fill="hold">
                                          <p:stCondLst>
                                            <p:cond delay="600"/>
                                          </p:stCondLst>
                                        </p:cTn>
                                        <p:tgtEl>
                                          <p:spTgt spid="55"/>
                                        </p:tgtEl>
                                        <p:attrNameLst>
                                          <p:attrName>r</p:attrName>
                                        </p:attrNameLst>
                                      </p:cBhvr>
                                    </p:animRot>
                                    <p:animRot by="120000">
                                      <p:cBhvr>
                                        <p:cTn id="86" dur="200" fill="hold">
                                          <p:stCondLst>
                                            <p:cond delay="800"/>
                                          </p:stCondLst>
                                        </p:cTn>
                                        <p:tgtEl>
                                          <p:spTgt spid="55"/>
                                        </p:tgtEl>
                                        <p:attrNameLst>
                                          <p:attrName>r</p:attrName>
                                        </p:attrNameLst>
                                      </p:cBhvr>
                                    </p:animRot>
                                  </p:childTnLst>
                                </p:cTn>
                              </p:par>
                            </p:childTnLst>
                          </p:cTn>
                        </p:par>
                        <p:par>
                          <p:cTn id="87" fill="hold">
                            <p:stCondLst>
                              <p:cond delay="1000"/>
                            </p:stCondLst>
                            <p:childTnLst>
                              <p:par>
                                <p:cTn id="88" presetID="53" presetClass="entr" presetSubtype="16"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 calcmode="lin" valueType="num">
                                      <p:cBhvr>
                                        <p:cTn id="90" dur="1750" fill="hold"/>
                                        <p:tgtEl>
                                          <p:spTgt spid="9"/>
                                        </p:tgtEl>
                                        <p:attrNameLst>
                                          <p:attrName>ppt_w</p:attrName>
                                        </p:attrNameLst>
                                      </p:cBhvr>
                                      <p:tavLst>
                                        <p:tav tm="0">
                                          <p:val>
                                            <p:fltVal val="0"/>
                                          </p:val>
                                        </p:tav>
                                        <p:tav tm="100000">
                                          <p:val>
                                            <p:strVal val="#ppt_w"/>
                                          </p:val>
                                        </p:tav>
                                      </p:tavLst>
                                    </p:anim>
                                    <p:anim calcmode="lin" valueType="num">
                                      <p:cBhvr>
                                        <p:cTn id="91" dur="1750" fill="hold"/>
                                        <p:tgtEl>
                                          <p:spTgt spid="9"/>
                                        </p:tgtEl>
                                        <p:attrNameLst>
                                          <p:attrName>ppt_h</p:attrName>
                                        </p:attrNameLst>
                                      </p:cBhvr>
                                      <p:tavLst>
                                        <p:tav tm="0">
                                          <p:val>
                                            <p:fltVal val="0"/>
                                          </p:val>
                                        </p:tav>
                                        <p:tav tm="100000">
                                          <p:val>
                                            <p:strVal val="#ppt_h"/>
                                          </p:val>
                                        </p:tav>
                                      </p:tavLst>
                                    </p:anim>
                                    <p:animEffect transition="in" filter="fade">
                                      <p:cBhvr>
                                        <p:cTn id="92" dur="1750"/>
                                        <p:tgtEl>
                                          <p:spTgt spid="9"/>
                                        </p:tgtEl>
                                      </p:cBhvr>
                                    </p:animEffect>
                                  </p:childTnLst>
                                  <p:subTnLst>
                                    <p:audio>
                                      <p:cMediaNode>
                                        <p:cTn display="0" masterRel="sameClick">
                                          <p:stCondLst>
                                            <p:cond evt="begin" delay="0">
                                              <p:tn val="88"/>
                                            </p:cond>
                                          </p:stCondLst>
                                          <p:endCondLst>
                                            <p:cond evt="onStopAudio" delay="0">
                                              <p:tgtEl>
                                                <p:sldTgt/>
                                              </p:tgtEl>
                                            </p:cond>
                                          </p:endCondLst>
                                        </p:cTn>
                                        <p:tgtEl>
                                          <p:sndTgt r:embed="rId4" name="applause.wav"/>
                                        </p:tgtEl>
                                      </p:cMediaNode>
                                    </p:audio>
                                  </p:subTnLst>
                                </p:cTn>
                              </p:par>
                            </p:childTnLst>
                          </p:cTn>
                        </p:par>
                        <p:par>
                          <p:cTn id="93" fill="hold">
                            <p:stCondLst>
                              <p:cond delay="2750"/>
                            </p:stCondLst>
                            <p:childTnLst>
                              <p:par>
                                <p:cTn id="94" presetID="10" presetClass="exit" presetSubtype="0" fill="hold" nodeType="afterEffect">
                                  <p:stCondLst>
                                    <p:cond delay="0"/>
                                  </p:stCondLst>
                                  <p:childTnLst>
                                    <p:animEffect transition="out" filter="fade">
                                      <p:cBhvr>
                                        <p:cTn id="95" dur="500"/>
                                        <p:tgtEl>
                                          <p:spTgt spid="9"/>
                                        </p:tgtEl>
                                      </p:cBhvr>
                                    </p:animEffect>
                                    <p:set>
                                      <p:cBhvr>
                                        <p:cTn id="9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7" restart="whenNotActive" fill="hold" evtFilter="cancelBubble" nodeType="interactiveSeq">
                <p:stCondLst>
                  <p:cond evt="onClick" delay="0">
                    <p:tgtEl>
                      <p:spTgt spid="53"/>
                    </p:tgtEl>
                  </p:cond>
                </p:stCondLst>
                <p:endSync evt="end" delay="0">
                  <p:rtn val="all"/>
                </p:endSync>
                <p:childTnLst>
                  <p:par>
                    <p:cTn id="98" fill="hold">
                      <p:stCondLst>
                        <p:cond delay="0"/>
                      </p:stCondLst>
                      <p:childTnLst>
                        <p:par>
                          <p:cTn id="99" fill="hold">
                            <p:stCondLst>
                              <p:cond delay="0"/>
                            </p:stCondLst>
                            <p:childTnLst>
                              <p:par>
                                <p:cTn id="100" presetID="32" presetClass="emph" presetSubtype="0" fill="hold" grpId="0" nodeType="clickEffect">
                                  <p:stCondLst>
                                    <p:cond delay="0"/>
                                  </p:stCondLst>
                                  <p:childTnLst>
                                    <p:animRot by="120000">
                                      <p:cBhvr>
                                        <p:cTn id="101" dur="100" fill="hold">
                                          <p:stCondLst>
                                            <p:cond delay="0"/>
                                          </p:stCondLst>
                                        </p:cTn>
                                        <p:tgtEl>
                                          <p:spTgt spid="53"/>
                                        </p:tgtEl>
                                        <p:attrNameLst>
                                          <p:attrName>r</p:attrName>
                                        </p:attrNameLst>
                                      </p:cBhvr>
                                    </p:animRot>
                                    <p:animRot by="-240000">
                                      <p:cBhvr>
                                        <p:cTn id="102" dur="200" fill="hold">
                                          <p:stCondLst>
                                            <p:cond delay="200"/>
                                          </p:stCondLst>
                                        </p:cTn>
                                        <p:tgtEl>
                                          <p:spTgt spid="53"/>
                                        </p:tgtEl>
                                        <p:attrNameLst>
                                          <p:attrName>r</p:attrName>
                                        </p:attrNameLst>
                                      </p:cBhvr>
                                    </p:animRot>
                                    <p:animRot by="240000">
                                      <p:cBhvr>
                                        <p:cTn id="103" dur="200" fill="hold">
                                          <p:stCondLst>
                                            <p:cond delay="400"/>
                                          </p:stCondLst>
                                        </p:cTn>
                                        <p:tgtEl>
                                          <p:spTgt spid="53"/>
                                        </p:tgtEl>
                                        <p:attrNameLst>
                                          <p:attrName>r</p:attrName>
                                        </p:attrNameLst>
                                      </p:cBhvr>
                                    </p:animRot>
                                    <p:animRot by="-240000">
                                      <p:cBhvr>
                                        <p:cTn id="104" dur="200" fill="hold">
                                          <p:stCondLst>
                                            <p:cond delay="600"/>
                                          </p:stCondLst>
                                        </p:cTn>
                                        <p:tgtEl>
                                          <p:spTgt spid="53"/>
                                        </p:tgtEl>
                                        <p:attrNameLst>
                                          <p:attrName>r</p:attrName>
                                        </p:attrNameLst>
                                      </p:cBhvr>
                                    </p:animRot>
                                    <p:animRot by="120000">
                                      <p:cBhvr>
                                        <p:cTn id="105" dur="200" fill="hold">
                                          <p:stCondLst>
                                            <p:cond delay="800"/>
                                          </p:stCondLst>
                                        </p:cTn>
                                        <p:tgtEl>
                                          <p:spTgt spid="53"/>
                                        </p:tgtEl>
                                        <p:attrNameLst>
                                          <p:attrName>r</p:attrName>
                                        </p:attrNameLst>
                                      </p:cBhvr>
                                    </p:animRot>
                                  </p:childTnLst>
                                </p:cTn>
                              </p:par>
                            </p:childTnLst>
                          </p:cTn>
                        </p:par>
                        <p:par>
                          <p:cTn id="106" fill="hold">
                            <p:stCondLst>
                              <p:cond delay="1000"/>
                            </p:stCondLst>
                            <p:childTnLst>
                              <p:par>
                                <p:cTn id="107" presetID="53" presetClass="entr" presetSubtype="16" fill="hold" nodeType="afterEffect">
                                  <p:stCondLst>
                                    <p:cond delay="0"/>
                                  </p:stCondLst>
                                  <p:childTnLst>
                                    <p:set>
                                      <p:cBhvr>
                                        <p:cTn id="108" dur="1" fill="hold">
                                          <p:stCondLst>
                                            <p:cond delay="0"/>
                                          </p:stCondLst>
                                        </p:cTn>
                                        <p:tgtEl>
                                          <p:spTgt spid="3075"/>
                                        </p:tgtEl>
                                        <p:attrNameLst>
                                          <p:attrName>style.visibility</p:attrName>
                                        </p:attrNameLst>
                                      </p:cBhvr>
                                      <p:to>
                                        <p:strVal val="visible"/>
                                      </p:to>
                                    </p:set>
                                    <p:anim calcmode="lin" valueType="num">
                                      <p:cBhvr>
                                        <p:cTn id="109" dur="1750" fill="hold"/>
                                        <p:tgtEl>
                                          <p:spTgt spid="3075"/>
                                        </p:tgtEl>
                                        <p:attrNameLst>
                                          <p:attrName>ppt_w</p:attrName>
                                        </p:attrNameLst>
                                      </p:cBhvr>
                                      <p:tavLst>
                                        <p:tav tm="0">
                                          <p:val>
                                            <p:fltVal val="0"/>
                                          </p:val>
                                        </p:tav>
                                        <p:tav tm="100000">
                                          <p:val>
                                            <p:strVal val="#ppt_w"/>
                                          </p:val>
                                        </p:tav>
                                      </p:tavLst>
                                    </p:anim>
                                    <p:anim calcmode="lin" valueType="num">
                                      <p:cBhvr>
                                        <p:cTn id="110" dur="1750" fill="hold"/>
                                        <p:tgtEl>
                                          <p:spTgt spid="3075"/>
                                        </p:tgtEl>
                                        <p:attrNameLst>
                                          <p:attrName>ppt_h</p:attrName>
                                        </p:attrNameLst>
                                      </p:cBhvr>
                                      <p:tavLst>
                                        <p:tav tm="0">
                                          <p:val>
                                            <p:fltVal val="0"/>
                                          </p:val>
                                        </p:tav>
                                        <p:tav tm="100000">
                                          <p:val>
                                            <p:strVal val="#ppt_h"/>
                                          </p:val>
                                        </p:tav>
                                      </p:tavLst>
                                    </p:anim>
                                    <p:animEffect transition="in" filter="fade">
                                      <p:cBhvr>
                                        <p:cTn id="111" dur="1750"/>
                                        <p:tgtEl>
                                          <p:spTgt spid="3075"/>
                                        </p:tgtEl>
                                      </p:cBhvr>
                                    </p:animEffect>
                                  </p:childTnLst>
                                  <p:subTnLst>
                                    <p:audio>
                                      <p:cMediaNode>
                                        <p:cTn display="0" masterRel="sameClick">
                                          <p:stCondLst>
                                            <p:cond evt="begin" delay="0">
                                              <p:tn val="107"/>
                                            </p:cond>
                                          </p:stCondLst>
                                          <p:endCondLst>
                                            <p:cond evt="onStopAudio" delay="0">
                                              <p:tgtEl>
                                                <p:sldTgt/>
                                              </p:tgtEl>
                                            </p:cond>
                                          </p:endCondLst>
                                        </p:cTn>
                                        <p:tgtEl>
                                          <p:sndTgt r:embed="rId3" name="explode.wav"/>
                                        </p:tgtEl>
                                      </p:cMediaNode>
                                    </p:audio>
                                  </p:subTnLst>
                                </p:cTn>
                              </p:par>
                            </p:childTnLst>
                          </p:cTn>
                        </p:par>
                        <p:par>
                          <p:cTn id="112" fill="hold">
                            <p:stCondLst>
                              <p:cond delay="2750"/>
                            </p:stCondLst>
                            <p:childTnLst>
                              <p:par>
                                <p:cTn id="113" presetID="10" presetClass="exit" presetSubtype="0" fill="hold" nodeType="afterEffect">
                                  <p:stCondLst>
                                    <p:cond delay="0"/>
                                  </p:stCondLst>
                                  <p:childTnLst>
                                    <p:animEffect transition="out" filter="fade">
                                      <p:cBhvr>
                                        <p:cTn id="114" dur="500"/>
                                        <p:tgtEl>
                                          <p:spTgt spid="3075"/>
                                        </p:tgtEl>
                                      </p:cBhvr>
                                    </p:animEffect>
                                    <p:set>
                                      <p:cBhvr>
                                        <p:cTn id="115" dur="1" fill="hold">
                                          <p:stCondLst>
                                            <p:cond delay="499"/>
                                          </p:stCondLst>
                                        </p:cTn>
                                        <p:tgtEl>
                                          <p:spTgt spid="3075"/>
                                        </p:tgtEl>
                                        <p:attrNameLst>
                                          <p:attrName>style.visibility</p:attrName>
                                        </p:attrNameLst>
                                      </p:cBhvr>
                                      <p:to>
                                        <p:strVal val="hidden"/>
                                      </p:to>
                                    </p:set>
                                  </p:childTnLst>
                                </p:cTn>
                              </p:par>
                            </p:childTnLst>
                          </p:cTn>
                        </p:par>
                      </p:childTnLst>
                    </p:cTn>
                  </p:par>
                </p:childTnLst>
              </p:cTn>
              <p:nextCondLst>
                <p:cond evt="onClick" delay="0">
                  <p:tgtEl>
                    <p:spTgt spid="53"/>
                  </p:tgtEl>
                </p:cond>
              </p:nextCondLst>
            </p:seq>
          </p:childTnLst>
        </p:cTn>
      </p:par>
    </p:tnLst>
    <p:bldLst>
      <p:bldP spid="2" grpId="0" animBg="1"/>
      <p:bldP spid="51" grpId="0" animBg="1"/>
      <p:bldP spid="52" grpId="0" animBg="1"/>
      <p:bldP spid="53" grpId="0" animBg="1"/>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549523" y="311830"/>
            <a:ext cx="742950"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a:t>
            </a:r>
            <a:endParaRPr lang="en-US" sz="3200">
              <a:latin typeface="Arial" pitchFamily="34" charset="0"/>
              <a:cs typeface="Arial" pitchFamily="34" charset="0"/>
            </a:endParaRPr>
          </a:p>
        </p:txBody>
      </p:sp>
      <p:sp>
        <p:nvSpPr>
          <p:cNvPr id="5" name="Oval 4"/>
          <p:cNvSpPr/>
          <p:nvPr/>
        </p:nvSpPr>
        <p:spPr>
          <a:xfrm>
            <a:off x="147637" y="312737"/>
            <a:ext cx="533400" cy="533400"/>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2" name="Rounded Rectangle 1"/>
          <p:cNvSpPr/>
          <p:nvPr/>
        </p:nvSpPr>
        <p:spPr>
          <a:xfrm>
            <a:off x="782635" y="311830"/>
            <a:ext cx="1789792" cy="53340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&gt;; &lt;; =</a:t>
            </a:r>
          </a:p>
        </p:txBody>
      </p:sp>
      <p:sp>
        <p:nvSpPr>
          <p:cNvPr id="3" name="Oval 2"/>
          <p:cNvSpPr/>
          <p:nvPr/>
        </p:nvSpPr>
        <p:spPr>
          <a:xfrm>
            <a:off x="533400" y="1167498"/>
            <a:ext cx="3733800" cy="10668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4"/>
          <p:cNvSpPr txBox="1">
            <a:spLocks/>
          </p:cNvSpPr>
          <p:nvPr/>
        </p:nvSpPr>
        <p:spPr>
          <a:xfrm>
            <a:off x="562428" y="143419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 pitchFamily="34" charset="0"/>
                <a:cs typeface="Arial" pitchFamily="34" charset="0"/>
              </a:rPr>
              <a:t>24		19</a:t>
            </a:r>
            <a:endParaRPr lang="en-US" sz="3200">
              <a:latin typeface="Arial" pitchFamily="34" charset="0"/>
              <a:cs typeface="Arial" pitchFamily="34" charset="0"/>
            </a:endParaRPr>
          </a:p>
        </p:txBody>
      </p:sp>
      <p:sp>
        <p:nvSpPr>
          <p:cNvPr id="6" name="Rounded Rectangle 5"/>
          <p:cNvSpPr/>
          <p:nvPr/>
        </p:nvSpPr>
        <p:spPr>
          <a:xfrm>
            <a:off x="2026330" y="139156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a:t>
            </a:r>
            <a:endParaRPr lang="en-US" sz="3600">
              <a:solidFill>
                <a:schemeClr val="tx1"/>
              </a:solidFill>
              <a:latin typeface="Arial" pitchFamily="34" charset="0"/>
              <a:cs typeface="Arial" pitchFamily="34" charset="0"/>
            </a:endParaRPr>
          </a:p>
        </p:txBody>
      </p:sp>
      <p:sp>
        <p:nvSpPr>
          <p:cNvPr id="13" name="Oval 12"/>
          <p:cNvSpPr/>
          <p:nvPr/>
        </p:nvSpPr>
        <p:spPr>
          <a:xfrm>
            <a:off x="546102" y="2539098"/>
            <a:ext cx="3733800" cy="10668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4"/>
          <p:cNvSpPr txBox="1">
            <a:spLocks/>
          </p:cNvSpPr>
          <p:nvPr/>
        </p:nvSpPr>
        <p:spPr>
          <a:xfrm>
            <a:off x="575130" y="280579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 pitchFamily="34" charset="0"/>
                <a:cs typeface="Arial" pitchFamily="34" charset="0"/>
              </a:rPr>
              <a:t>35		37</a:t>
            </a:r>
            <a:endParaRPr lang="en-US" sz="3200">
              <a:latin typeface="Arial" pitchFamily="34" charset="0"/>
              <a:cs typeface="Arial" pitchFamily="34" charset="0"/>
            </a:endParaRPr>
          </a:p>
        </p:txBody>
      </p:sp>
      <p:sp>
        <p:nvSpPr>
          <p:cNvPr id="15" name="Rounded Rectangle 14"/>
          <p:cNvSpPr/>
          <p:nvPr/>
        </p:nvSpPr>
        <p:spPr>
          <a:xfrm>
            <a:off x="2039032" y="276316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16" name="Oval 15"/>
          <p:cNvSpPr/>
          <p:nvPr/>
        </p:nvSpPr>
        <p:spPr>
          <a:xfrm>
            <a:off x="558804" y="3910698"/>
            <a:ext cx="3733800" cy="10668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4"/>
          <p:cNvSpPr txBox="1">
            <a:spLocks/>
          </p:cNvSpPr>
          <p:nvPr/>
        </p:nvSpPr>
        <p:spPr>
          <a:xfrm>
            <a:off x="587832" y="417739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 pitchFamily="34" charset="0"/>
                <a:cs typeface="Arial" pitchFamily="34" charset="0"/>
              </a:rPr>
              <a:t>68		68</a:t>
            </a:r>
            <a:endParaRPr lang="en-US" sz="3200">
              <a:latin typeface="Arial" pitchFamily="34" charset="0"/>
              <a:cs typeface="Arial" pitchFamily="34" charset="0"/>
            </a:endParaRPr>
          </a:p>
        </p:txBody>
      </p:sp>
      <p:sp>
        <p:nvSpPr>
          <p:cNvPr id="18" name="Rounded Rectangle 17"/>
          <p:cNvSpPr/>
          <p:nvPr/>
        </p:nvSpPr>
        <p:spPr>
          <a:xfrm>
            <a:off x="2051734" y="413476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19" name="Oval 18"/>
          <p:cNvSpPr/>
          <p:nvPr/>
        </p:nvSpPr>
        <p:spPr>
          <a:xfrm>
            <a:off x="4800600" y="1185636"/>
            <a:ext cx="3733800" cy="10668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4"/>
          <p:cNvSpPr txBox="1">
            <a:spLocks/>
          </p:cNvSpPr>
          <p:nvPr/>
        </p:nvSpPr>
        <p:spPr>
          <a:xfrm>
            <a:off x="4829628" y="145233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 pitchFamily="34" charset="0"/>
                <a:cs typeface="Arial" pitchFamily="34" charset="0"/>
              </a:rPr>
              <a:t>56		65</a:t>
            </a:r>
            <a:endParaRPr lang="en-US" sz="3200">
              <a:latin typeface="Arial" pitchFamily="34" charset="0"/>
              <a:cs typeface="Arial" pitchFamily="34" charset="0"/>
            </a:endParaRPr>
          </a:p>
        </p:txBody>
      </p:sp>
      <p:sp>
        <p:nvSpPr>
          <p:cNvPr id="21" name="Rounded Rectangle 20"/>
          <p:cNvSpPr/>
          <p:nvPr/>
        </p:nvSpPr>
        <p:spPr>
          <a:xfrm>
            <a:off x="6293530" y="140970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22" name="Oval 21"/>
          <p:cNvSpPr/>
          <p:nvPr/>
        </p:nvSpPr>
        <p:spPr>
          <a:xfrm>
            <a:off x="4813302" y="2557236"/>
            <a:ext cx="3733800" cy="10668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4"/>
          <p:cNvSpPr txBox="1">
            <a:spLocks/>
          </p:cNvSpPr>
          <p:nvPr/>
        </p:nvSpPr>
        <p:spPr>
          <a:xfrm>
            <a:off x="4842330" y="282393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 pitchFamily="34" charset="0"/>
                <a:cs typeface="Arial" pitchFamily="34" charset="0"/>
              </a:rPr>
              <a:t>90		89</a:t>
            </a:r>
            <a:endParaRPr lang="en-US" sz="3200">
              <a:latin typeface="Arial" pitchFamily="34" charset="0"/>
              <a:cs typeface="Arial" pitchFamily="34" charset="0"/>
            </a:endParaRPr>
          </a:p>
        </p:txBody>
      </p:sp>
      <p:sp>
        <p:nvSpPr>
          <p:cNvPr id="24" name="Rounded Rectangle 23"/>
          <p:cNvSpPr/>
          <p:nvPr/>
        </p:nvSpPr>
        <p:spPr>
          <a:xfrm>
            <a:off x="6306232" y="278130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25" name="Oval 24"/>
          <p:cNvSpPr/>
          <p:nvPr/>
        </p:nvSpPr>
        <p:spPr>
          <a:xfrm>
            <a:off x="4826004" y="3928836"/>
            <a:ext cx="3733800" cy="10668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4"/>
          <p:cNvSpPr txBox="1">
            <a:spLocks/>
          </p:cNvSpPr>
          <p:nvPr/>
        </p:nvSpPr>
        <p:spPr>
          <a:xfrm>
            <a:off x="4855032" y="419553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 pitchFamily="34" charset="0"/>
                <a:cs typeface="Arial" pitchFamily="34" charset="0"/>
              </a:rPr>
              <a:t>71		81</a:t>
            </a:r>
            <a:endParaRPr lang="en-US" sz="3200">
              <a:latin typeface="Arial" pitchFamily="34" charset="0"/>
              <a:cs typeface="Arial" pitchFamily="34" charset="0"/>
            </a:endParaRPr>
          </a:p>
        </p:txBody>
      </p:sp>
      <p:sp>
        <p:nvSpPr>
          <p:cNvPr id="27" name="Rounded Rectangle 26"/>
          <p:cNvSpPr/>
          <p:nvPr/>
        </p:nvSpPr>
        <p:spPr>
          <a:xfrm>
            <a:off x="6318934" y="415290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28" name="Rounded Rectangle 27"/>
          <p:cNvSpPr/>
          <p:nvPr/>
        </p:nvSpPr>
        <p:spPr>
          <a:xfrm>
            <a:off x="2037220" y="1395186"/>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&gt;</a:t>
            </a:r>
            <a:endParaRPr lang="en-US" sz="3600">
              <a:solidFill>
                <a:schemeClr val="tx1"/>
              </a:solidFill>
              <a:latin typeface="Arial" pitchFamily="34" charset="0"/>
              <a:cs typeface="Arial" pitchFamily="34" charset="0"/>
            </a:endParaRPr>
          </a:p>
        </p:txBody>
      </p:sp>
      <p:sp>
        <p:nvSpPr>
          <p:cNvPr id="29" name="Rounded Rectangle 28"/>
          <p:cNvSpPr/>
          <p:nvPr/>
        </p:nvSpPr>
        <p:spPr>
          <a:xfrm>
            <a:off x="2040844" y="2763162"/>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&lt;</a:t>
            </a:r>
            <a:endParaRPr lang="en-US" sz="3600">
              <a:solidFill>
                <a:schemeClr val="tx1"/>
              </a:solidFill>
              <a:latin typeface="Arial" pitchFamily="34" charset="0"/>
              <a:cs typeface="Arial" pitchFamily="34" charset="0"/>
            </a:endParaRPr>
          </a:p>
        </p:txBody>
      </p:sp>
      <p:sp>
        <p:nvSpPr>
          <p:cNvPr id="30" name="Rounded Rectangle 29"/>
          <p:cNvSpPr/>
          <p:nvPr/>
        </p:nvSpPr>
        <p:spPr>
          <a:xfrm>
            <a:off x="2058982" y="4131138"/>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a:t>
            </a:r>
            <a:endParaRPr lang="en-US" sz="3600">
              <a:solidFill>
                <a:schemeClr val="tx1"/>
              </a:solidFill>
              <a:latin typeface="Arial" pitchFamily="34" charset="0"/>
              <a:cs typeface="Arial" pitchFamily="34" charset="0"/>
            </a:endParaRPr>
          </a:p>
        </p:txBody>
      </p:sp>
      <p:sp>
        <p:nvSpPr>
          <p:cNvPr id="31" name="Rounded Rectangle 30"/>
          <p:cNvSpPr/>
          <p:nvPr/>
        </p:nvSpPr>
        <p:spPr>
          <a:xfrm>
            <a:off x="6306232" y="1410616"/>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&lt;</a:t>
            </a:r>
            <a:endParaRPr lang="en-US" sz="3600">
              <a:solidFill>
                <a:schemeClr val="tx1"/>
              </a:solidFill>
              <a:latin typeface="Arial" pitchFamily="34" charset="0"/>
              <a:cs typeface="Arial" pitchFamily="34" charset="0"/>
            </a:endParaRPr>
          </a:p>
        </p:txBody>
      </p:sp>
      <p:sp>
        <p:nvSpPr>
          <p:cNvPr id="32" name="Rounded Rectangle 31"/>
          <p:cNvSpPr/>
          <p:nvPr/>
        </p:nvSpPr>
        <p:spPr>
          <a:xfrm>
            <a:off x="6293530" y="276952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&gt;</a:t>
            </a:r>
            <a:endParaRPr lang="en-US" sz="3600">
              <a:solidFill>
                <a:schemeClr val="tx1"/>
              </a:solidFill>
              <a:latin typeface="Arial" pitchFamily="34" charset="0"/>
              <a:cs typeface="Arial" pitchFamily="34" charset="0"/>
            </a:endParaRPr>
          </a:p>
        </p:txBody>
      </p:sp>
      <p:sp>
        <p:nvSpPr>
          <p:cNvPr id="33" name="Rounded Rectangle 32"/>
          <p:cNvSpPr/>
          <p:nvPr/>
        </p:nvSpPr>
        <p:spPr>
          <a:xfrm>
            <a:off x="6324370" y="4142940"/>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&lt;</a:t>
            </a:r>
            <a:endParaRPr lang="en-US" sz="36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1267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70152" y="65092"/>
            <a:ext cx="6786564"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a) Chiếc lọ nào có số lớn nhất?</a:t>
            </a:r>
            <a:endParaRPr lang="en-US" sz="3200">
              <a:latin typeface="Arial" pitchFamily="34" charset="0"/>
              <a:cs typeface="Arial" pitchFamily="34" charset="0"/>
            </a:endParaRPr>
          </a:p>
        </p:txBody>
      </p:sp>
      <p:sp>
        <p:nvSpPr>
          <p:cNvPr id="5" name="Oval 4"/>
          <p:cNvSpPr/>
          <p:nvPr/>
        </p:nvSpPr>
        <p:spPr>
          <a:xfrm>
            <a:off x="60553" y="65999"/>
            <a:ext cx="533400" cy="533400"/>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4</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4" name="Title 4"/>
          <p:cNvSpPr txBox="1">
            <a:spLocks/>
          </p:cNvSpPr>
          <p:nvPr/>
        </p:nvSpPr>
        <p:spPr>
          <a:xfrm>
            <a:off x="670152" y="2514601"/>
            <a:ext cx="6786564"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b) Chiếc lọ nào có số bé nhất?</a:t>
            </a:r>
            <a:endParaRPr lang="en-US" sz="3200">
              <a:latin typeface="Arial" pitchFamily="34" charset="0"/>
              <a:cs typeface="Arial"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30" t="53646" r="22255" b="26692"/>
          <a:stretch/>
        </p:blipFill>
        <p:spPr bwMode="auto">
          <a:xfrm>
            <a:off x="495300" y="3192301"/>
            <a:ext cx="794902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22" t="27083" r="23253" b="51693"/>
          <a:stretch/>
        </p:blipFill>
        <p:spPr bwMode="auto">
          <a:xfrm>
            <a:off x="495300" y="599399"/>
            <a:ext cx="7753350" cy="1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Down Arrow 35"/>
          <p:cNvSpPr/>
          <p:nvPr/>
        </p:nvSpPr>
        <p:spPr>
          <a:xfrm rot="1994451">
            <a:off x="5551278" y="408246"/>
            <a:ext cx="350650" cy="6194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rot="1994451">
            <a:off x="1893678" y="483581"/>
            <a:ext cx="350650" cy="6194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rot="1994451">
            <a:off x="3036679" y="3123901"/>
            <a:ext cx="350650" cy="6194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rot="1994451">
            <a:off x="1893678" y="3093433"/>
            <a:ext cx="350650" cy="6194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04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2000" fill="hold"/>
                                        <p:tgtEl>
                                          <p:spTgt spid="3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500"/>
                            </p:stCondLst>
                            <p:childTnLst>
                              <p:par>
                                <p:cTn id="17" presetID="6" presetClass="emph" presetSubtype="0" fill="hold" grpId="1" nodeType="afterEffect">
                                  <p:stCondLst>
                                    <p:cond delay="0"/>
                                  </p:stCondLst>
                                  <p:childTnLst>
                                    <p:animScale>
                                      <p:cBhvr>
                                        <p:cTn id="18" dur="2000" fill="hold"/>
                                        <p:tgtEl>
                                          <p:spTgt spid="37"/>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500"/>
                            </p:stCondLst>
                            <p:childTnLst>
                              <p:par>
                                <p:cTn id="25" presetID="6" presetClass="emph" presetSubtype="0" fill="hold" grpId="1" nodeType="afterEffect">
                                  <p:stCondLst>
                                    <p:cond delay="0"/>
                                  </p:stCondLst>
                                  <p:childTnLst>
                                    <p:animScale>
                                      <p:cBhvr>
                                        <p:cTn id="26" dur="2000" fill="hold"/>
                                        <p:tgtEl>
                                          <p:spTgt spid="38"/>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500"/>
                            </p:stCondLst>
                            <p:childTnLst>
                              <p:par>
                                <p:cTn id="33" presetID="6" presetClass="emph" presetSubtype="0" fill="hold" grpId="1" nodeType="afterEffect">
                                  <p:stCondLst>
                                    <p:cond delay="0"/>
                                  </p:stCondLst>
                                  <p:childTnLst>
                                    <p:animScale>
                                      <p:cBhvr>
                                        <p:cTn id="34" dur="2000" fill="hold"/>
                                        <p:tgtEl>
                                          <p:spTgt spid="3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38" grpId="0" animBg="1"/>
      <p:bldP spid="38" grpId="1" animBg="1"/>
      <p:bldP spid="39" grpId="0" animBg="1"/>
      <p:bldP spid="3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421</Words>
  <PresentationFormat>On-screen Show (16:9)</PresentationFormat>
  <Paragraphs>93</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Chủ đề 6</vt:lpstr>
      <vt:lpstr>PowerPoint Presentation</vt:lpstr>
      <vt:lpstr>PowerPoint Presentation</vt:lpstr>
      <vt:lpstr>Khi so sánh số có hai chữ số, chúng ta lưu ý:</vt:lpstr>
      <vt:lpstr>So sánh (theo mẫu)</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2021-01-09T02:19:28Z</dcterms:created>
  <dcterms:modified xsi:type="dcterms:W3CDTF">2022-02-13T13:46:46Z</dcterms:modified>
</cp:coreProperties>
</file>