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407" r:id="rId3"/>
    <p:sldId id="439" r:id="rId4"/>
    <p:sldId id="427" r:id="rId5"/>
    <p:sldId id="428" r:id="rId6"/>
    <p:sldId id="443" r:id="rId7"/>
    <p:sldId id="455" r:id="rId8"/>
    <p:sldId id="456" r:id="rId9"/>
    <p:sldId id="457" r:id="rId10"/>
    <p:sldId id="458" r:id="rId11"/>
    <p:sldId id="450" r:id="rId12"/>
    <p:sldId id="451" r:id="rId13"/>
    <p:sldId id="461" r:id="rId14"/>
    <p:sldId id="460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0000CC"/>
    <a:srgbClr val="C5F3F3"/>
    <a:srgbClr val="FF7C8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8" d="100"/>
          <a:sy n="48" d="100"/>
        </p:scale>
        <p:origin x="882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9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hieng%20lieng.pptx" TargetMode="External"/><Relationship Id="rId2" Type="http://schemas.openxmlformats.org/officeDocument/2006/relationships/hyperlink" Target="Giai%20nghia%20tu/quan%20dao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ai%20nghia%20tu/hao%20hung.pptx" TargetMode="External"/><Relationship Id="rId4" Type="http://schemas.openxmlformats.org/officeDocument/2006/relationships/hyperlink" Target="Giai%20nghia%20tu/giai%20dieu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533400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NÚI TƯỢNG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Ở LẠI VỚI CHIẾN KHU(T1,2)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Hoàng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Thơm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3.3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Chi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22724" y="4230745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Chi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chi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Ở LẠI VỚI CHIẾN KHU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7204" y="4267200"/>
            <a:ext cx="4855515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7204" y="2772508"/>
            <a:ext cx="4753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nghẹn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0110" y="4075024"/>
            <a:ext cx="5105400" cy="4724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4250" y="6173081"/>
            <a:ext cx="102108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Chi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lng2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chi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7602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5" grpId="0"/>
      <p:bldP spid="33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8588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Ở LẠI VỚI CHIẾN KHU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18600" y="3581400"/>
            <a:ext cx="8773438" cy="4563537"/>
            <a:chOff x="6418600" y="3657600"/>
            <a:chExt cx="8773438" cy="4563537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1552650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352562" y="4508208"/>
              <a:ext cx="6857683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Ca ngợi tình thần yêu nước,không quản ngại khó khăn, gian khổ của các chiến sĩ nhỏ tuổi trong cuộc kháng chiến chống thực dân Pháp trước đây.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87204" y="2772508"/>
            <a:ext cx="4753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nghẹn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0110" y="4075024"/>
            <a:ext cx="5105400" cy="4724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Ở LẠI VỚI CHIẾN KHU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80422" y="3008424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56519" y="4184432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04119" y="4905684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Xin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35930" y="5729218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74030" y="645047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</a:p>
        </p:txBody>
      </p: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Ở LẠI VỚI CHIẾN KHU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80422" y="3008424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55213"/>
              </p:ext>
            </p:extLst>
          </p:nvPr>
        </p:nvGraphicFramePr>
        <p:xfrm>
          <a:off x="1323853" y="4343399"/>
          <a:ext cx="13977266" cy="2561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701">
                  <a:extLst>
                    <a:ext uri="{9D8B030D-6E8A-4147-A177-3AD203B41FA5}">
                      <a16:colId xmlns:a16="http://schemas.microsoft.com/office/drawing/2014/main" val="733968877"/>
                    </a:ext>
                  </a:extLst>
                </a:gridCol>
                <a:gridCol w="2223656">
                  <a:extLst>
                    <a:ext uri="{9D8B030D-6E8A-4147-A177-3AD203B41FA5}">
                      <a16:colId xmlns:a16="http://schemas.microsoft.com/office/drawing/2014/main" val="3578053223"/>
                    </a:ext>
                  </a:extLst>
                </a:gridCol>
                <a:gridCol w="2745525">
                  <a:extLst>
                    <a:ext uri="{9D8B030D-6E8A-4147-A177-3AD203B41FA5}">
                      <a16:colId xmlns:a16="http://schemas.microsoft.com/office/drawing/2014/main" val="2546651414"/>
                    </a:ext>
                  </a:extLst>
                </a:gridCol>
                <a:gridCol w="6750384">
                  <a:extLst>
                    <a:ext uri="{9D8B030D-6E8A-4147-A177-3AD203B41FA5}">
                      <a16:colId xmlns:a16="http://schemas.microsoft.com/office/drawing/2014/main" val="1388278199"/>
                    </a:ext>
                  </a:extLst>
                </a:gridCol>
              </a:tblGrid>
              <a:tr h="14156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055505"/>
                  </a:ext>
                </a:extLst>
              </a:tr>
              <a:tr h="11460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233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86211" y="5855411"/>
            <a:ext cx="208420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1231" y="5855411"/>
            <a:ext cx="193180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15792" y="5790458"/>
            <a:ext cx="193180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14219" y="5767012"/>
            <a:ext cx="66869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85201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51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DU LỊCH ĐẠI DƯƠNG</a:t>
            </a: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320" t="61583" r="54548" b="13333"/>
          <a:stretch/>
        </p:blipFill>
        <p:spPr>
          <a:xfrm>
            <a:off x="213519" y="457200"/>
            <a:ext cx="15773400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Ở LẠI VỚI CHIẾN KHU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029200"/>
            <a:ext cx="1357868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nờ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85119" y="7742992"/>
            <a:ext cx="47243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15918" y="4191000"/>
            <a:ext cx="13941217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6249284" y="7742992"/>
            <a:ext cx="10194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7229299" y="7742992"/>
            <a:ext cx="24959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chi,</a:t>
            </a:r>
          </a:p>
        </p:txBody>
      </p:sp>
      <p:sp>
        <p:nvSpPr>
          <p:cNvPr id="23" name="Rectangle 22">
            <a:hlinkClick r:id="rId5" action="ppaction://hlinkpres?slideindex=1&amp;slidetitle="/>
          </p:cNvPr>
          <p:cNvSpPr/>
          <p:nvPr/>
        </p:nvSpPr>
        <p:spPr>
          <a:xfrm>
            <a:off x="8175993" y="7742992"/>
            <a:ext cx="32389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7701" y="67818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00519" y="3222486"/>
            <a:ext cx="1354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nghẹn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Ở LẠI VỚI CHIẾN KHU</a:t>
              </a:r>
            </a:p>
          </p:txBody>
        </p:sp>
      </p:grpSp>
      <p:sp>
        <p:nvSpPr>
          <p:cNvPr id="24" name="Rectangle 23">
            <a:hlinkClick r:id="rId5" action="ppaction://hlinkpres?slideindex=1&amp;slidetitle="/>
          </p:cNvPr>
          <p:cNvSpPr/>
          <p:nvPr/>
        </p:nvSpPr>
        <p:spPr>
          <a:xfrm>
            <a:off x="11186319" y="7742992"/>
            <a:ext cx="32389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23" grpId="0"/>
      <p:bldP spid="3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22724" y="4230745"/>
            <a:ext cx="10210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Ở LẠI VỚI CHIẾN KHU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7204" y="4267200"/>
            <a:ext cx="4855515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7204" y="2772508"/>
            <a:ext cx="4753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nghẹn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0110" y="4075024"/>
            <a:ext cx="5105400" cy="4724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5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22724" y="4230745"/>
            <a:ext cx="102108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Ở LẠI VỚI CHIẾN KHU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7204" y="4267200"/>
            <a:ext cx="4855515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7204" y="2772508"/>
            <a:ext cx="4753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nghẹn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0110" y="4075024"/>
            <a:ext cx="5105400" cy="4724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01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5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22724" y="4230745"/>
            <a:ext cx="10210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Ở LẠI VỚI CHIẾN KHU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7204" y="4267200"/>
            <a:ext cx="4855515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7204" y="2772508"/>
            <a:ext cx="4753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nghẹn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0110" y="4075024"/>
            <a:ext cx="5105400" cy="4724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633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5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Chi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22724" y="4230745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Chi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Chi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Ở LẠI VỚI CHIẾN KHU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7204" y="4267200"/>
            <a:ext cx="4855515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7204" y="2772508"/>
            <a:ext cx="4753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nghẹn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0110" y="4075024"/>
            <a:ext cx="5105400" cy="4724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4250" y="6173081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Chi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chi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7871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5" grpId="0"/>
      <p:bldP spid="33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10117</TotalTime>
  <Words>1326</Words>
  <Application>Microsoft Office PowerPoint</Application>
  <PresentationFormat>Custom</PresentationFormat>
  <Paragraphs>136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1154</cp:revision>
  <dcterms:created xsi:type="dcterms:W3CDTF">2008-09-09T22:52:10Z</dcterms:created>
  <dcterms:modified xsi:type="dcterms:W3CDTF">2022-08-25T16:11:39Z</dcterms:modified>
</cp:coreProperties>
</file>