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47" r:id="rId2"/>
  </p:sldMasterIdLst>
  <p:notesMasterIdLst>
    <p:notesMasterId r:id="rId33"/>
  </p:notesMasterIdLst>
  <p:handoutMasterIdLst>
    <p:handoutMasterId r:id="rId34"/>
  </p:handoutMasterIdLst>
  <p:sldIdLst>
    <p:sldId id="266" r:id="rId3"/>
    <p:sldId id="267" r:id="rId4"/>
    <p:sldId id="271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2" r:id="rId28"/>
    <p:sldId id="291" r:id="rId29"/>
    <p:sldId id="293" r:id="rId30"/>
    <p:sldId id="294" r:id="rId31"/>
    <p:sldId id="29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483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278" userDrawn="1">
          <p15:clr>
            <a:srgbClr val="A4A3A4"/>
          </p15:clr>
        </p15:guide>
        <p15:guide id="6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an Kurniawan" initials="AK" lastIdx="1" clrIdx="0">
    <p:extLst>
      <p:ext uri="{19B8F6BF-5375-455C-9EA6-DF929625EA0E}">
        <p15:presenceInfo xmlns:p15="http://schemas.microsoft.com/office/powerpoint/2012/main" userId="Andrian Kurniaw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0A0A"/>
    <a:srgbClr val="0D0D0D"/>
    <a:srgbClr val="212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92" autoAdjust="0"/>
    <p:restoredTop sz="96395" autoAdjust="0"/>
  </p:normalViewPr>
  <p:slideViewPr>
    <p:cSldViewPr snapToGrid="0">
      <p:cViewPr>
        <p:scale>
          <a:sx n="50" d="100"/>
          <a:sy n="50" d="100"/>
        </p:scale>
        <p:origin x="3714" y="1488"/>
      </p:cViewPr>
      <p:guideLst>
        <p:guide orient="horz" pos="2160"/>
        <p:guide pos="5483"/>
        <p:guide orient="horz" pos="346"/>
        <p:guide orient="horz" pos="3974"/>
        <p:guide pos="278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1-4BFA-9F16-EB1BCE6925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91-4BFA-9F16-EB1BCE692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9142783"/>
        <c:axId val="1316891759"/>
      </c:barChart>
      <c:catAx>
        <c:axId val="1749142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6891759"/>
        <c:crosses val="autoZero"/>
        <c:auto val="1"/>
        <c:lblAlgn val="ctr"/>
        <c:lblOffset val="100"/>
        <c:noMultiLvlLbl val="0"/>
      </c:catAx>
      <c:valAx>
        <c:axId val="1316891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142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E7-4FF7-BA90-663E0381533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E7-4FF7-BA90-663E03815331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E7-4FF7-BA90-663E03815331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E7-4FF7-BA90-663E03815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E7-4FF7-BA90-663E0381533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E7-4FF7-BA90-663E03815331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E7-4FF7-BA90-663E03815331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E7-4FF7-BA90-663E03815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B733B9-8EC0-42B5-8E57-02021CC32B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AE7FE-5257-44BC-A234-983385E49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53CA-6C57-4F62-BDA1-685AD8AE14C0}" type="datetimeFigureOut">
              <a:rPr lang="en-ID" smtClean="0"/>
              <a:t>15/09/2020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70588-37CF-49E6-87F2-C8E1A884FF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80689-DD23-4926-A93C-03EC6FA6A2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1F0AD-E956-4B4C-A583-20A57F82C1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766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9EC0-97F0-4BF1-B975-36615910DF41}" type="datetimeFigureOut">
              <a:rPr lang="en-ID" smtClean="0"/>
              <a:t>15/09/2020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21E5-C797-4859-80D8-9F6BFF6A8A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566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D21E5-C797-4859-80D8-9F6BFF6A8A42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1645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72BDAE5-38A1-4F2D-9181-0A2FF79619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9143999" cy="6858000"/>
          </a:xfr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9F14FB5-1919-4ED1-B949-7CA513F258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8740" y="1194486"/>
            <a:ext cx="6446520" cy="4469028"/>
          </a:xfrm>
          <a:custGeom>
            <a:avLst/>
            <a:gdLst>
              <a:gd name="connsiteX0" fmla="*/ 0 w 8595360"/>
              <a:gd name="connsiteY0" fmla="*/ 0 h 5054138"/>
              <a:gd name="connsiteX1" fmla="*/ 8595360 w 8595360"/>
              <a:gd name="connsiteY1" fmla="*/ 0 h 5054138"/>
              <a:gd name="connsiteX2" fmla="*/ 8595360 w 8595360"/>
              <a:gd name="connsiteY2" fmla="*/ 5054138 h 5054138"/>
              <a:gd name="connsiteX3" fmla="*/ 0 w 8595360"/>
              <a:gd name="connsiteY3" fmla="*/ 5054138 h 505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5360" h="5054138">
                <a:moveTo>
                  <a:pt x="0" y="0"/>
                </a:moveTo>
                <a:lnTo>
                  <a:pt x="8595360" y="0"/>
                </a:lnTo>
                <a:lnTo>
                  <a:pt x="8595360" y="5054138"/>
                </a:lnTo>
                <a:lnTo>
                  <a:pt x="0" y="505413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C32B0-4F67-4973-8E21-5ADC03DD4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3999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0ECDCE4-0A15-454E-960B-71EF1EDB9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6617" y="2565401"/>
            <a:ext cx="6163865" cy="133826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</p:spTree>
    <p:extLst>
      <p:ext uri="{BB962C8B-B14F-4D97-AF65-F5344CB8AC3E}">
        <p14:creationId xmlns:p14="http://schemas.microsoft.com/office/powerpoint/2010/main" val="377308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6ACCC9F-5B9C-49A2-9090-E46AFD7EBD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9502" y="2322882"/>
            <a:ext cx="1141450" cy="114145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E55A8B-5910-4BB9-8E51-4D7500B633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3048" y="4300125"/>
            <a:ext cx="1141450" cy="114145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21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474B27BB-C20B-4D41-81A2-FD99205EFA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7205" y="2075498"/>
            <a:ext cx="3730970" cy="74295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661903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E3E81F27-2F55-4375-889A-9D2F5D04DF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622" y="2638097"/>
            <a:ext cx="2601515" cy="4219904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58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C32B0-4F67-4973-8E21-5ADC03DD4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3999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1DA22C4-89A7-4CC7-9299-3C173412A8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1" y="3262578"/>
            <a:ext cx="4495800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235765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CD903C7A-CAF0-4F4F-ADBD-B9B56C589C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7079" y="1255334"/>
            <a:ext cx="2885645" cy="74295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6565C75-03D0-45D5-AABE-F43AE0E3C6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10165" y="796066"/>
            <a:ext cx="4433835" cy="2047618"/>
          </a:xfrm>
          <a:custGeom>
            <a:avLst/>
            <a:gdLst>
              <a:gd name="connsiteX0" fmla="*/ 0 w 5911780"/>
              <a:gd name="connsiteY0" fmla="*/ 0 h 2307078"/>
              <a:gd name="connsiteX1" fmla="*/ 5911780 w 5911780"/>
              <a:gd name="connsiteY1" fmla="*/ 0 h 2307078"/>
              <a:gd name="connsiteX2" fmla="*/ 5911780 w 5911780"/>
              <a:gd name="connsiteY2" fmla="*/ 2307078 h 2307078"/>
              <a:gd name="connsiteX3" fmla="*/ 0 w 5911780"/>
              <a:gd name="connsiteY3" fmla="*/ 2307078 h 230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1780" h="2307078">
                <a:moveTo>
                  <a:pt x="0" y="0"/>
                </a:moveTo>
                <a:lnTo>
                  <a:pt x="5911780" y="0"/>
                </a:lnTo>
                <a:lnTo>
                  <a:pt x="5911780" y="2307078"/>
                </a:lnTo>
                <a:lnTo>
                  <a:pt x="0" y="230707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27F2600-8E14-47C5-B9B2-145B16370B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356847"/>
            <a:ext cx="2525447" cy="2511201"/>
          </a:xfrm>
          <a:custGeom>
            <a:avLst/>
            <a:gdLst>
              <a:gd name="connsiteX0" fmla="*/ 0 w 3367262"/>
              <a:gd name="connsiteY0" fmla="*/ 0 h 2888901"/>
              <a:gd name="connsiteX1" fmla="*/ 3367262 w 3367262"/>
              <a:gd name="connsiteY1" fmla="*/ 0 h 2888901"/>
              <a:gd name="connsiteX2" fmla="*/ 3367262 w 3367262"/>
              <a:gd name="connsiteY2" fmla="*/ 2888901 h 2888901"/>
              <a:gd name="connsiteX3" fmla="*/ 0 w 3367262"/>
              <a:gd name="connsiteY3" fmla="*/ 2888901 h 288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7262" h="2888901">
                <a:moveTo>
                  <a:pt x="0" y="0"/>
                </a:moveTo>
                <a:lnTo>
                  <a:pt x="3367262" y="0"/>
                </a:lnTo>
                <a:lnTo>
                  <a:pt x="3367262" y="2888901"/>
                </a:lnTo>
                <a:lnTo>
                  <a:pt x="0" y="2888901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79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0447379-3427-481F-8519-AAC7F026CA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7441" y="2106463"/>
            <a:ext cx="1251020" cy="1668026"/>
          </a:xfrm>
          <a:custGeom>
            <a:avLst/>
            <a:gdLst>
              <a:gd name="connsiteX0" fmla="*/ 0 w 1668026"/>
              <a:gd name="connsiteY0" fmla="*/ 0 h 1668026"/>
              <a:gd name="connsiteX1" fmla="*/ 1668026 w 1668026"/>
              <a:gd name="connsiteY1" fmla="*/ 0 h 1668026"/>
              <a:gd name="connsiteX2" fmla="*/ 1668026 w 1668026"/>
              <a:gd name="connsiteY2" fmla="*/ 1668026 h 1668026"/>
              <a:gd name="connsiteX3" fmla="*/ 0 w 1668026"/>
              <a:gd name="connsiteY3" fmla="*/ 1668026 h 166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8026" h="1668026">
                <a:moveTo>
                  <a:pt x="0" y="0"/>
                </a:moveTo>
                <a:lnTo>
                  <a:pt x="1668026" y="0"/>
                </a:lnTo>
                <a:lnTo>
                  <a:pt x="1668026" y="1668026"/>
                </a:lnTo>
                <a:lnTo>
                  <a:pt x="0" y="166802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B471915-B7C4-4A0A-BC80-E95DB46D03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76966" y="2106463"/>
            <a:ext cx="1251020" cy="1668026"/>
          </a:xfrm>
          <a:custGeom>
            <a:avLst/>
            <a:gdLst>
              <a:gd name="connsiteX0" fmla="*/ 0 w 1668026"/>
              <a:gd name="connsiteY0" fmla="*/ 0 h 1668026"/>
              <a:gd name="connsiteX1" fmla="*/ 1668026 w 1668026"/>
              <a:gd name="connsiteY1" fmla="*/ 0 h 1668026"/>
              <a:gd name="connsiteX2" fmla="*/ 1668026 w 1668026"/>
              <a:gd name="connsiteY2" fmla="*/ 1668026 h 1668026"/>
              <a:gd name="connsiteX3" fmla="*/ 0 w 1668026"/>
              <a:gd name="connsiteY3" fmla="*/ 1668026 h 166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8026" h="1668026">
                <a:moveTo>
                  <a:pt x="0" y="0"/>
                </a:moveTo>
                <a:lnTo>
                  <a:pt x="1668026" y="0"/>
                </a:lnTo>
                <a:lnTo>
                  <a:pt x="1668026" y="1668026"/>
                </a:lnTo>
                <a:lnTo>
                  <a:pt x="0" y="166802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F25F81F-4D2E-4421-8BB9-1FEBDC467C7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46490" y="2106463"/>
            <a:ext cx="1251020" cy="1668026"/>
          </a:xfrm>
          <a:custGeom>
            <a:avLst/>
            <a:gdLst>
              <a:gd name="connsiteX0" fmla="*/ 0 w 1668026"/>
              <a:gd name="connsiteY0" fmla="*/ 0 h 1668026"/>
              <a:gd name="connsiteX1" fmla="*/ 1668026 w 1668026"/>
              <a:gd name="connsiteY1" fmla="*/ 0 h 1668026"/>
              <a:gd name="connsiteX2" fmla="*/ 1668026 w 1668026"/>
              <a:gd name="connsiteY2" fmla="*/ 1668026 h 1668026"/>
              <a:gd name="connsiteX3" fmla="*/ 0 w 1668026"/>
              <a:gd name="connsiteY3" fmla="*/ 1668026 h 166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8026" h="1668026">
                <a:moveTo>
                  <a:pt x="0" y="0"/>
                </a:moveTo>
                <a:lnTo>
                  <a:pt x="1668026" y="0"/>
                </a:lnTo>
                <a:lnTo>
                  <a:pt x="1668026" y="1668026"/>
                </a:lnTo>
                <a:lnTo>
                  <a:pt x="0" y="166802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5AA3889-A5EA-43E9-B617-C30C6854E3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16015" y="2106463"/>
            <a:ext cx="1251020" cy="1668026"/>
          </a:xfrm>
          <a:custGeom>
            <a:avLst/>
            <a:gdLst>
              <a:gd name="connsiteX0" fmla="*/ 0 w 1668026"/>
              <a:gd name="connsiteY0" fmla="*/ 0 h 1668026"/>
              <a:gd name="connsiteX1" fmla="*/ 1668026 w 1668026"/>
              <a:gd name="connsiteY1" fmla="*/ 0 h 1668026"/>
              <a:gd name="connsiteX2" fmla="*/ 1668026 w 1668026"/>
              <a:gd name="connsiteY2" fmla="*/ 1668026 h 1668026"/>
              <a:gd name="connsiteX3" fmla="*/ 0 w 1668026"/>
              <a:gd name="connsiteY3" fmla="*/ 1668026 h 166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8026" h="1668026">
                <a:moveTo>
                  <a:pt x="0" y="0"/>
                </a:moveTo>
                <a:lnTo>
                  <a:pt x="1668026" y="0"/>
                </a:lnTo>
                <a:lnTo>
                  <a:pt x="1668026" y="1668026"/>
                </a:lnTo>
                <a:lnTo>
                  <a:pt x="0" y="166802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842DD3A-2EDD-4EDE-A0C8-97D07FC00D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85539" y="2106463"/>
            <a:ext cx="1251020" cy="1668026"/>
          </a:xfrm>
          <a:custGeom>
            <a:avLst/>
            <a:gdLst>
              <a:gd name="connsiteX0" fmla="*/ 0 w 1668026"/>
              <a:gd name="connsiteY0" fmla="*/ 0 h 1668026"/>
              <a:gd name="connsiteX1" fmla="*/ 1668026 w 1668026"/>
              <a:gd name="connsiteY1" fmla="*/ 0 h 1668026"/>
              <a:gd name="connsiteX2" fmla="*/ 1668026 w 1668026"/>
              <a:gd name="connsiteY2" fmla="*/ 1668026 h 1668026"/>
              <a:gd name="connsiteX3" fmla="*/ 0 w 1668026"/>
              <a:gd name="connsiteY3" fmla="*/ 1668026 h 166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8026" h="1668026">
                <a:moveTo>
                  <a:pt x="0" y="0"/>
                </a:moveTo>
                <a:lnTo>
                  <a:pt x="1668026" y="0"/>
                </a:lnTo>
                <a:lnTo>
                  <a:pt x="1668026" y="1668026"/>
                </a:lnTo>
                <a:lnTo>
                  <a:pt x="0" y="166802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03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F5BE235C-AB94-40A6-B432-5624ACD065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7079" y="1255334"/>
            <a:ext cx="2885645" cy="74295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4CB822-5504-4B12-B8DB-163E92F9B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8136" y="1"/>
            <a:ext cx="4335864" cy="2200589"/>
          </a:xfrm>
          <a:custGeom>
            <a:avLst/>
            <a:gdLst>
              <a:gd name="connsiteX0" fmla="*/ 0 w 5781152"/>
              <a:gd name="connsiteY0" fmla="*/ 0 h 2200589"/>
              <a:gd name="connsiteX1" fmla="*/ 5781152 w 5781152"/>
              <a:gd name="connsiteY1" fmla="*/ 0 h 2200589"/>
              <a:gd name="connsiteX2" fmla="*/ 5781152 w 5781152"/>
              <a:gd name="connsiteY2" fmla="*/ 2200589 h 2200589"/>
              <a:gd name="connsiteX3" fmla="*/ 0 w 5781152"/>
              <a:gd name="connsiteY3" fmla="*/ 2200589 h 220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1152" h="2200589">
                <a:moveTo>
                  <a:pt x="0" y="0"/>
                </a:moveTo>
                <a:lnTo>
                  <a:pt x="5781152" y="0"/>
                </a:lnTo>
                <a:lnTo>
                  <a:pt x="5781152" y="2200589"/>
                </a:lnTo>
                <a:lnTo>
                  <a:pt x="0" y="220058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A6AA4E7-E000-42C1-9F5A-E1DD462D89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4363" y="2200590"/>
            <a:ext cx="1303773" cy="2456821"/>
          </a:xfrm>
          <a:custGeom>
            <a:avLst/>
            <a:gdLst>
              <a:gd name="connsiteX0" fmla="*/ 0 w 1738364"/>
              <a:gd name="connsiteY0" fmla="*/ 0 h 3135087"/>
              <a:gd name="connsiteX1" fmla="*/ 1738364 w 1738364"/>
              <a:gd name="connsiteY1" fmla="*/ 0 h 3135087"/>
              <a:gd name="connsiteX2" fmla="*/ 1738364 w 1738364"/>
              <a:gd name="connsiteY2" fmla="*/ 3135087 h 3135087"/>
              <a:gd name="connsiteX3" fmla="*/ 0 w 1738364"/>
              <a:gd name="connsiteY3" fmla="*/ 3135087 h 313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64" h="3135087">
                <a:moveTo>
                  <a:pt x="0" y="0"/>
                </a:moveTo>
                <a:lnTo>
                  <a:pt x="1738364" y="0"/>
                </a:lnTo>
                <a:lnTo>
                  <a:pt x="1738364" y="3135087"/>
                </a:lnTo>
                <a:lnTo>
                  <a:pt x="0" y="3135087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C5C73F0-7D3A-4120-ADED-A1FBDC8312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58874" y="4957010"/>
            <a:ext cx="1585127" cy="1900989"/>
          </a:xfrm>
          <a:custGeom>
            <a:avLst/>
            <a:gdLst>
              <a:gd name="connsiteX0" fmla="*/ 0 w 2113503"/>
              <a:gd name="connsiteY0" fmla="*/ 0 h 2614224"/>
              <a:gd name="connsiteX1" fmla="*/ 2113503 w 2113503"/>
              <a:gd name="connsiteY1" fmla="*/ 0 h 2614224"/>
              <a:gd name="connsiteX2" fmla="*/ 2113503 w 2113503"/>
              <a:gd name="connsiteY2" fmla="*/ 2614224 h 2614224"/>
              <a:gd name="connsiteX3" fmla="*/ 0 w 2113503"/>
              <a:gd name="connsiteY3" fmla="*/ 2614224 h 261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3503" h="2614224">
                <a:moveTo>
                  <a:pt x="0" y="0"/>
                </a:moveTo>
                <a:lnTo>
                  <a:pt x="2113503" y="0"/>
                </a:lnTo>
                <a:lnTo>
                  <a:pt x="2113503" y="2614224"/>
                </a:lnTo>
                <a:lnTo>
                  <a:pt x="0" y="261422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7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478081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4BA213-3005-4FFA-88A5-EE684F46AE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64622" y="2353420"/>
            <a:ext cx="4510088" cy="2824868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2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AB63D6F-19E5-4DF4-AA3D-3173DB29E5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584789"/>
            <a:ext cx="2378948" cy="2006262"/>
          </a:xfrm>
          <a:custGeom>
            <a:avLst/>
            <a:gdLst>
              <a:gd name="connsiteX0" fmla="*/ 0 w 2114912"/>
              <a:gd name="connsiteY0" fmla="*/ 0 h 2764229"/>
              <a:gd name="connsiteX1" fmla="*/ 2114912 w 2114912"/>
              <a:gd name="connsiteY1" fmla="*/ 0 h 2764229"/>
              <a:gd name="connsiteX2" fmla="*/ 2114912 w 2114912"/>
              <a:gd name="connsiteY2" fmla="*/ 2764229 h 2764229"/>
              <a:gd name="connsiteX3" fmla="*/ 0 w 2114912"/>
              <a:gd name="connsiteY3" fmla="*/ 2764229 h 276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4912" h="2764229">
                <a:moveTo>
                  <a:pt x="0" y="0"/>
                </a:moveTo>
                <a:lnTo>
                  <a:pt x="2114912" y="0"/>
                </a:lnTo>
                <a:lnTo>
                  <a:pt x="2114912" y="2764229"/>
                </a:lnTo>
                <a:lnTo>
                  <a:pt x="0" y="2764229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6D3924-4EEC-4D96-B4DB-8004893511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7019" y="3112010"/>
            <a:ext cx="1282395" cy="1282395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4714F5EB-ECC2-44FA-8DB6-347A96E343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909251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F5639B1-26CD-48F6-A9F2-DF353FF7E3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46128" y="2411243"/>
            <a:ext cx="988969" cy="1167319"/>
          </a:xfrm>
          <a:custGeom>
            <a:avLst/>
            <a:gdLst>
              <a:gd name="connsiteX0" fmla="*/ 0 w 1318625"/>
              <a:gd name="connsiteY0" fmla="*/ 0 h 1556425"/>
              <a:gd name="connsiteX1" fmla="*/ 1318625 w 1318625"/>
              <a:gd name="connsiteY1" fmla="*/ 0 h 1556425"/>
              <a:gd name="connsiteX2" fmla="*/ 1318625 w 1318625"/>
              <a:gd name="connsiteY2" fmla="*/ 1556425 h 1556425"/>
              <a:gd name="connsiteX3" fmla="*/ 0 w 1318625"/>
              <a:gd name="connsiteY3" fmla="*/ 1556425 h 155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625" h="1556425">
                <a:moveTo>
                  <a:pt x="0" y="0"/>
                </a:moveTo>
                <a:lnTo>
                  <a:pt x="1318625" y="0"/>
                </a:lnTo>
                <a:lnTo>
                  <a:pt x="1318625" y="1556425"/>
                </a:lnTo>
                <a:lnTo>
                  <a:pt x="0" y="155642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9522FBE-9AA1-4838-BA1F-28B335CDEB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46128" y="3717181"/>
            <a:ext cx="988969" cy="1167319"/>
          </a:xfrm>
          <a:custGeom>
            <a:avLst/>
            <a:gdLst>
              <a:gd name="connsiteX0" fmla="*/ 0 w 1318625"/>
              <a:gd name="connsiteY0" fmla="*/ 0 h 1556425"/>
              <a:gd name="connsiteX1" fmla="*/ 1318625 w 1318625"/>
              <a:gd name="connsiteY1" fmla="*/ 0 h 1556425"/>
              <a:gd name="connsiteX2" fmla="*/ 1318625 w 1318625"/>
              <a:gd name="connsiteY2" fmla="*/ 1556425 h 1556425"/>
              <a:gd name="connsiteX3" fmla="*/ 0 w 1318625"/>
              <a:gd name="connsiteY3" fmla="*/ 1556425 h 155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625" h="1556425">
                <a:moveTo>
                  <a:pt x="0" y="0"/>
                </a:moveTo>
                <a:lnTo>
                  <a:pt x="1318625" y="0"/>
                </a:lnTo>
                <a:lnTo>
                  <a:pt x="1318625" y="1556425"/>
                </a:lnTo>
                <a:lnTo>
                  <a:pt x="0" y="155642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56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19C550F-7419-40D8-AE1C-A198B76F8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53027" y="2074126"/>
            <a:ext cx="5590973" cy="4783874"/>
          </a:xfrm>
          <a:custGeom>
            <a:avLst/>
            <a:gdLst>
              <a:gd name="connsiteX0" fmla="*/ 0 w 7454630"/>
              <a:gd name="connsiteY0" fmla="*/ 0 h 5029200"/>
              <a:gd name="connsiteX1" fmla="*/ 7454630 w 7454630"/>
              <a:gd name="connsiteY1" fmla="*/ 0 h 5029200"/>
              <a:gd name="connsiteX2" fmla="*/ 7454630 w 7454630"/>
              <a:gd name="connsiteY2" fmla="*/ 5029200 h 5029200"/>
              <a:gd name="connsiteX3" fmla="*/ 0 w 7454630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4630" h="5029200">
                <a:moveTo>
                  <a:pt x="0" y="0"/>
                </a:moveTo>
                <a:lnTo>
                  <a:pt x="7454630" y="0"/>
                </a:lnTo>
                <a:lnTo>
                  <a:pt x="7454630" y="5029200"/>
                </a:lnTo>
                <a:lnTo>
                  <a:pt x="0" y="50292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10CC6F4-D849-470A-AB05-E337D4A6BF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2667" y="2656225"/>
            <a:ext cx="741552" cy="741552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A160F40-23DF-4786-9429-A76F53B154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2667" y="3900859"/>
            <a:ext cx="741552" cy="741552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16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21458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658433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7171D70E-1B63-4A32-BD4A-D350DE99D4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7079" y="1255334"/>
            <a:ext cx="2885645" cy="74295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4E4417-31FA-465D-8D1C-B632B9A708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11379" y="992940"/>
            <a:ext cx="3472651" cy="3010348"/>
          </a:xfrm>
          <a:custGeom>
            <a:avLst/>
            <a:gdLst>
              <a:gd name="connsiteX0" fmla="*/ 0 w 4630201"/>
              <a:gd name="connsiteY0" fmla="*/ 0 h 3473854"/>
              <a:gd name="connsiteX1" fmla="*/ 4630201 w 4630201"/>
              <a:gd name="connsiteY1" fmla="*/ 0 h 3473854"/>
              <a:gd name="connsiteX2" fmla="*/ 4630201 w 4630201"/>
              <a:gd name="connsiteY2" fmla="*/ 3473854 h 3473854"/>
              <a:gd name="connsiteX3" fmla="*/ 0 w 4630201"/>
              <a:gd name="connsiteY3" fmla="*/ 3473854 h 347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201" h="3473854">
                <a:moveTo>
                  <a:pt x="0" y="0"/>
                </a:moveTo>
                <a:lnTo>
                  <a:pt x="4630201" y="0"/>
                </a:lnTo>
                <a:lnTo>
                  <a:pt x="4630201" y="3473854"/>
                </a:lnTo>
                <a:lnTo>
                  <a:pt x="0" y="347385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51B4EA9-5B0A-43D5-9329-48C38E350C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8729" y="5448035"/>
            <a:ext cx="2372494" cy="1409967"/>
          </a:xfrm>
          <a:custGeom>
            <a:avLst/>
            <a:gdLst>
              <a:gd name="connsiteX0" fmla="*/ 0 w 3163325"/>
              <a:gd name="connsiteY0" fmla="*/ 0 h 1409967"/>
              <a:gd name="connsiteX1" fmla="*/ 3163325 w 3163325"/>
              <a:gd name="connsiteY1" fmla="*/ 0 h 1409967"/>
              <a:gd name="connsiteX2" fmla="*/ 3163325 w 3163325"/>
              <a:gd name="connsiteY2" fmla="*/ 1409967 h 1409967"/>
              <a:gd name="connsiteX3" fmla="*/ 0 w 3163325"/>
              <a:gd name="connsiteY3" fmla="*/ 1409967 h 140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3325" h="1409967">
                <a:moveTo>
                  <a:pt x="0" y="0"/>
                </a:moveTo>
                <a:lnTo>
                  <a:pt x="3163325" y="0"/>
                </a:lnTo>
                <a:lnTo>
                  <a:pt x="3163325" y="1409967"/>
                </a:lnTo>
                <a:lnTo>
                  <a:pt x="0" y="140996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4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C32B0-4F67-4973-8E21-5ADC03DD4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3999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0DC5E065-40A5-4806-8417-0503618588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24100" y="3234063"/>
            <a:ext cx="4495800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29030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630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C32B0-4F67-4973-8E21-5ADC03DD4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3999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99822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67BABF5-8EB0-4943-AD7F-3CD14EB562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7253" y="1290918"/>
            <a:ext cx="4896748" cy="2595642"/>
          </a:xfrm>
          <a:custGeom>
            <a:avLst/>
            <a:gdLst>
              <a:gd name="connsiteX0" fmla="*/ 0 w 6528997"/>
              <a:gd name="connsiteY0" fmla="*/ 0 h 3046988"/>
              <a:gd name="connsiteX1" fmla="*/ 6528997 w 6528997"/>
              <a:gd name="connsiteY1" fmla="*/ 0 h 3046988"/>
              <a:gd name="connsiteX2" fmla="*/ 6528997 w 6528997"/>
              <a:gd name="connsiteY2" fmla="*/ 3046988 h 3046988"/>
              <a:gd name="connsiteX3" fmla="*/ 0 w 6528997"/>
              <a:gd name="connsiteY3" fmla="*/ 3046988 h 30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8997" h="3046988">
                <a:moveTo>
                  <a:pt x="0" y="0"/>
                </a:moveTo>
                <a:lnTo>
                  <a:pt x="6528997" y="0"/>
                </a:lnTo>
                <a:lnTo>
                  <a:pt x="6528997" y="3046988"/>
                </a:lnTo>
                <a:lnTo>
                  <a:pt x="0" y="304698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0CB457C-B764-4490-8DBF-4D780574C3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035" y="1761174"/>
            <a:ext cx="2299097" cy="1366837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 Here</a:t>
            </a:r>
          </a:p>
        </p:txBody>
      </p:sp>
    </p:spTree>
    <p:extLst>
      <p:ext uri="{BB962C8B-B14F-4D97-AF65-F5344CB8AC3E}">
        <p14:creationId xmlns:p14="http://schemas.microsoft.com/office/powerpoint/2010/main" val="3523594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7A04A02D-1FAA-4234-BA34-95D34DECE7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9425" y="325438"/>
            <a:ext cx="2710312" cy="1689100"/>
          </a:xfrm>
          <a:custGeom>
            <a:avLst/>
            <a:gdLst>
              <a:gd name="connsiteX0" fmla="*/ 0 w 3613749"/>
              <a:gd name="connsiteY0" fmla="*/ 0 h 1689100"/>
              <a:gd name="connsiteX1" fmla="*/ 3613749 w 3613749"/>
              <a:gd name="connsiteY1" fmla="*/ 0 h 1689100"/>
              <a:gd name="connsiteX2" fmla="*/ 3613749 w 3613749"/>
              <a:gd name="connsiteY2" fmla="*/ 1689100 h 1689100"/>
              <a:gd name="connsiteX3" fmla="*/ 0 w 3613749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749" h="1689100">
                <a:moveTo>
                  <a:pt x="0" y="0"/>
                </a:moveTo>
                <a:lnTo>
                  <a:pt x="3613749" y="0"/>
                </a:lnTo>
                <a:lnTo>
                  <a:pt x="3613749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B73EC064-8B1C-4C01-93CB-56F7E38D9C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9425" y="2584450"/>
            <a:ext cx="2710312" cy="1689100"/>
          </a:xfrm>
          <a:custGeom>
            <a:avLst/>
            <a:gdLst>
              <a:gd name="connsiteX0" fmla="*/ 0 w 3613749"/>
              <a:gd name="connsiteY0" fmla="*/ 0 h 1689100"/>
              <a:gd name="connsiteX1" fmla="*/ 3613749 w 3613749"/>
              <a:gd name="connsiteY1" fmla="*/ 0 h 1689100"/>
              <a:gd name="connsiteX2" fmla="*/ 3613749 w 3613749"/>
              <a:gd name="connsiteY2" fmla="*/ 1689100 h 1689100"/>
              <a:gd name="connsiteX3" fmla="*/ 0 w 3613749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749" h="1689100">
                <a:moveTo>
                  <a:pt x="0" y="0"/>
                </a:moveTo>
                <a:lnTo>
                  <a:pt x="3613749" y="0"/>
                </a:lnTo>
                <a:lnTo>
                  <a:pt x="3613749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646D15C3-9C3F-47BB-9F94-910A4CF02C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9425" y="4843462"/>
            <a:ext cx="2710312" cy="1689100"/>
          </a:xfrm>
          <a:custGeom>
            <a:avLst/>
            <a:gdLst>
              <a:gd name="connsiteX0" fmla="*/ 0 w 3613749"/>
              <a:gd name="connsiteY0" fmla="*/ 0 h 1689100"/>
              <a:gd name="connsiteX1" fmla="*/ 3613749 w 3613749"/>
              <a:gd name="connsiteY1" fmla="*/ 0 h 1689100"/>
              <a:gd name="connsiteX2" fmla="*/ 3613749 w 3613749"/>
              <a:gd name="connsiteY2" fmla="*/ 1689100 h 1689100"/>
              <a:gd name="connsiteX3" fmla="*/ 0 w 3613749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749" h="1689100">
                <a:moveTo>
                  <a:pt x="0" y="0"/>
                </a:moveTo>
                <a:lnTo>
                  <a:pt x="3613749" y="0"/>
                </a:lnTo>
                <a:lnTo>
                  <a:pt x="3613749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3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DAFD7292-C068-4A00-8673-D0A1A73654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E2CC31F-ACEE-440A-9E69-2BD5033867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97155" y="1757455"/>
            <a:ext cx="6349691" cy="2362725"/>
          </a:xfrm>
          <a:custGeom>
            <a:avLst/>
            <a:gdLst>
              <a:gd name="connsiteX0" fmla="*/ 0 w 8466254"/>
              <a:gd name="connsiteY0" fmla="*/ 0 h 2362725"/>
              <a:gd name="connsiteX1" fmla="*/ 8466254 w 8466254"/>
              <a:gd name="connsiteY1" fmla="*/ 0 h 2362725"/>
              <a:gd name="connsiteX2" fmla="*/ 8466254 w 8466254"/>
              <a:gd name="connsiteY2" fmla="*/ 2362725 h 2362725"/>
              <a:gd name="connsiteX3" fmla="*/ 0 w 8466254"/>
              <a:gd name="connsiteY3" fmla="*/ 2362725 h 236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66254" h="2362725">
                <a:moveTo>
                  <a:pt x="0" y="0"/>
                </a:moveTo>
                <a:lnTo>
                  <a:pt x="8466254" y="0"/>
                </a:lnTo>
                <a:lnTo>
                  <a:pt x="8466254" y="2362725"/>
                </a:lnTo>
                <a:lnTo>
                  <a:pt x="0" y="236272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9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F478053-51AF-4720-993E-CFE3DD0B44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6304" y="3577590"/>
            <a:ext cx="2837934" cy="3280410"/>
          </a:xfrm>
          <a:custGeom>
            <a:avLst/>
            <a:gdLst>
              <a:gd name="connsiteX0" fmla="*/ 0 w 3783912"/>
              <a:gd name="connsiteY0" fmla="*/ 0 h 3693560"/>
              <a:gd name="connsiteX1" fmla="*/ 3783912 w 3783912"/>
              <a:gd name="connsiteY1" fmla="*/ 0 h 3693560"/>
              <a:gd name="connsiteX2" fmla="*/ 3783912 w 3783912"/>
              <a:gd name="connsiteY2" fmla="*/ 3693560 h 3693560"/>
              <a:gd name="connsiteX3" fmla="*/ 0 w 3783912"/>
              <a:gd name="connsiteY3" fmla="*/ 3693560 h 369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3912" h="3693560">
                <a:moveTo>
                  <a:pt x="0" y="0"/>
                </a:moveTo>
                <a:lnTo>
                  <a:pt x="3783912" y="0"/>
                </a:lnTo>
                <a:lnTo>
                  <a:pt x="3783912" y="3693560"/>
                </a:lnTo>
                <a:lnTo>
                  <a:pt x="0" y="369356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4E8D7AC1-4BD7-4A35-A792-19C7CFA778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15440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DBFDEEF-8FA5-4E50-B275-859A2B798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623520" cy="5055326"/>
          </a:xfrm>
          <a:custGeom>
            <a:avLst/>
            <a:gdLst>
              <a:gd name="connsiteX0" fmla="*/ 0 w 3498027"/>
              <a:gd name="connsiteY0" fmla="*/ 0 h 5055326"/>
              <a:gd name="connsiteX1" fmla="*/ 3498027 w 3498027"/>
              <a:gd name="connsiteY1" fmla="*/ 0 h 5055326"/>
              <a:gd name="connsiteX2" fmla="*/ 3498027 w 3498027"/>
              <a:gd name="connsiteY2" fmla="*/ 5055326 h 5055326"/>
              <a:gd name="connsiteX3" fmla="*/ 0 w 3498027"/>
              <a:gd name="connsiteY3" fmla="*/ 5055326 h 505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8027" h="5055326">
                <a:moveTo>
                  <a:pt x="0" y="0"/>
                </a:moveTo>
                <a:lnTo>
                  <a:pt x="3498027" y="0"/>
                </a:lnTo>
                <a:lnTo>
                  <a:pt x="3498027" y="5055326"/>
                </a:lnTo>
                <a:lnTo>
                  <a:pt x="0" y="505532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DB5C672-BB68-4015-96D1-FEB5DCB1E3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23520" y="4180114"/>
            <a:ext cx="2400300" cy="2677886"/>
          </a:xfrm>
          <a:custGeom>
            <a:avLst/>
            <a:gdLst>
              <a:gd name="connsiteX0" fmla="*/ 0 w 3200400"/>
              <a:gd name="connsiteY0" fmla="*/ 0 h 2677886"/>
              <a:gd name="connsiteX1" fmla="*/ 3200400 w 3200400"/>
              <a:gd name="connsiteY1" fmla="*/ 0 h 2677886"/>
              <a:gd name="connsiteX2" fmla="*/ 3200400 w 3200400"/>
              <a:gd name="connsiteY2" fmla="*/ 2677886 h 2677886"/>
              <a:gd name="connsiteX3" fmla="*/ 0 w 3200400"/>
              <a:gd name="connsiteY3" fmla="*/ 2677886 h 267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2677886">
                <a:moveTo>
                  <a:pt x="0" y="0"/>
                </a:moveTo>
                <a:lnTo>
                  <a:pt x="3200400" y="0"/>
                </a:lnTo>
                <a:lnTo>
                  <a:pt x="3200400" y="2677886"/>
                </a:lnTo>
                <a:lnTo>
                  <a:pt x="0" y="2677886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7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E4AE4F3-E1D4-4D67-9FB7-08A8FA7D07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9425" y="2108200"/>
            <a:ext cx="2710312" cy="1689100"/>
          </a:xfrm>
          <a:custGeom>
            <a:avLst/>
            <a:gdLst>
              <a:gd name="connsiteX0" fmla="*/ 0 w 3613749"/>
              <a:gd name="connsiteY0" fmla="*/ 0 h 1689100"/>
              <a:gd name="connsiteX1" fmla="*/ 3613749 w 3613749"/>
              <a:gd name="connsiteY1" fmla="*/ 0 h 1689100"/>
              <a:gd name="connsiteX2" fmla="*/ 3613749 w 3613749"/>
              <a:gd name="connsiteY2" fmla="*/ 1689100 h 1689100"/>
              <a:gd name="connsiteX3" fmla="*/ 0 w 3613749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749" h="1689100">
                <a:moveTo>
                  <a:pt x="0" y="0"/>
                </a:moveTo>
                <a:lnTo>
                  <a:pt x="3613749" y="0"/>
                </a:lnTo>
                <a:lnTo>
                  <a:pt x="3613749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D10079-FA8F-49E4-9CAA-CB15A38B55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19425" y="4367212"/>
            <a:ext cx="2710312" cy="1689100"/>
          </a:xfrm>
          <a:custGeom>
            <a:avLst/>
            <a:gdLst>
              <a:gd name="connsiteX0" fmla="*/ 0 w 3613749"/>
              <a:gd name="connsiteY0" fmla="*/ 0 h 1689100"/>
              <a:gd name="connsiteX1" fmla="*/ 3613749 w 3613749"/>
              <a:gd name="connsiteY1" fmla="*/ 0 h 1689100"/>
              <a:gd name="connsiteX2" fmla="*/ 3613749 w 3613749"/>
              <a:gd name="connsiteY2" fmla="*/ 1689100 h 1689100"/>
              <a:gd name="connsiteX3" fmla="*/ 0 w 3613749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749" h="1689100">
                <a:moveTo>
                  <a:pt x="0" y="0"/>
                </a:moveTo>
                <a:lnTo>
                  <a:pt x="3613749" y="0"/>
                </a:lnTo>
                <a:lnTo>
                  <a:pt x="3613749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1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13333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56961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F566C5-D2C8-49FA-B8F9-7BF0C3D22F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59" y="3429000"/>
            <a:ext cx="9144460" cy="3429000"/>
          </a:xfrm>
          <a:custGeom>
            <a:avLst/>
            <a:gdLst>
              <a:gd name="connsiteX0" fmla="*/ 0 w 12192613"/>
              <a:gd name="connsiteY0" fmla="*/ 0 h 3429000"/>
              <a:gd name="connsiteX1" fmla="*/ 12192613 w 12192613"/>
              <a:gd name="connsiteY1" fmla="*/ 0 h 3429000"/>
              <a:gd name="connsiteX2" fmla="*/ 12192613 w 12192613"/>
              <a:gd name="connsiteY2" fmla="*/ 3429000 h 3429000"/>
              <a:gd name="connsiteX3" fmla="*/ 0 w 12192613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13" h="3429000">
                <a:moveTo>
                  <a:pt x="0" y="0"/>
                </a:moveTo>
                <a:lnTo>
                  <a:pt x="12192613" y="0"/>
                </a:lnTo>
                <a:lnTo>
                  <a:pt x="12192613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3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B14AD-9FF7-4BB4-B913-B934D8D44A62}" type="datetime1">
              <a:rPr lang="en-ID" smtClean="0"/>
              <a:t>15/09/2020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356F5-5040-45F3-9DFE-AA818FBF1AB1}" type="slidenum">
              <a:rPr lang="en-ID" smtClean="0"/>
              <a:pPr/>
              <a:t>‹#›</a:t>
            </a:fld>
            <a:endParaRPr lang="en-ID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27CD48A-7121-4E43-B9B1-80AA0010D78F}"/>
              </a:ext>
            </a:extLst>
          </p:cNvPr>
          <p:cNvGrpSpPr/>
          <p:nvPr userDrawn="1"/>
        </p:nvGrpSpPr>
        <p:grpSpPr>
          <a:xfrm>
            <a:off x="7985191" y="-105515"/>
            <a:ext cx="1159269" cy="1017482"/>
            <a:chOff x="10646921" y="-141717"/>
            <a:chExt cx="1545692" cy="1356643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7C9CE9F-4447-499B-A2EA-29239525FB63}"/>
                </a:ext>
              </a:extLst>
            </p:cNvPr>
            <p:cNvSpPr/>
            <p:nvPr/>
          </p:nvSpPr>
          <p:spPr>
            <a:xfrm>
              <a:off x="11394918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F7DCDC5C-877D-4FE1-87D9-8698569DC0E4}"/>
                </a:ext>
              </a:extLst>
            </p:cNvPr>
            <p:cNvGrpSpPr/>
            <p:nvPr/>
          </p:nvGrpSpPr>
          <p:grpSpPr>
            <a:xfrm>
              <a:off x="11793765" y="379939"/>
              <a:ext cx="373018" cy="831376"/>
              <a:chOff x="11945815" y="235790"/>
              <a:chExt cx="230242" cy="513159"/>
            </a:xfrm>
          </p:grpSpPr>
          <p:sp>
            <p:nvSpPr>
              <p:cNvPr id="97" name="Freeform: Shape 48">
                <a:extLst>
                  <a:ext uri="{FF2B5EF4-FFF2-40B4-BE49-F238E27FC236}">
                    <a16:creationId xmlns:a16="http://schemas.microsoft.com/office/drawing/2014/main" id="{EAD6BC3E-DA63-4769-80F3-163ABFC2FE5A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8" name="Freeform: Shape 49">
                <a:extLst>
                  <a:ext uri="{FF2B5EF4-FFF2-40B4-BE49-F238E27FC236}">
                    <a16:creationId xmlns:a16="http://schemas.microsoft.com/office/drawing/2014/main" id="{356F75BA-D576-4601-B355-FD02B12B4420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9" name="Freeform: Shape 50">
                <a:extLst>
                  <a:ext uri="{FF2B5EF4-FFF2-40B4-BE49-F238E27FC236}">
                    <a16:creationId xmlns:a16="http://schemas.microsoft.com/office/drawing/2014/main" id="{B7303C6E-7242-49EF-BC13-59ECAC457DF4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0" name="Freeform: Shape 54">
                <a:extLst>
                  <a:ext uri="{FF2B5EF4-FFF2-40B4-BE49-F238E27FC236}">
                    <a16:creationId xmlns:a16="http://schemas.microsoft.com/office/drawing/2014/main" id="{D11F5B2A-40DC-4A24-9331-94761795B1BB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1" name="Freeform: Shape 55">
                <a:extLst>
                  <a:ext uri="{FF2B5EF4-FFF2-40B4-BE49-F238E27FC236}">
                    <a16:creationId xmlns:a16="http://schemas.microsoft.com/office/drawing/2014/main" id="{171D6FE7-C7A8-4204-AA6A-D035600946F3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2" name="Freeform: Shape 56">
                <a:extLst>
                  <a:ext uri="{FF2B5EF4-FFF2-40B4-BE49-F238E27FC236}">
                    <a16:creationId xmlns:a16="http://schemas.microsoft.com/office/drawing/2014/main" id="{33C8592A-ED1F-4115-80D2-8DB3EAA0C743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3" name="Freeform: Shape 60">
                <a:extLst>
                  <a:ext uri="{FF2B5EF4-FFF2-40B4-BE49-F238E27FC236}">
                    <a16:creationId xmlns:a16="http://schemas.microsoft.com/office/drawing/2014/main" id="{DAE8D4B6-033F-4E9E-BE91-A88A15282E60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4" name="Freeform: Shape 61">
                <a:extLst>
                  <a:ext uri="{FF2B5EF4-FFF2-40B4-BE49-F238E27FC236}">
                    <a16:creationId xmlns:a16="http://schemas.microsoft.com/office/drawing/2014/main" id="{EFF12B01-D1D4-4D72-8400-F0F1FE696EA3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5" name="Freeform: Shape 62">
                <a:extLst>
                  <a:ext uri="{FF2B5EF4-FFF2-40B4-BE49-F238E27FC236}">
                    <a16:creationId xmlns:a16="http://schemas.microsoft.com/office/drawing/2014/main" id="{67FDFBB6-2AA3-4743-B57C-DDA31C360E9B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6" name="Freeform: Shape 66">
                <a:extLst>
                  <a:ext uri="{FF2B5EF4-FFF2-40B4-BE49-F238E27FC236}">
                    <a16:creationId xmlns:a16="http://schemas.microsoft.com/office/drawing/2014/main" id="{B0EC915E-BBAA-45E9-9CBC-2991CAD6FECC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7" name="Freeform: Shape 67">
                <a:extLst>
                  <a:ext uri="{FF2B5EF4-FFF2-40B4-BE49-F238E27FC236}">
                    <a16:creationId xmlns:a16="http://schemas.microsoft.com/office/drawing/2014/main" id="{4BA9643F-A405-4031-A4E9-16EE86DB0800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8" name="Freeform: Shape 68">
                <a:extLst>
                  <a:ext uri="{FF2B5EF4-FFF2-40B4-BE49-F238E27FC236}">
                    <a16:creationId xmlns:a16="http://schemas.microsoft.com/office/drawing/2014/main" id="{96FE4F18-7167-47A1-BEB0-512B7AF043CE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9" name="Freeform: Shape 72">
                <a:extLst>
                  <a:ext uri="{FF2B5EF4-FFF2-40B4-BE49-F238E27FC236}">
                    <a16:creationId xmlns:a16="http://schemas.microsoft.com/office/drawing/2014/main" id="{2C10ED66-625E-4206-809A-6D321290A615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0" name="Freeform: Shape 73">
                <a:extLst>
                  <a:ext uri="{FF2B5EF4-FFF2-40B4-BE49-F238E27FC236}">
                    <a16:creationId xmlns:a16="http://schemas.microsoft.com/office/drawing/2014/main" id="{EF1F1607-1D19-4EF1-A3DD-F3858FE14C50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1" name="Freeform: Shape 74">
                <a:extLst>
                  <a:ext uri="{FF2B5EF4-FFF2-40B4-BE49-F238E27FC236}">
                    <a16:creationId xmlns:a16="http://schemas.microsoft.com/office/drawing/2014/main" id="{DA2263F7-193B-4129-B54F-320A7D6F5B59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2" name="Freeform: Shape 78">
                <a:extLst>
                  <a:ext uri="{FF2B5EF4-FFF2-40B4-BE49-F238E27FC236}">
                    <a16:creationId xmlns:a16="http://schemas.microsoft.com/office/drawing/2014/main" id="{A415C9F7-8392-4996-975A-700218E40855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3" name="Freeform: Shape 79">
                <a:extLst>
                  <a:ext uri="{FF2B5EF4-FFF2-40B4-BE49-F238E27FC236}">
                    <a16:creationId xmlns:a16="http://schemas.microsoft.com/office/drawing/2014/main" id="{18F80087-7E80-48B9-A057-FAB6A5CB96F1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4" name="Freeform: Shape 80">
                <a:extLst>
                  <a:ext uri="{FF2B5EF4-FFF2-40B4-BE49-F238E27FC236}">
                    <a16:creationId xmlns:a16="http://schemas.microsoft.com/office/drawing/2014/main" id="{28AAD2E5-0AB5-4198-A2EA-D04FD016801F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EAE6701-03FC-4E57-BF31-D6DC28F099BE}"/>
                </a:ext>
              </a:extLst>
            </p:cNvPr>
            <p:cNvGrpSpPr/>
            <p:nvPr/>
          </p:nvGrpSpPr>
          <p:grpSpPr>
            <a:xfrm rot="11700000">
              <a:off x="10646921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086B5F38-6E4B-4F78-AA83-D3FE2D8486F5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E4276048-8FB4-4C6A-A9B5-4626BEF5753E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FD18477C-22FD-4B21-AD10-07E19F1D2079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B5E1148B-4032-4BCB-9F4E-FBEA70142429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23B064EE-088A-4C42-8E78-E48F4C83D8FF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6C4691AE-60CD-44E5-AC57-47184A652EE5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650CD4C1-E1CF-465B-96C4-D51B8B9F7B25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CA6733CE-4FA7-4A83-8BEB-AEACC002464D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9F1BB61A-AACC-42D8-B0FC-778480BE47EF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5BE1CD1C-01DB-4F4F-8C34-FCF0D4F52B27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ABC9BEDF-E1BE-4E6B-8174-E449C167A1DE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A4809CBC-2993-48AA-8B4D-382622D564F5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3B748367-4258-4312-99B1-81445ADC7209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D3A2DE21-1B89-44DC-A922-1782A9DD749F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E2C502D-E523-456B-AC0D-2BFF489D6F0B}"/>
              </a:ext>
            </a:extLst>
          </p:cNvPr>
          <p:cNvGrpSpPr/>
          <p:nvPr userDrawn="1"/>
        </p:nvGrpSpPr>
        <p:grpSpPr>
          <a:xfrm>
            <a:off x="-460" y="-105515"/>
            <a:ext cx="1159269" cy="1017482"/>
            <a:chOff x="-613" y="-141717"/>
            <a:chExt cx="1545692" cy="1356643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F1A75AE-9B0F-4A04-B360-9582BA2412CF}"/>
                </a:ext>
              </a:extLst>
            </p:cNvPr>
            <p:cNvSpPr/>
            <p:nvPr/>
          </p:nvSpPr>
          <p:spPr>
            <a:xfrm flipH="1">
              <a:off x="-613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59954BC6-6A73-4D89-A1A9-FC1774E7BC8B}"/>
                </a:ext>
              </a:extLst>
            </p:cNvPr>
            <p:cNvGrpSpPr/>
            <p:nvPr/>
          </p:nvGrpSpPr>
          <p:grpSpPr>
            <a:xfrm flipH="1">
              <a:off x="25216" y="379939"/>
              <a:ext cx="373018" cy="831376"/>
              <a:chOff x="11945815" y="235790"/>
              <a:chExt cx="230242" cy="513159"/>
            </a:xfrm>
          </p:grpSpPr>
          <p:sp>
            <p:nvSpPr>
              <p:cNvPr id="133" name="Freeform: Shape 48">
                <a:extLst>
                  <a:ext uri="{FF2B5EF4-FFF2-40B4-BE49-F238E27FC236}">
                    <a16:creationId xmlns:a16="http://schemas.microsoft.com/office/drawing/2014/main" id="{7966E717-053B-4EEE-908B-CF6AA6D0106C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4" name="Freeform: Shape 49">
                <a:extLst>
                  <a:ext uri="{FF2B5EF4-FFF2-40B4-BE49-F238E27FC236}">
                    <a16:creationId xmlns:a16="http://schemas.microsoft.com/office/drawing/2014/main" id="{84126A58-466C-4E35-9505-3A4E37FBC9AC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5" name="Freeform: Shape 50">
                <a:extLst>
                  <a:ext uri="{FF2B5EF4-FFF2-40B4-BE49-F238E27FC236}">
                    <a16:creationId xmlns:a16="http://schemas.microsoft.com/office/drawing/2014/main" id="{B5DF7FED-D1A7-4F64-A99F-731B49360125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6" name="Freeform: Shape 54">
                <a:extLst>
                  <a:ext uri="{FF2B5EF4-FFF2-40B4-BE49-F238E27FC236}">
                    <a16:creationId xmlns:a16="http://schemas.microsoft.com/office/drawing/2014/main" id="{EA667A42-C71E-47FF-B7A0-807D8F3E391C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7" name="Freeform: Shape 55">
                <a:extLst>
                  <a:ext uri="{FF2B5EF4-FFF2-40B4-BE49-F238E27FC236}">
                    <a16:creationId xmlns:a16="http://schemas.microsoft.com/office/drawing/2014/main" id="{A52FDC88-C335-42F5-902D-CF8CB725BCBE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8" name="Freeform: Shape 56">
                <a:extLst>
                  <a:ext uri="{FF2B5EF4-FFF2-40B4-BE49-F238E27FC236}">
                    <a16:creationId xmlns:a16="http://schemas.microsoft.com/office/drawing/2014/main" id="{30278E75-D67F-43F1-BAAE-7431182143CD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9" name="Freeform: Shape 60">
                <a:extLst>
                  <a:ext uri="{FF2B5EF4-FFF2-40B4-BE49-F238E27FC236}">
                    <a16:creationId xmlns:a16="http://schemas.microsoft.com/office/drawing/2014/main" id="{FA8FE283-C323-4574-ABEB-4E7B525F2858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0" name="Freeform: Shape 61">
                <a:extLst>
                  <a:ext uri="{FF2B5EF4-FFF2-40B4-BE49-F238E27FC236}">
                    <a16:creationId xmlns:a16="http://schemas.microsoft.com/office/drawing/2014/main" id="{C4ACAEA5-9DEA-4C7D-8515-199990267D08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1" name="Freeform: Shape 62">
                <a:extLst>
                  <a:ext uri="{FF2B5EF4-FFF2-40B4-BE49-F238E27FC236}">
                    <a16:creationId xmlns:a16="http://schemas.microsoft.com/office/drawing/2014/main" id="{EA682D84-EDC4-4ABD-A05B-05443BC7AC3F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2" name="Freeform: Shape 66">
                <a:extLst>
                  <a:ext uri="{FF2B5EF4-FFF2-40B4-BE49-F238E27FC236}">
                    <a16:creationId xmlns:a16="http://schemas.microsoft.com/office/drawing/2014/main" id="{23F1396C-77E0-4092-844E-55E825C0200F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3" name="Freeform: Shape 67">
                <a:extLst>
                  <a:ext uri="{FF2B5EF4-FFF2-40B4-BE49-F238E27FC236}">
                    <a16:creationId xmlns:a16="http://schemas.microsoft.com/office/drawing/2014/main" id="{B62ED4DF-E9CA-490D-BACC-6F239FB02338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4" name="Freeform: Shape 68">
                <a:extLst>
                  <a:ext uri="{FF2B5EF4-FFF2-40B4-BE49-F238E27FC236}">
                    <a16:creationId xmlns:a16="http://schemas.microsoft.com/office/drawing/2014/main" id="{E026F5CB-BD80-44FB-A304-9438D032F30E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5" name="Freeform: Shape 72">
                <a:extLst>
                  <a:ext uri="{FF2B5EF4-FFF2-40B4-BE49-F238E27FC236}">
                    <a16:creationId xmlns:a16="http://schemas.microsoft.com/office/drawing/2014/main" id="{37C813CD-A784-49D2-921C-95A972FBB31D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6" name="Freeform: Shape 73">
                <a:extLst>
                  <a:ext uri="{FF2B5EF4-FFF2-40B4-BE49-F238E27FC236}">
                    <a16:creationId xmlns:a16="http://schemas.microsoft.com/office/drawing/2014/main" id="{7488A99A-77B4-4CB1-961A-1128FDE7FEC9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7" name="Freeform: Shape 74">
                <a:extLst>
                  <a:ext uri="{FF2B5EF4-FFF2-40B4-BE49-F238E27FC236}">
                    <a16:creationId xmlns:a16="http://schemas.microsoft.com/office/drawing/2014/main" id="{A4744A5A-3A2E-4C29-8224-0A32C96B7829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8" name="Freeform: Shape 78">
                <a:extLst>
                  <a:ext uri="{FF2B5EF4-FFF2-40B4-BE49-F238E27FC236}">
                    <a16:creationId xmlns:a16="http://schemas.microsoft.com/office/drawing/2014/main" id="{4A43FF38-390E-4393-AD3B-79D55D27F932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9" name="Freeform: Shape 79">
                <a:extLst>
                  <a:ext uri="{FF2B5EF4-FFF2-40B4-BE49-F238E27FC236}">
                    <a16:creationId xmlns:a16="http://schemas.microsoft.com/office/drawing/2014/main" id="{1740BDDA-5ED5-43DE-80E9-A85FC8B5EB25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0" name="Freeform: Shape 80">
                <a:extLst>
                  <a:ext uri="{FF2B5EF4-FFF2-40B4-BE49-F238E27FC236}">
                    <a16:creationId xmlns:a16="http://schemas.microsoft.com/office/drawing/2014/main" id="{95EC2CF0-CCCB-4F80-9592-F90F502C9BB8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8BD6BBD-3267-4562-B0AF-8287EA56B3BC}"/>
                </a:ext>
              </a:extLst>
            </p:cNvPr>
            <p:cNvGrpSpPr/>
            <p:nvPr/>
          </p:nvGrpSpPr>
          <p:grpSpPr>
            <a:xfrm rot="9900000" flipH="1">
              <a:off x="49086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45930F1C-7676-42DE-8084-8E68AFD4B785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FF3F56CA-A5CD-4B2B-801C-7208E23900AD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68AB48A5-4C8E-4EAB-B80A-1E8483B4D7D6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54FCB75F-7740-48C1-AA74-3FA3DCCFE39F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93CE2E94-2D50-4B3A-92F1-BB9EADFA6226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BDEFC541-7B38-44C6-AD51-64E0248511E2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49881D03-99AE-4A09-8D6F-C6F3A4E0DF37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5590936C-F0B7-4125-8277-7DC669F6930C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D5CD4806-66E2-459D-AED1-6EE5095FDFC6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F8C09421-9A44-4168-AB69-B44D304511E1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6BFC85CF-DC79-4E6D-B51B-B3ED16566256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7A448984-2880-4C76-B1F7-2EF0E0AC0824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A7EAD2C9-6B98-449E-B903-48C34B71468D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534D0F05-D2F6-4543-A40C-93AADAABD609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8991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653" r:id="rId26"/>
    <p:sldLayoutId id="2147483678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FCDA1-7E7C-4EB6-8D5E-6CF948B97A5E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73EF5-1F30-4913-932A-AF56AA9E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6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B59D80E3-92E1-4363-93FB-379FEC32B86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F5167155-CD79-45F1-8A81-99B8F4F050DA}"/>
              </a:ext>
            </a:extLst>
          </p:cNvPr>
          <p:cNvGrpSpPr/>
          <p:nvPr/>
        </p:nvGrpSpPr>
        <p:grpSpPr>
          <a:xfrm>
            <a:off x="1656437" y="719693"/>
            <a:ext cx="1035201" cy="1000054"/>
            <a:chOff x="4664022" y="652013"/>
            <a:chExt cx="1380268" cy="1333405"/>
          </a:xfrm>
          <a:solidFill>
            <a:schemeClr val="accent2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A4D085C-A2E0-44C2-B25C-E65E1450548C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2B5A959-321B-4891-8755-928296A4C98A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86CBD2C-5D99-4F39-B3CB-22AB882E9306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292DF81-4DD3-4E36-9CE8-FE2F2EC6B9CB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30EB4D0-2F7A-42FB-9A22-E0AC5CC3FB20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F41A512-0597-414A-B6A1-573B6E39BC8F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E2A0EC1-4D6B-4097-A43B-8EB31F5051B9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5E9C94E-9EC5-4714-A13E-842DF3CC6DD0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01D9BD5-9CEB-487F-8F92-392E27A1AEEF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063F069-DFB4-46CF-8CC4-3DA5CC62FEB9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E2929A1-2DD9-4992-8EB1-C69E97861F9B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78574E7-7984-4EAE-83E7-F11315E68F72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2CFDF1-DF41-4B42-A93E-2444662812F7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CA616D2-CEB2-4141-8382-D26FB06408F0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5DFBBAA-6CAF-4F30-A43B-367F62E842AD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1149E61-03B8-415C-9E7C-CC25F2CC2EDD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1239562-84E6-4182-8085-7AD0ABD7F99F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8C03F4F-1FE7-44D6-9156-C80DDB4D982D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36ADB69-037B-4F09-AC64-7891A0E33F7B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0FBCF7F-2B8B-469A-8040-242785A8029F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25710AA-EFA4-46A1-BA55-98D92207051C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E3001D8-6D0D-4D76-BEC7-68D5961717A4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98FAB9-E1AC-476E-A0EA-DB8880AC2280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111F2C9-E9D4-4AC8-A15A-94F39F93A8EE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2570819-38C7-4539-9036-9765CC8A0BBD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048D55C-7CA1-4D43-A4A0-863A75AE3150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F6906F-BAF0-4B58-BE7D-4D8AF87588B6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177DFE2-F5C7-427A-8CF3-F74624A3FA7D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EC06C97-217B-4143-A822-6CBAE1BA35A4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0E87C05-5440-4F28-A48B-B2C3C2977D61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DFCCF8D-6F45-40D4-AF26-6A86C0A8652C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AA2C63D-6C35-491C-A131-F14699F347B1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49C8E21-100F-4B2E-B6DA-2305BFEE1045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43CE34D-9F90-4431-B947-71E72497667E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A29B586-DEA4-4C1B-A299-73B13A8AD6AE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7E533FF-BFC2-418B-B02A-7839BE4E783E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CAC9A42-3716-46CF-BD3E-3CD53A3E9E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0" b="15320"/>
          <a:stretch>
            <a:fillRect/>
          </a:stretch>
        </p:blipFill>
        <p:spPr/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044EE9A-5294-4B69-9B2B-A78AC94BDF2D}"/>
              </a:ext>
            </a:extLst>
          </p:cNvPr>
          <p:cNvSpPr txBox="1"/>
          <p:nvPr/>
        </p:nvSpPr>
        <p:spPr>
          <a:xfrm rot="16200000">
            <a:off x="-83791" y="3319355"/>
            <a:ext cx="166520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Beautiful presentation design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4618C1-4734-422A-BA6C-8FB0412B724A}"/>
              </a:ext>
            </a:extLst>
          </p:cNvPr>
          <p:cNvSpPr txBox="1"/>
          <p:nvPr/>
        </p:nvSpPr>
        <p:spPr>
          <a:xfrm rot="5400000">
            <a:off x="7562583" y="3319357"/>
            <a:ext cx="166520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With pastel and flourish style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0694947-CEB5-443C-9002-1AFC2FBBC67A}"/>
              </a:ext>
            </a:extLst>
          </p:cNvPr>
          <p:cNvSpPr/>
          <p:nvPr/>
        </p:nvSpPr>
        <p:spPr>
          <a:xfrm>
            <a:off x="5080368" y="2490702"/>
            <a:ext cx="1132541" cy="943073"/>
          </a:xfrm>
          <a:custGeom>
            <a:avLst/>
            <a:gdLst>
              <a:gd name="connsiteX0" fmla="*/ 1159764 w 1159855"/>
              <a:gd name="connsiteY0" fmla="*/ 67993 h 965819"/>
              <a:gd name="connsiteX1" fmla="*/ 1156430 w 1159855"/>
              <a:gd name="connsiteY1" fmla="*/ 62087 h 965819"/>
              <a:gd name="connsiteX2" fmla="*/ 1150144 w 1159855"/>
              <a:gd name="connsiteY2" fmla="*/ 64468 h 965819"/>
              <a:gd name="connsiteX3" fmla="*/ 1134809 w 1159855"/>
              <a:gd name="connsiteY3" fmla="*/ 89900 h 965819"/>
              <a:gd name="connsiteX4" fmla="*/ 1122902 w 1159855"/>
              <a:gd name="connsiteY4" fmla="*/ 53419 h 965819"/>
              <a:gd name="connsiteX5" fmla="*/ 1117854 w 1159855"/>
              <a:gd name="connsiteY5" fmla="*/ 50657 h 965819"/>
              <a:gd name="connsiteX6" fmla="*/ 1113377 w 1159855"/>
              <a:gd name="connsiteY6" fmla="*/ 54277 h 965819"/>
              <a:gd name="connsiteX7" fmla="*/ 1102519 w 1159855"/>
              <a:gd name="connsiteY7" fmla="*/ 77803 h 965819"/>
              <a:gd name="connsiteX8" fmla="*/ 1099566 w 1159855"/>
              <a:gd name="connsiteY8" fmla="*/ 65611 h 965819"/>
              <a:gd name="connsiteX9" fmla="*/ 1094137 w 1159855"/>
              <a:gd name="connsiteY9" fmla="*/ 61801 h 965819"/>
              <a:gd name="connsiteX10" fmla="*/ 1089470 w 1159855"/>
              <a:gd name="connsiteY10" fmla="*/ 66469 h 965819"/>
              <a:gd name="connsiteX11" fmla="*/ 1061276 w 1159855"/>
              <a:gd name="connsiteY11" fmla="*/ 110093 h 965819"/>
              <a:gd name="connsiteX12" fmla="*/ 1071181 w 1159855"/>
              <a:gd name="connsiteY12" fmla="*/ 49800 h 965819"/>
              <a:gd name="connsiteX13" fmla="*/ 1070896 w 1159855"/>
              <a:gd name="connsiteY13" fmla="*/ 45418 h 965819"/>
              <a:gd name="connsiteX14" fmla="*/ 1067372 w 1159855"/>
              <a:gd name="connsiteY14" fmla="*/ 42847 h 965819"/>
              <a:gd name="connsiteX15" fmla="*/ 1043273 w 1159855"/>
              <a:gd name="connsiteY15" fmla="*/ 43132 h 965819"/>
              <a:gd name="connsiteX16" fmla="*/ 1049560 w 1159855"/>
              <a:gd name="connsiteY16" fmla="*/ 8271 h 965819"/>
              <a:gd name="connsiteX17" fmla="*/ 1050131 w 1159855"/>
              <a:gd name="connsiteY17" fmla="*/ 5794 h 965819"/>
              <a:gd name="connsiteX18" fmla="*/ 1045940 w 1159855"/>
              <a:gd name="connsiteY18" fmla="*/ 79 h 965819"/>
              <a:gd name="connsiteX19" fmla="*/ 1039939 w 1159855"/>
              <a:gd name="connsiteY19" fmla="*/ 3985 h 965819"/>
              <a:gd name="connsiteX20" fmla="*/ 1039463 w 1159855"/>
              <a:gd name="connsiteY20" fmla="*/ 5985 h 965819"/>
              <a:gd name="connsiteX21" fmla="*/ 1000887 w 1159855"/>
              <a:gd name="connsiteY21" fmla="*/ 50752 h 965819"/>
              <a:gd name="connsiteX22" fmla="*/ 891826 w 1159855"/>
              <a:gd name="connsiteY22" fmla="*/ 233251 h 965819"/>
              <a:gd name="connsiteX23" fmla="*/ 892969 w 1159855"/>
              <a:gd name="connsiteY23" fmla="*/ 244396 h 965819"/>
              <a:gd name="connsiteX24" fmla="*/ 875062 w 1159855"/>
              <a:gd name="connsiteY24" fmla="*/ 229727 h 965819"/>
              <a:gd name="connsiteX25" fmla="*/ 775145 w 1159855"/>
              <a:gd name="connsiteY25" fmla="*/ 214106 h 965819"/>
              <a:gd name="connsiteX26" fmla="*/ 771239 w 1159855"/>
              <a:gd name="connsiteY26" fmla="*/ 219726 h 965819"/>
              <a:gd name="connsiteX27" fmla="*/ 776478 w 1159855"/>
              <a:gd name="connsiteY27" fmla="*/ 224298 h 965819"/>
              <a:gd name="connsiteX28" fmla="*/ 776478 w 1159855"/>
              <a:gd name="connsiteY28" fmla="*/ 224298 h 965819"/>
              <a:gd name="connsiteX29" fmla="*/ 829532 w 1159855"/>
              <a:gd name="connsiteY29" fmla="*/ 277162 h 965819"/>
              <a:gd name="connsiteX30" fmla="*/ 895636 w 1159855"/>
              <a:gd name="connsiteY30" fmla="*/ 320215 h 965819"/>
              <a:gd name="connsiteX31" fmla="*/ 905923 w 1159855"/>
              <a:gd name="connsiteY31" fmla="*/ 319643 h 965819"/>
              <a:gd name="connsiteX32" fmla="*/ 756190 w 1159855"/>
              <a:gd name="connsiteY32" fmla="*/ 427276 h 965819"/>
              <a:gd name="connsiteX33" fmla="*/ 751046 w 1159855"/>
              <a:gd name="connsiteY33" fmla="*/ 398320 h 965819"/>
              <a:gd name="connsiteX34" fmla="*/ 781241 w 1159855"/>
              <a:gd name="connsiteY34" fmla="*/ 315262 h 965819"/>
              <a:gd name="connsiteX35" fmla="*/ 706946 w 1159855"/>
              <a:gd name="connsiteY35" fmla="*/ 209153 h 965819"/>
              <a:gd name="connsiteX36" fmla="*/ 702659 w 1159855"/>
              <a:gd name="connsiteY36" fmla="*/ 208391 h 965819"/>
              <a:gd name="connsiteX37" fmla="*/ 699326 w 1159855"/>
              <a:gd name="connsiteY37" fmla="*/ 211153 h 965819"/>
              <a:gd name="connsiteX38" fmla="*/ 681323 w 1159855"/>
              <a:gd name="connsiteY38" fmla="*/ 368792 h 965819"/>
              <a:gd name="connsiteX39" fmla="*/ 741140 w 1159855"/>
              <a:gd name="connsiteY39" fmla="*/ 401558 h 965819"/>
              <a:gd name="connsiteX40" fmla="*/ 746379 w 1159855"/>
              <a:gd name="connsiteY40" fmla="*/ 431086 h 965819"/>
              <a:gd name="connsiteX41" fmla="*/ 747236 w 1159855"/>
              <a:gd name="connsiteY41" fmla="*/ 433086 h 965819"/>
              <a:gd name="connsiteX42" fmla="*/ 452056 w 1159855"/>
              <a:gd name="connsiteY42" fmla="*/ 600345 h 965819"/>
              <a:gd name="connsiteX43" fmla="*/ 355949 w 1159855"/>
              <a:gd name="connsiteY43" fmla="*/ 655209 h 965819"/>
              <a:gd name="connsiteX44" fmla="*/ 390620 w 1159855"/>
              <a:gd name="connsiteY44" fmla="*/ 493474 h 965819"/>
              <a:gd name="connsiteX45" fmla="*/ 410909 w 1159855"/>
              <a:gd name="connsiteY45" fmla="*/ 486616 h 965819"/>
              <a:gd name="connsiteX46" fmla="*/ 479203 w 1159855"/>
              <a:gd name="connsiteY46" fmla="*/ 517763 h 965819"/>
              <a:gd name="connsiteX47" fmla="*/ 484632 w 1159855"/>
              <a:gd name="connsiteY47" fmla="*/ 517573 h 965819"/>
              <a:gd name="connsiteX48" fmla="*/ 605504 w 1159855"/>
              <a:gd name="connsiteY48" fmla="*/ 439087 h 965819"/>
              <a:gd name="connsiteX49" fmla="*/ 606362 w 1159855"/>
              <a:gd name="connsiteY49" fmla="*/ 434705 h 965819"/>
              <a:gd name="connsiteX50" fmla="*/ 603504 w 1159855"/>
              <a:gd name="connsiteY50" fmla="*/ 431276 h 965819"/>
              <a:gd name="connsiteX51" fmla="*/ 451580 w 1159855"/>
              <a:gd name="connsiteY51" fmla="*/ 417655 h 965819"/>
              <a:gd name="connsiteX52" fmla="*/ 407861 w 1159855"/>
              <a:gd name="connsiteY52" fmla="*/ 476710 h 965819"/>
              <a:gd name="connsiteX53" fmla="*/ 396240 w 1159855"/>
              <a:gd name="connsiteY53" fmla="*/ 480711 h 965819"/>
              <a:gd name="connsiteX54" fmla="*/ 483203 w 1159855"/>
              <a:gd name="connsiteY54" fmla="*/ 341646 h 965819"/>
              <a:gd name="connsiteX55" fmla="*/ 494062 w 1159855"/>
              <a:gd name="connsiteY55" fmla="*/ 341932 h 965819"/>
              <a:gd name="connsiteX56" fmla="*/ 612458 w 1159855"/>
              <a:gd name="connsiteY56" fmla="*/ 296974 h 965819"/>
              <a:gd name="connsiteX57" fmla="*/ 643985 w 1159855"/>
              <a:gd name="connsiteY57" fmla="*/ 160766 h 965819"/>
              <a:gd name="connsiteX58" fmla="*/ 638747 w 1159855"/>
              <a:gd name="connsiteY58" fmla="*/ 156575 h 965819"/>
              <a:gd name="connsiteX59" fmla="*/ 480251 w 1159855"/>
              <a:gd name="connsiteY59" fmla="*/ 220202 h 965819"/>
              <a:gd name="connsiteX60" fmla="*/ 474631 w 1159855"/>
              <a:gd name="connsiteY60" fmla="*/ 335836 h 965819"/>
              <a:gd name="connsiteX61" fmla="*/ 382524 w 1159855"/>
              <a:gd name="connsiteY61" fmla="*/ 486331 h 965819"/>
              <a:gd name="connsiteX62" fmla="*/ 381286 w 1159855"/>
              <a:gd name="connsiteY62" fmla="*/ 489283 h 965819"/>
              <a:gd name="connsiteX63" fmla="*/ 359378 w 1159855"/>
              <a:gd name="connsiteY63" fmla="*/ 554149 h 965819"/>
              <a:gd name="connsiteX64" fmla="*/ 345662 w 1159855"/>
              <a:gd name="connsiteY64" fmla="*/ 521573 h 965819"/>
              <a:gd name="connsiteX65" fmla="*/ 368046 w 1159855"/>
              <a:gd name="connsiteY65" fmla="*/ 414607 h 965819"/>
              <a:gd name="connsiteX66" fmla="*/ 256794 w 1159855"/>
              <a:gd name="connsiteY66" fmla="*/ 303165 h 965819"/>
              <a:gd name="connsiteX67" fmla="*/ 252603 w 1159855"/>
              <a:gd name="connsiteY67" fmla="*/ 303070 h 965819"/>
              <a:gd name="connsiteX68" fmla="*/ 249746 w 1159855"/>
              <a:gd name="connsiteY68" fmla="*/ 306022 h 965819"/>
              <a:gd name="connsiteX69" fmla="*/ 251555 w 1159855"/>
              <a:gd name="connsiteY69" fmla="*/ 467281 h 965819"/>
              <a:gd name="connsiteX70" fmla="*/ 335947 w 1159855"/>
              <a:gd name="connsiteY70" fmla="*/ 525288 h 965819"/>
              <a:gd name="connsiteX71" fmla="*/ 355283 w 1159855"/>
              <a:gd name="connsiteY71" fmla="*/ 571103 h 965819"/>
              <a:gd name="connsiteX72" fmla="*/ 345472 w 1159855"/>
              <a:gd name="connsiteY72" fmla="*/ 661781 h 965819"/>
              <a:gd name="connsiteX73" fmla="*/ 191929 w 1159855"/>
              <a:gd name="connsiteY73" fmla="*/ 768080 h 965819"/>
              <a:gd name="connsiteX74" fmla="*/ 189738 w 1159855"/>
              <a:gd name="connsiteY74" fmla="*/ 769604 h 965819"/>
              <a:gd name="connsiteX75" fmla="*/ 188881 w 1159855"/>
              <a:gd name="connsiteY75" fmla="*/ 770557 h 965819"/>
              <a:gd name="connsiteX76" fmla="*/ 0 w 1159855"/>
              <a:gd name="connsiteY76" fmla="*/ 961057 h 965819"/>
              <a:gd name="connsiteX77" fmla="*/ 9335 w 1159855"/>
              <a:gd name="connsiteY77" fmla="*/ 965819 h 965819"/>
              <a:gd name="connsiteX78" fmla="*/ 197644 w 1159855"/>
              <a:gd name="connsiteY78" fmla="*/ 776843 h 965819"/>
              <a:gd name="connsiteX79" fmla="*/ 432054 w 1159855"/>
              <a:gd name="connsiteY79" fmla="*/ 720265 h 965819"/>
              <a:gd name="connsiteX80" fmla="*/ 465582 w 1159855"/>
              <a:gd name="connsiteY80" fmla="*/ 747792 h 965819"/>
              <a:gd name="connsiteX81" fmla="*/ 485775 w 1159855"/>
              <a:gd name="connsiteY81" fmla="*/ 868474 h 965819"/>
              <a:gd name="connsiteX82" fmla="*/ 717709 w 1159855"/>
              <a:gd name="connsiteY82" fmla="*/ 949150 h 965819"/>
              <a:gd name="connsiteX83" fmla="*/ 721043 w 1159855"/>
              <a:gd name="connsiteY83" fmla="*/ 949150 h 965819"/>
              <a:gd name="connsiteX84" fmla="*/ 724948 w 1159855"/>
              <a:gd name="connsiteY84" fmla="*/ 947245 h 965819"/>
              <a:gd name="connsiteX85" fmla="*/ 725996 w 1159855"/>
              <a:gd name="connsiteY85" fmla="*/ 942959 h 965819"/>
              <a:gd name="connsiteX86" fmla="*/ 472535 w 1159855"/>
              <a:gd name="connsiteY86" fmla="*/ 740077 h 965819"/>
              <a:gd name="connsiteX87" fmla="*/ 446722 w 1159855"/>
              <a:gd name="connsiteY87" fmla="*/ 718836 h 965819"/>
              <a:gd name="connsiteX88" fmla="*/ 526447 w 1159855"/>
              <a:gd name="connsiteY88" fmla="*/ 714073 h 965819"/>
              <a:gd name="connsiteX89" fmla="*/ 709231 w 1159855"/>
              <a:gd name="connsiteY89" fmla="*/ 699405 h 965819"/>
              <a:gd name="connsiteX90" fmla="*/ 857155 w 1159855"/>
              <a:gd name="connsiteY90" fmla="*/ 752935 h 965819"/>
              <a:gd name="connsiteX91" fmla="*/ 915924 w 1159855"/>
              <a:gd name="connsiteY91" fmla="*/ 742172 h 965819"/>
              <a:gd name="connsiteX92" fmla="*/ 1075754 w 1159855"/>
              <a:gd name="connsiteY92" fmla="*/ 526336 h 965819"/>
              <a:gd name="connsiteX93" fmla="*/ 1073182 w 1159855"/>
              <a:gd name="connsiteY93" fmla="*/ 520525 h 965819"/>
              <a:gd name="connsiteX94" fmla="*/ 1066895 w 1159855"/>
              <a:gd name="connsiteY94" fmla="*/ 521573 h 965819"/>
              <a:gd name="connsiteX95" fmla="*/ 873538 w 1159855"/>
              <a:gd name="connsiteY95" fmla="*/ 565198 h 965819"/>
              <a:gd name="connsiteX96" fmla="*/ 705422 w 1159855"/>
              <a:gd name="connsiteY96" fmla="*/ 689499 h 965819"/>
              <a:gd name="connsiteX97" fmla="*/ 526066 w 1159855"/>
              <a:gd name="connsiteY97" fmla="*/ 703691 h 965819"/>
              <a:gd name="connsiteX98" fmla="*/ 235268 w 1159855"/>
              <a:gd name="connsiteY98" fmla="*/ 748173 h 965819"/>
              <a:gd name="connsiteX99" fmla="*/ 457010 w 1159855"/>
              <a:gd name="connsiteY99" fmla="*/ 609679 h 965819"/>
              <a:gd name="connsiteX100" fmla="*/ 578263 w 1159855"/>
              <a:gd name="connsiteY100" fmla="*/ 543481 h 965819"/>
              <a:gd name="connsiteX101" fmla="*/ 623126 w 1159855"/>
              <a:gd name="connsiteY101" fmla="*/ 547767 h 965819"/>
              <a:gd name="connsiteX102" fmla="*/ 669988 w 1159855"/>
              <a:gd name="connsiteY102" fmla="*/ 583105 h 965819"/>
              <a:gd name="connsiteX103" fmla="*/ 681133 w 1159855"/>
              <a:gd name="connsiteY103" fmla="*/ 584057 h 965819"/>
              <a:gd name="connsiteX104" fmla="*/ 754952 w 1159855"/>
              <a:gd name="connsiteY104" fmla="*/ 552339 h 965819"/>
              <a:gd name="connsiteX105" fmla="*/ 756666 w 1159855"/>
              <a:gd name="connsiteY105" fmla="*/ 548529 h 965819"/>
              <a:gd name="connsiteX106" fmla="*/ 755047 w 1159855"/>
              <a:gd name="connsiteY106" fmla="*/ 544719 h 965819"/>
              <a:gd name="connsiteX107" fmla="*/ 622554 w 1159855"/>
              <a:gd name="connsiteY107" fmla="*/ 537289 h 965819"/>
              <a:gd name="connsiteX108" fmla="*/ 594074 w 1159855"/>
              <a:gd name="connsiteY108" fmla="*/ 534622 h 965819"/>
              <a:gd name="connsiteX109" fmla="*/ 917829 w 1159855"/>
              <a:gd name="connsiteY109" fmla="*/ 322786 h 965819"/>
              <a:gd name="connsiteX110" fmla="*/ 951262 w 1159855"/>
              <a:gd name="connsiteY110" fmla="*/ 396891 h 965819"/>
              <a:gd name="connsiteX111" fmla="*/ 1020128 w 1159855"/>
              <a:gd name="connsiteY111" fmla="*/ 409559 h 965819"/>
              <a:gd name="connsiteX112" fmla="*/ 1056037 w 1159855"/>
              <a:gd name="connsiteY112" fmla="*/ 416893 h 965819"/>
              <a:gd name="connsiteX113" fmla="*/ 1060609 w 1159855"/>
              <a:gd name="connsiteY113" fmla="*/ 419560 h 965819"/>
              <a:gd name="connsiteX114" fmla="*/ 1062514 w 1159855"/>
              <a:gd name="connsiteY114" fmla="*/ 419179 h 965819"/>
              <a:gd name="connsiteX115" fmla="*/ 1065657 w 1159855"/>
              <a:gd name="connsiteY115" fmla="*/ 413179 h 965819"/>
              <a:gd name="connsiteX116" fmla="*/ 1004792 w 1159855"/>
              <a:gd name="connsiteY116" fmla="*/ 324882 h 965819"/>
              <a:gd name="connsiteX117" fmla="*/ 1028033 w 1159855"/>
              <a:gd name="connsiteY117" fmla="*/ 316119 h 965819"/>
              <a:gd name="connsiteX118" fmla="*/ 1159764 w 1159855"/>
              <a:gd name="connsiteY118" fmla="*/ 67993 h 965819"/>
              <a:gd name="connsiteX119" fmla="*/ 508635 w 1159855"/>
              <a:gd name="connsiteY119" fmla="*/ 416131 h 965819"/>
              <a:gd name="connsiteX120" fmla="*/ 507873 w 1159855"/>
              <a:gd name="connsiteY120" fmla="*/ 415941 h 965819"/>
              <a:gd name="connsiteX121" fmla="*/ 592741 w 1159855"/>
              <a:gd name="connsiteY121" fmla="*/ 437944 h 965819"/>
              <a:gd name="connsiteX122" fmla="*/ 483680 w 1159855"/>
              <a:gd name="connsiteY122" fmla="*/ 507095 h 965819"/>
              <a:gd name="connsiteX123" fmla="*/ 421672 w 1159855"/>
              <a:gd name="connsiteY123" fmla="*/ 482711 h 965819"/>
              <a:gd name="connsiteX124" fmla="*/ 439388 w 1159855"/>
              <a:gd name="connsiteY124" fmla="*/ 476710 h 965819"/>
              <a:gd name="connsiteX125" fmla="*/ 457105 w 1159855"/>
              <a:gd name="connsiteY125" fmla="*/ 471567 h 965819"/>
              <a:gd name="connsiteX126" fmla="*/ 485680 w 1159855"/>
              <a:gd name="connsiteY126" fmla="*/ 496141 h 965819"/>
              <a:gd name="connsiteX127" fmla="*/ 489013 w 1159855"/>
              <a:gd name="connsiteY127" fmla="*/ 497380 h 965819"/>
              <a:gd name="connsiteX128" fmla="*/ 492919 w 1159855"/>
              <a:gd name="connsiteY128" fmla="*/ 495570 h 965819"/>
              <a:gd name="connsiteX129" fmla="*/ 492347 w 1159855"/>
              <a:gd name="connsiteY129" fmla="*/ 488236 h 965819"/>
              <a:gd name="connsiteX130" fmla="*/ 469106 w 1159855"/>
              <a:gd name="connsiteY130" fmla="*/ 468328 h 965819"/>
              <a:gd name="connsiteX131" fmla="*/ 508540 w 1159855"/>
              <a:gd name="connsiteY131" fmla="*/ 459089 h 965819"/>
              <a:gd name="connsiteX132" fmla="*/ 536734 w 1159855"/>
              <a:gd name="connsiteY132" fmla="*/ 482616 h 965819"/>
              <a:gd name="connsiteX133" fmla="*/ 540068 w 1159855"/>
              <a:gd name="connsiteY133" fmla="*/ 483854 h 965819"/>
              <a:gd name="connsiteX134" fmla="*/ 544068 w 1159855"/>
              <a:gd name="connsiteY134" fmla="*/ 481949 h 965819"/>
              <a:gd name="connsiteX135" fmla="*/ 543401 w 1159855"/>
              <a:gd name="connsiteY135" fmla="*/ 474615 h 965819"/>
              <a:gd name="connsiteX136" fmla="*/ 521494 w 1159855"/>
              <a:gd name="connsiteY136" fmla="*/ 456327 h 965819"/>
              <a:gd name="connsiteX137" fmla="*/ 570643 w 1159855"/>
              <a:gd name="connsiteY137" fmla="*/ 447373 h 965819"/>
              <a:gd name="connsiteX138" fmla="*/ 575024 w 1159855"/>
              <a:gd name="connsiteY138" fmla="*/ 441468 h 965819"/>
              <a:gd name="connsiteX139" fmla="*/ 569119 w 1159855"/>
              <a:gd name="connsiteY139" fmla="*/ 437086 h 965819"/>
              <a:gd name="connsiteX140" fmla="*/ 544925 w 1159855"/>
              <a:gd name="connsiteY140" fmla="*/ 441182 h 965819"/>
              <a:gd name="connsiteX141" fmla="*/ 548830 w 1159855"/>
              <a:gd name="connsiteY141" fmla="*/ 432229 h 965819"/>
              <a:gd name="connsiteX142" fmla="*/ 546163 w 1159855"/>
              <a:gd name="connsiteY142" fmla="*/ 425371 h 965819"/>
              <a:gd name="connsiteX143" fmla="*/ 539305 w 1159855"/>
              <a:gd name="connsiteY143" fmla="*/ 428038 h 965819"/>
              <a:gd name="connsiteX144" fmla="*/ 532543 w 1159855"/>
              <a:gd name="connsiteY144" fmla="*/ 443468 h 965819"/>
              <a:gd name="connsiteX145" fmla="*/ 498158 w 1159855"/>
              <a:gd name="connsiteY145" fmla="*/ 450612 h 965819"/>
              <a:gd name="connsiteX146" fmla="*/ 511112 w 1159855"/>
              <a:gd name="connsiteY146" fmla="*/ 422989 h 965819"/>
              <a:gd name="connsiteX147" fmla="*/ 508635 w 1159855"/>
              <a:gd name="connsiteY147" fmla="*/ 416131 h 965819"/>
              <a:gd name="connsiteX148" fmla="*/ 456247 w 1159855"/>
              <a:gd name="connsiteY148" fmla="*/ 426609 h 965819"/>
              <a:gd name="connsiteX149" fmla="*/ 505301 w 1159855"/>
              <a:gd name="connsiteY149" fmla="*/ 415941 h 965819"/>
              <a:gd name="connsiteX150" fmla="*/ 501682 w 1159855"/>
              <a:gd name="connsiteY150" fmla="*/ 418703 h 965819"/>
              <a:gd name="connsiteX151" fmla="*/ 485299 w 1159855"/>
              <a:gd name="connsiteY151" fmla="*/ 453660 h 965819"/>
              <a:gd name="connsiteX152" fmla="*/ 449009 w 1159855"/>
              <a:gd name="connsiteY152" fmla="*/ 463090 h 965819"/>
              <a:gd name="connsiteX153" fmla="*/ 461677 w 1159855"/>
              <a:gd name="connsiteY153" fmla="*/ 441849 h 965819"/>
              <a:gd name="connsiteX154" fmla="*/ 459867 w 1159855"/>
              <a:gd name="connsiteY154" fmla="*/ 434705 h 965819"/>
              <a:gd name="connsiteX155" fmla="*/ 452723 w 1159855"/>
              <a:gd name="connsiteY155" fmla="*/ 436515 h 965819"/>
              <a:gd name="connsiteX156" fmla="*/ 434245 w 1159855"/>
              <a:gd name="connsiteY156" fmla="*/ 467471 h 965819"/>
              <a:gd name="connsiteX157" fmla="*/ 419195 w 1159855"/>
              <a:gd name="connsiteY157" fmla="*/ 472615 h 965819"/>
              <a:gd name="connsiteX158" fmla="*/ 456247 w 1159855"/>
              <a:gd name="connsiteY158" fmla="*/ 426609 h 965819"/>
              <a:gd name="connsiteX159" fmla="*/ 491300 w 1159855"/>
              <a:gd name="connsiteY159" fmla="*/ 331359 h 965819"/>
              <a:gd name="connsiteX160" fmla="*/ 508159 w 1159855"/>
              <a:gd name="connsiteY160" fmla="*/ 312690 h 965819"/>
              <a:gd name="connsiteX161" fmla="*/ 579501 w 1159855"/>
              <a:gd name="connsiteY161" fmla="*/ 310404 h 965819"/>
              <a:gd name="connsiteX162" fmla="*/ 580739 w 1159855"/>
              <a:gd name="connsiteY162" fmla="*/ 310118 h 965819"/>
              <a:gd name="connsiteX163" fmla="*/ 491300 w 1159855"/>
              <a:gd name="connsiteY163" fmla="*/ 331359 h 965819"/>
              <a:gd name="connsiteX164" fmla="*/ 488728 w 1159855"/>
              <a:gd name="connsiteY164" fmla="*/ 225346 h 965819"/>
              <a:gd name="connsiteX165" fmla="*/ 634079 w 1159855"/>
              <a:gd name="connsiteY165" fmla="*/ 166767 h 965819"/>
              <a:gd name="connsiteX166" fmla="*/ 604266 w 1159855"/>
              <a:gd name="connsiteY166" fmla="*/ 290020 h 965819"/>
              <a:gd name="connsiteX167" fmla="*/ 583406 w 1159855"/>
              <a:gd name="connsiteY167" fmla="*/ 308308 h 965819"/>
              <a:gd name="connsiteX168" fmla="*/ 584549 w 1159855"/>
              <a:gd name="connsiteY168" fmla="*/ 304975 h 965819"/>
              <a:gd name="connsiteX169" fmla="*/ 579215 w 1159855"/>
              <a:gd name="connsiteY169" fmla="*/ 299926 h 965819"/>
              <a:gd name="connsiteX170" fmla="*/ 518636 w 1159855"/>
              <a:gd name="connsiteY170" fmla="*/ 301927 h 965819"/>
              <a:gd name="connsiteX171" fmla="*/ 521970 w 1159855"/>
              <a:gd name="connsiteY171" fmla="*/ 298783 h 965819"/>
              <a:gd name="connsiteX172" fmla="*/ 523589 w 1159855"/>
              <a:gd name="connsiteY172" fmla="*/ 294878 h 965819"/>
              <a:gd name="connsiteX173" fmla="*/ 555688 w 1159855"/>
              <a:gd name="connsiteY173" fmla="*/ 258874 h 965819"/>
              <a:gd name="connsiteX174" fmla="*/ 614458 w 1159855"/>
              <a:gd name="connsiteY174" fmla="*/ 246777 h 965819"/>
              <a:gd name="connsiteX175" fmla="*/ 618458 w 1159855"/>
              <a:gd name="connsiteY175" fmla="*/ 240681 h 965819"/>
              <a:gd name="connsiteX176" fmla="*/ 612362 w 1159855"/>
              <a:gd name="connsiteY176" fmla="*/ 236680 h 965819"/>
              <a:gd name="connsiteX177" fmla="*/ 567214 w 1159855"/>
              <a:gd name="connsiteY177" fmla="*/ 245920 h 965819"/>
              <a:gd name="connsiteX178" fmla="*/ 617220 w 1159855"/>
              <a:gd name="connsiteY178" fmla="*/ 189913 h 965819"/>
              <a:gd name="connsiteX179" fmla="*/ 616839 w 1159855"/>
              <a:gd name="connsiteY179" fmla="*/ 182578 h 965819"/>
              <a:gd name="connsiteX180" fmla="*/ 609505 w 1159855"/>
              <a:gd name="connsiteY180" fmla="*/ 182959 h 965819"/>
              <a:gd name="connsiteX181" fmla="*/ 583883 w 1159855"/>
              <a:gd name="connsiteY181" fmla="*/ 211630 h 965819"/>
              <a:gd name="connsiteX182" fmla="*/ 581501 w 1159855"/>
              <a:gd name="connsiteY182" fmla="*/ 184483 h 965819"/>
              <a:gd name="connsiteX183" fmla="*/ 574738 w 1159855"/>
              <a:gd name="connsiteY183" fmla="*/ 181340 h 965819"/>
              <a:gd name="connsiteX184" fmla="*/ 571691 w 1159855"/>
              <a:gd name="connsiteY184" fmla="*/ 187817 h 965819"/>
              <a:gd name="connsiteX185" fmla="*/ 573977 w 1159855"/>
              <a:gd name="connsiteY185" fmla="*/ 222583 h 965819"/>
              <a:gd name="connsiteX186" fmla="*/ 531114 w 1159855"/>
              <a:gd name="connsiteY186" fmla="*/ 270494 h 965819"/>
              <a:gd name="connsiteX187" fmla="*/ 526352 w 1159855"/>
              <a:gd name="connsiteY187" fmla="*/ 205915 h 965819"/>
              <a:gd name="connsiteX188" fmla="*/ 521875 w 1159855"/>
              <a:gd name="connsiteY188" fmla="*/ 200200 h 965819"/>
              <a:gd name="connsiteX189" fmla="*/ 516064 w 1159855"/>
              <a:gd name="connsiteY189" fmla="*/ 204676 h 965819"/>
              <a:gd name="connsiteX190" fmla="*/ 521589 w 1159855"/>
              <a:gd name="connsiteY190" fmla="*/ 281067 h 965819"/>
              <a:gd name="connsiteX191" fmla="*/ 488442 w 1159855"/>
              <a:gd name="connsiteY191" fmla="*/ 318214 h 965819"/>
              <a:gd name="connsiteX192" fmla="*/ 488061 w 1159855"/>
              <a:gd name="connsiteY192" fmla="*/ 318786 h 965819"/>
              <a:gd name="connsiteX193" fmla="*/ 481775 w 1159855"/>
              <a:gd name="connsiteY193" fmla="*/ 326025 h 965819"/>
              <a:gd name="connsiteX194" fmla="*/ 488728 w 1159855"/>
              <a:gd name="connsiteY194" fmla="*/ 225346 h 965819"/>
              <a:gd name="connsiteX195" fmla="*/ 260223 w 1159855"/>
              <a:gd name="connsiteY195" fmla="*/ 462042 h 965819"/>
              <a:gd name="connsiteX196" fmla="*/ 244697 w 1159855"/>
              <a:gd name="connsiteY196" fmla="*/ 387556 h 965819"/>
              <a:gd name="connsiteX197" fmla="*/ 247364 w 1159855"/>
              <a:gd name="connsiteY197" fmla="*/ 391557 h 965819"/>
              <a:gd name="connsiteX198" fmla="*/ 290798 w 1159855"/>
              <a:gd name="connsiteY198" fmla="*/ 414417 h 965819"/>
              <a:gd name="connsiteX199" fmla="*/ 314611 w 1159855"/>
              <a:gd name="connsiteY199" fmla="*/ 475091 h 965819"/>
              <a:gd name="connsiteX200" fmla="*/ 274511 w 1159855"/>
              <a:gd name="connsiteY200" fmla="*/ 456898 h 965819"/>
              <a:gd name="connsiteX201" fmla="*/ 267653 w 1159855"/>
              <a:gd name="connsiteY201" fmla="*/ 459470 h 965819"/>
              <a:gd name="connsiteX202" fmla="*/ 270224 w 1159855"/>
              <a:gd name="connsiteY202" fmla="*/ 466328 h 965819"/>
              <a:gd name="connsiteX203" fmla="*/ 320326 w 1159855"/>
              <a:gd name="connsiteY203" fmla="*/ 488998 h 965819"/>
              <a:gd name="connsiteX204" fmla="*/ 330518 w 1159855"/>
              <a:gd name="connsiteY204" fmla="*/ 513096 h 965819"/>
              <a:gd name="connsiteX205" fmla="*/ 260223 w 1159855"/>
              <a:gd name="connsiteY205" fmla="*/ 462042 h 965819"/>
              <a:gd name="connsiteX206" fmla="*/ 326422 w 1159855"/>
              <a:gd name="connsiteY206" fmla="*/ 476710 h 965819"/>
              <a:gd name="connsiteX207" fmla="*/ 312896 w 1159855"/>
              <a:gd name="connsiteY207" fmla="*/ 442135 h 965819"/>
              <a:gd name="connsiteX208" fmla="*/ 327851 w 1159855"/>
              <a:gd name="connsiteY208" fmla="*/ 398510 h 965819"/>
              <a:gd name="connsiteX209" fmla="*/ 324612 w 1159855"/>
              <a:gd name="connsiteY209" fmla="*/ 391938 h 965819"/>
              <a:gd name="connsiteX210" fmla="*/ 318040 w 1159855"/>
              <a:gd name="connsiteY210" fmla="*/ 395176 h 965819"/>
              <a:gd name="connsiteX211" fmla="*/ 307086 w 1159855"/>
              <a:gd name="connsiteY211" fmla="*/ 427276 h 965819"/>
              <a:gd name="connsiteX212" fmla="*/ 285369 w 1159855"/>
              <a:gd name="connsiteY212" fmla="*/ 371935 h 965819"/>
              <a:gd name="connsiteX213" fmla="*/ 292513 w 1159855"/>
              <a:gd name="connsiteY213" fmla="*/ 341551 h 965819"/>
              <a:gd name="connsiteX214" fmla="*/ 287369 w 1159855"/>
              <a:gd name="connsiteY214" fmla="*/ 336407 h 965819"/>
              <a:gd name="connsiteX215" fmla="*/ 282226 w 1159855"/>
              <a:gd name="connsiteY215" fmla="*/ 341551 h 965819"/>
              <a:gd name="connsiteX216" fmla="*/ 279083 w 1159855"/>
              <a:gd name="connsiteY216" fmla="*/ 355838 h 965819"/>
              <a:gd name="connsiteX217" fmla="*/ 270796 w 1159855"/>
              <a:gd name="connsiteY217" fmla="*/ 334693 h 965819"/>
              <a:gd name="connsiteX218" fmla="*/ 264128 w 1159855"/>
              <a:gd name="connsiteY218" fmla="*/ 331740 h 965819"/>
              <a:gd name="connsiteX219" fmla="*/ 261176 w 1159855"/>
              <a:gd name="connsiteY219" fmla="*/ 338407 h 965819"/>
              <a:gd name="connsiteX220" fmla="*/ 285179 w 1159855"/>
              <a:gd name="connsiteY220" fmla="*/ 399558 h 965819"/>
              <a:gd name="connsiteX221" fmla="*/ 252317 w 1159855"/>
              <a:gd name="connsiteY221" fmla="*/ 382318 h 965819"/>
              <a:gd name="connsiteX222" fmla="*/ 245364 w 1159855"/>
              <a:gd name="connsiteY222" fmla="*/ 384508 h 965819"/>
              <a:gd name="connsiteX223" fmla="*/ 244983 w 1159855"/>
              <a:gd name="connsiteY223" fmla="*/ 385937 h 965819"/>
              <a:gd name="connsiteX224" fmla="*/ 257461 w 1159855"/>
              <a:gd name="connsiteY224" fmla="*/ 314690 h 965819"/>
              <a:gd name="connsiteX225" fmla="*/ 357759 w 1159855"/>
              <a:gd name="connsiteY225" fmla="*/ 416608 h 965819"/>
              <a:gd name="connsiteX226" fmla="*/ 340519 w 1159855"/>
              <a:gd name="connsiteY226" fmla="*/ 509667 h 965819"/>
              <a:gd name="connsiteX227" fmla="*/ 326422 w 1159855"/>
              <a:gd name="connsiteY227" fmla="*/ 476710 h 965819"/>
              <a:gd name="connsiteX228" fmla="*/ 474059 w 1159855"/>
              <a:gd name="connsiteY228" fmla="*/ 754840 h 965819"/>
              <a:gd name="connsiteX229" fmla="*/ 475107 w 1159855"/>
              <a:gd name="connsiteY229" fmla="*/ 755698 h 965819"/>
              <a:gd name="connsiteX230" fmla="*/ 476917 w 1159855"/>
              <a:gd name="connsiteY230" fmla="*/ 760841 h 965819"/>
              <a:gd name="connsiteX231" fmla="*/ 513397 w 1159855"/>
              <a:gd name="connsiteY231" fmla="*/ 789226 h 965819"/>
              <a:gd name="connsiteX232" fmla="*/ 519113 w 1159855"/>
              <a:gd name="connsiteY232" fmla="*/ 868188 h 965819"/>
              <a:gd name="connsiteX233" fmla="*/ 524256 w 1159855"/>
              <a:gd name="connsiteY233" fmla="*/ 872665 h 965819"/>
              <a:gd name="connsiteX234" fmla="*/ 525018 w 1159855"/>
              <a:gd name="connsiteY234" fmla="*/ 872569 h 965819"/>
              <a:gd name="connsiteX235" fmla="*/ 529400 w 1159855"/>
              <a:gd name="connsiteY235" fmla="*/ 866759 h 965819"/>
              <a:gd name="connsiteX236" fmla="*/ 524351 w 1159855"/>
              <a:gd name="connsiteY236" fmla="*/ 797798 h 965819"/>
              <a:gd name="connsiteX237" fmla="*/ 571691 w 1159855"/>
              <a:gd name="connsiteY237" fmla="*/ 834660 h 965819"/>
              <a:gd name="connsiteX238" fmla="*/ 576739 w 1159855"/>
              <a:gd name="connsiteY238" fmla="*/ 903335 h 965819"/>
              <a:gd name="connsiteX239" fmla="*/ 581882 w 1159855"/>
              <a:gd name="connsiteY239" fmla="*/ 908098 h 965819"/>
              <a:gd name="connsiteX240" fmla="*/ 582263 w 1159855"/>
              <a:gd name="connsiteY240" fmla="*/ 908098 h 965819"/>
              <a:gd name="connsiteX241" fmla="*/ 587026 w 1159855"/>
              <a:gd name="connsiteY241" fmla="*/ 902573 h 965819"/>
              <a:gd name="connsiteX242" fmla="*/ 582644 w 1159855"/>
              <a:gd name="connsiteY242" fmla="*/ 843328 h 965819"/>
              <a:gd name="connsiteX243" fmla="*/ 630936 w 1159855"/>
              <a:gd name="connsiteY243" fmla="*/ 880951 h 965819"/>
              <a:gd name="connsiteX244" fmla="*/ 634270 w 1159855"/>
              <a:gd name="connsiteY244" fmla="*/ 915908 h 965819"/>
              <a:gd name="connsiteX245" fmla="*/ 639413 w 1159855"/>
              <a:gd name="connsiteY245" fmla="*/ 920671 h 965819"/>
              <a:gd name="connsiteX246" fmla="*/ 639889 w 1159855"/>
              <a:gd name="connsiteY246" fmla="*/ 920671 h 965819"/>
              <a:gd name="connsiteX247" fmla="*/ 644652 w 1159855"/>
              <a:gd name="connsiteY247" fmla="*/ 915051 h 965819"/>
              <a:gd name="connsiteX248" fmla="*/ 642271 w 1159855"/>
              <a:gd name="connsiteY248" fmla="*/ 889714 h 965819"/>
              <a:gd name="connsiteX249" fmla="*/ 680561 w 1159855"/>
              <a:gd name="connsiteY249" fmla="*/ 919528 h 965819"/>
              <a:gd name="connsiteX250" fmla="*/ 683705 w 1159855"/>
              <a:gd name="connsiteY250" fmla="*/ 920575 h 965819"/>
              <a:gd name="connsiteX251" fmla="*/ 687800 w 1159855"/>
              <a:gd name="connsiteY251" fmla="*/ 918575 h 965819"/>
              <a:gd name="connsiteX252" fmla="*/ 686848 w 1159855"/>
              <a:gd name="connsiteY252" fmla="*/ 911336 h 965819"/>
              <a:gd name="connsiteX253" fmla="*/ 672751 w 1159855"/>
              <a:gd name="connsiteY253" fmla="*/ 900382 h 965819"/>
              <a:gd name="connsiteX254" fmla="*/ 695611 w 1159855"/>
              <a:gd name="connsiteY254" fmla="*/ 898382 h 965819"/>
              <a:gd name="connsiteX255" fmla="*/ 700278 w 1159855"/>
              <a:gd name="connsiteY255" fmla="*/ 892762 h 965819"/>
              <a:gd name="connsiteX256" fmla="*/ 694658 w 1159855"/>
              <a:gd name="connsiteY256" fmla="*/ 888095 h 965819"/>
              <a:gd name="connsiteX257" fmla="*/ 660749 w 1159855"/>
              <a:gd name="connsiteY257" fmla="*/ 891143 h 965819"/>
              <a:gd name="connsiteX258" fmla="*/ 615982 w 1159855"/>
              <a:gd name="connsiteY258" fmla="*/ 856282 h 965819"/>
              <a:gd name="connsiteX259" fmla="*/ 659987 w 1159855"/>
              <a:gd name="connsiteY259" fmla="*/ 849519 h 965819"/>
              <a:gd name="connsiteX260" fmla="*/ 664274 w 1159855"/>
              <a:gd name="connsiteY260" fmla="*/ 843613 h 965819"/>
              <a:gd name="connsiteX261" fmla="*/ 658368 w 1159855"/>
              <a:gd name="connsiteY261" fmla="*/ 839327 h 965819"/>
              <a:gd name="connsiteX262" fmla="*/ 604742 w 1159855"/>
              <a:gd name="connsiteY262" fmla="*/ 847614 h 965819"/>
              <a:gd name="connsiteX263" fmla="*/ 551117 w 1159855"/>
              <a:gd name="connsiteY263" fmla="*/ 805894 h 965819"/>
              <a:gd name="connsiteX264" fmla="*/ 603313 w 1159855"/>
              <a:gd name="connsiteY264" fmla="*/ 805894 h 965819"/>
              <a:gd name="connsiteX265" fmla="*/ 608457 w 1159855"/>
              <a:gd name="connsiteY265" fmla="*/ 800751 h 965819"/>
              <a:gd name="connsiteX266" fmla="*/ 603313 w 1159855"/>
              <a:gd name="connsiteY266" fmla="*/ 795607 h 965819"/>
              <a:gd name="connsiteX267" fmla="*/ 537877 w 1159855"/>
              <a:gd name="connsiteY267" fmla="*/ 795607 h 965819"/>
              <a:gd name="connsiteX268" fmla="*/ 521780 w 1159855"/>
              <a:gd name="connsiteY268" fmla="*/ 783034 h 965819"/>
              <a:gd name="connsiteX269" fmla="*/ 521684 w 1159855"/>
              <a:gd name="connsiteY269" fmla="*/ 782939 h 965819"/>
              <a:gd name="connsiteX270" fmla="*/ 508921 w 1159855"/>
              <a:gd name="connsiteY270" fmla="*/ 772938 h 965819"/>
              <a:gd name="connsiteX271" fmla="*/ 550164 w 1159855"/>
              <a:gd name="connsiteY271" fmla="*/ 772938 h 965819"/>
              <a:gd name="connsiteX272" fmla="*/ 555308 w 1159855"/>
              <a:gd name="connsiteY272" fmla="*/ 767794 h 965819"/>
              <a:gd name="connsiteX273" fmla="*/ 550164 w 1159855"/>
              <a:gd name="connsiteY273" fmla="*/ 762651 h 965819"/>
              <a:gd name="connsiteX274" fmla="*/ 495681 w 1159855"/>
              <a:gd name="connsiteY274" fmla="*/ 762651 h 965819"/>
              <a:gd name="connsiteX275" fmla="*/ 485204 w 1159855"/>
              <a:gd name="connsiteY275" fmla="*/ 754459 h 965819"/>
              <a:gd name="connsiteX276" fmla="*/ 484061 w 1159855"/>
              <a:gd name="connsiteY276" fmla="*/ 750173 h 965819"/>
              <a:gd name="connsiteX277" fmla="*/ 578453 w 1159855"/>
              <a:gd name="connsiteY277" fmla="*/ 767604 h 965819"/>
              <a:gd name="connsiteX278" fmla="*/ 714280 w 1159855"/>
              <a:gd name="connsiteY278" fmla="*/ 938863 h 965819"/>
              <a:gd name="connsiteX279" fmla="*/ 493490 w 1159855"/>
              <a:gd name="connsiteY279" fmla="*/ 862187 h 965819"/>
              <a:gd name="connsiteX280" fmla="*/ 474059 w 1159855"/>
              <a:gd name="connsiteY280" fmla="*/ 754840 h 965819"/>
              <a:gd name="connsiteX281" fmla="*/ 872300 w 1159855"/>
              <a:gd name="connsiteY281" fmla="*/ 575294 h 965819"/>
              <a:gd name="connsiteX282" fmla="*/ 1060609 w 1159855"/>
              <a:gd name="connsiteY282" fmla="*/ 539575 h 965819"/>
              <a:gd name="connsiteX283" fmla="*/ 911828 w 1159855"/>
              <a:gd name="connsiteY283" fmla="*/ 732266 h 965819"/>
              <a:gd name="connsiteX284" fmla="*/ 717899 w 1159855"/>
              <a:gd name="connsiteY284" fmla="*/ 692737 h 965819"/>
              <a:gd name="connsiteX285" fmla="*/ 764000 w 1159855"/>
              <a:gd name="connsiteY285" fmla="*/ 670163 h 965819"/>
              <a:gd name="connsiteX286" fmla="*/ 870585 w 1159855"/>
              <a:gd name="connsiteY286" fmla="*/ 714359 h 965819"/>
              <a:gd name="connsiteX287" fmla="*/ 872585 w 1159855"/>
              <a:gd name="connsiteY287" fmla="*/ 714740 h 965819"/>
              <a:gd name="connsiteX288" fmla="*/ 877348 w 1159855"/>
              <a:gd name="connsiteY288" fmla="*/ 711502 h 965819"/>
              <a:gd name="connsiteX289" fmla="*/ 874586 w 1159855"/>
              <a:gd name="connsiteY289" fmla="*/ 704739 h 965819"/>
              <a:gd name="connsiteX290" fmla="*/ 780002 w 1159855"/>
              <a:gd name="connsiteY290" fmla="*/ 665496 h 965819"/>
              <a:gd name="connsiteX291" fmla="*/ 848678 w 1159855"/>
              <a:gd name="connsiteY291" fmla="*/ 654066 h 965819"/>
              <a:gd name="connsiteX292" fmla="*/ 873062 w 1159855"/>
              <a:gd name="connsiteY292" fmla="*/ 651018 h 965819"/>
              <a:gd name="connsiteX293" fmla="*/ 970883 w 1159855"/>
              <a:gd name="connsiteY293" fmla="*/ 649589 h 965819"/>
              <a:gd name="connsiteX294" fmla="*/ 976027 w 1159855"/>
              <a:gd name="connsiteY294" fmla="*/ 644350 h 965819"/>
              <a:gd name="connsiteX295" fmla="*/ 970883 w 1159855"/>
              <a:gd name="connsiteY295" fmla="*/ 639207 h 965819"/>
              <a:gd name="connsiteX296" fmla="*/ 970788 w 1159855"/>
              <a:gd name="connsiteY296" fmla="*/ 639207 h 965819"/>
              <a:gd name="connsiteX297" fmla="*/ 921544 w 1159855"/>
              <a:gd name="connsiteY297" fmla="*/ 639969 h 965819"/>
              <a:gd name="connsiteX298" fmla="*/ 1010603 w 1159855"/>
              <a:gd name="connsiteY298" fmla="*/ 590820 h 965819"/>
              <a:gd name="connsiteX299" fmla="*/ 1010317 w 1159855"/>
              <a:gd name="connsiteY299" fmla="*/ 583486 h 965819"/>
              <a:gd name="connsiteX300" fmla="*/ 1002983 w 1159855"/>
              <a:gd name="connsiteY300" fmla="*/ 583771 h 965819"/>
              <a:gd name="connsiteX301" fmla="*/ 936974 w 1159855"/>
              <a:gd name="connsiteY301" fmla="*/ 623491 h 965819"/>
              <a:gd name="connsiteX302" fmla="*/ 944689 w 1159855"/>
              <a:gd name="connsiteY302" fmla="*/ 600631 h 965819"/>
              <a:gd name="connsiteX303" fmla="*/ 941451 w 1159855"/>
              <a:gd name="connsiteY303" fmla="*/ 594058 h 965819"/>
              <a:gd name="connsiteX304" fmla="*/ 934879 w 1159855"/>
              <a:gd name="connsiteY304" fmla="*/ 597297 h 965819"/>
              <a:gd name="connsiteX305" fmla="*/ 924497 w 1159855"/>
              <a:gd name="connsiteY305" fmla="*/ 627967 h 965819"/>
              <a:gd name="connsiteX306" fmla="*/ 847820 w 1159855"/>
              <a:gd name="connsiteY306" fmla="*/ 643779 h 965819"/>
              <a:gd name="connsiteX307" fmla="*/ 827151 w 1159855"/>
              <a:gd name="connsiteY307" fmla="*/ 646065 h 965819"/>
              <a:gd name="connsiteX308" fmla="*/ 863346 w 1159855"/>
              <a:gd name="connsiteY308" fmla="*/ 591106 h 965819"/>
              <a:gd name="connsiteX309" fmla="*/ 859346 w 1159855"/>
              <a:gd name="connsiteY309" fmla="*/ 585010 h 965819"/>
              <a:gd name="connsiteX310" fmla="*/ 853250 w 1159855"/>
              <a:gd name="connsiteY310" fmla="*/ 589010 h 965819"/>
              <a:gd name="connsiteX311" fmla="*/ 812006 w 1159855"/>
              <a:gd name="connsiteY311" fmla="*/ 648256 h 965819"/>
              <a:gd name="connsiteX312" fmla="*/ 717804 w 1159855"/>
              <a:gd name="connsiteY312" fmla="*/ 679974 h 965819"/>
              <a:gd name="connsiteX313" fmla="*/ 872300 w 1159855"/>
              <a:gd name="connsiteY313" fmla="*/ 575294 h 965819"/>
              <a:gd name="connsiteX314" fmla="*/ 700088 w 1159855"/>
              <a:gd name="connsiteY314" fmla="*/ 525859 h 965819"/>
              <a:gd name="connsiteX315" fmla="*/ 698754 w 1159855"/>
              <a:gd name="connsiteY315" fmla="*/ 526717 h 965819"/>
              <a:gd name="connsiteX316" fmla="*/ 684562 w 1159855"/>
              <a:gd name="connsiteY316" fmla="*/ 540147 h 965819"/>
              <a:gd name="connsiteX317" fmla="*/ 683133 w 1159855"/>
              <a:gd name="connsiteY317" fmla="*/ 542814 h 965819"/>
              <a:gd name="connsiteX318" fmla="*/ 637794 w 1159855"/>
              <a:gd name="connsiteY318" fmla="*/ 538528 h 965819"/>
              <a:gd name="connsiteX319" fmla="*/ 700088 w 1159855"/>
              <a:gd name="connsiteY319" fmla="*/ 525859 h 965819"/>
              <a:gd name="connsiteX320" fmla="*/ 653129 w 1159855"/>
              <a:gd name="connsiteY320" fmla="*/ 550434 h 965819"/>
              <a:gd name="connsiteX321" fmla="*/ 671894 w 1159855"/>
              <a:gd name="connsiteY321" fmla="*/ 567293 h 965819"/>
              <a:gd name="connsiteX322" fmla="*/ 675322 w 1159855"/>
              <a:gd name="connsiteY322" fmla="*/ 568627 h 965819"/>
              <a:gd name="connsiteX323" fmla="*/ 679133 w 1159855"/>
              <a:gd name="connsiteY323" fmla="*/ 566912 h 965819"/>
              <a:gd name="connsiteX324" fmla="*/ 678752 w 1159855"/>
              <a:gd name="connsiteY324" fmla="*/ 559578 h 965819"/>
              <a:gd name="connsiteX325" fmla="*/ 670370 w 1159855"/>
              <a:gd name="connsiteY325" fmla="*/ 552053 h 965819"/>
              <a:gd name="connsiteX326" fmla="*/ 701802 w 1159855"/>
              <a:gd name="connsiteY326" fmla="*/ 555006 h 965819"/>
              <a:gd name="connsiteX327" fmla="*/ 702278 w 1159855"/>
              <a:gd name="connsiteY327" fmla="*/ 555006 h 965819"/>
              <a:gd name="connsiteX328" fmla="*/ 707422 w 1159855"/>
              <a:gd name="connsiteY328" fmla="*/ 550339 h 965819"/>
              <a:gd name="connsiteX329" fmla="*/ 702755 w 1159855"/>
              <a:gd name="connsiteY329" fmla="*/ 544719 h 965819"/>
              <a:gd name="connsiteX330" fmla="*/ 695516 w 1159855"/>
              <a:gd name="connsiteY330" fmla="*/ 544052 h 965819"/>
              <a:gd name="connsiteX331" fmla="*/ 705898 w 1159855"/>
              <a:gd name="connsiteY331" fmla="*/ 534241 h 965819"/>
              <a:gd name="connsiteX332" fmla="*/ 706469 w 1159855"/>
              <a:gd name="connsiteY332" fmla="*/ 527479 h 965819"/>
              <a:gd name="connsiteX333" fmla="*/ 743236 w 1159855"/>
              <a:gd name="connsiteY333" fmla="*/ 548148 h 965819"/>
              <a:gd name="connsiteX334" fmla="*/ 671417 w 1159855"/>
              <a:gd name="connsiteY334" fmla="*/ 572722 h 965819"/>
              <a:gd name="connsiteX335" fmla="*/ 635889 w 1159855"/>
              <a:gd name="connsiteY335" fmla="*/ 548815 h 965819"/>
              <a:gd name="connsiteX336" fmla="*/ 653129 w 1159855"/>
              <a:gd name="connsiteY336" fmla="*/ 550434 h 965819"/>
              <a:gd name="connsiteX337" fmla="*/ 689896 w 1159855"/>
              <a:gd name="connsiteY337" fmla="*/ 363649 h 965819"/>
              <a:gd name="connsiteX338" fmla="*/ 690563 w 1159855"/>
              <a:gd name="connsiteY338" fmla="*/ 262684 h 965819"/>
              <a:gd name="connsiteX339" fmla="*/ 691420 w 1159855"/>
              <a:gd name="connsiteY339" fmla="*/ 264112 h 965819"/>
              <a:gd name="connsiteX340" fmla="*/ 716661 w 1159855"/>
              <a:gd name="connsiteY340" fmla="*/ 290878 h 965819"/>
              <a:gd name="connsiteX341" fmla="*/ 718852 w 1159855"/>
              <a:gd name="connsiteY341" fmla="*/ 292211 h 965819"/>
              <a:gd name="connsiteX342" fmla="*/ 732854 w 1159855"/>
              <a:gd name="connsiteY342" fmla="*/ 359458 h 965819"/>
              <a:gd name="connsiteX343" fmla="*/ 699897 w 1159855"/>
              <a:gd name="connsiteY343" fmla="*/ 329740 h 965819"/>
              <a:gd name="connsiteX344" fmla="*/ 693039 w 1159855"/>
              <a:gd name="connsiteY344" fmla="*/ 327263 h 965819"/>
              <a:gd name="connsiteX345" fmla="*/ 690563 w 1159855"/>
              <a:gd name="connsiteY345" fmla="*/ 334121 h 965819"/>
              <a:gd name="connsiteX346" fmla="*/ 736187 w 1159855"/>
              <a:gd name="connsiteY346" fmla="*/ 375269 h 965819"/>
              <a:gd name="connsiteX347" fmla="*/ 739045 w 1159855"/>
              <a:gd name="connsiteY347" fmla="*/ 391271 h 965819"/>
              <a:gd name="connsiteX348" fmla="*/ 689896 w 1159855"/>
              <a:gd name="connsiteY348" fmla="*/ 363649 h 965819"/>
              <a:gd name="connsiteX349" fmla="*/ 744474 w 1159855"/>
              <a:gd name="connsiteY349" fmla="*/ 362506 h 965819"/>
              <a:gd name="connsiteX350" fmla="*/ 743903 w 1159855"/>
              <a:gd name="connsiteY350" fmla="*/ 361077 h 965819"/>
              <a:gd name="connsiteX351" fmla="*/ 735139 w 1159855"/>
              <a:gd name="connsiteY351" fmla="*/ 319167 h 965819"/>
              <a:gd name="connsiteX352" fmla="*/ 750189 w 1159855"/>
              <a:gd name="connsiteY352" fmla="*/ 275542 h 965819"/>
              <a:gd name="connsiteX353" fmla="*/ 746951 w 1159855"/>
              <a:gd name="connsiteY353" fmla="*/ 268970 h 965819"/>
              <a:gd name="connsiteX354" fmla="*/ 740378 w 1159855"/>
              <a:gd name="connsiteY354" fmla="*/ 272209 h 965819"/>
              <a:gd name="connsiteX355" fmla="*/ 731044 w 1159855"/>
              <a:gd name="connsiteY355" fmla="*/ 299450 h 965819"/>
              <a:gd name="connsiteX356" fmla="*/ 717518 w 1159855"/>
              <a:gd name="connsiteY356" fmla="*/ 234585 h 965819"/>
              <a:gd name="connsiteX357" fmla="*/ 711422 w 1159855"/>
              <a:gd name="connsiteY357" fmla="*/ 230584 h 965819"/>
              <a:gd name="connsiteX358" fmla="*/ 707422 w 1159855"/>
              <a:gd name="connsiteY358" fmla="*/ 236680 h 965819"/>
              <a:gd name="connsiteX359" fmla="*/ 715232 w 1159855"/>
              <a:gd name="connsiteY359" fmla="*/ 274114 h 965819"/>
              <a:gd name="connsiteX360" fmla="*/ 699135 w 1159855"/>
              <a:gd name="connsiteY360" fmla="*/ 257064 h 965819"/>
              <a:gd name="connsiteX361" fmla="*/ 692753 w 1159855"/>
              <a:gd name="connsiteY361" fmla="*/ 256302 h 965819"/>
              <a:gd name="connsiteX362" fmla="*/ 705898 w 1159855"/>
              <a:gd name="connsiteY362" fmla="*/ 221536 h 965819"/>
              <a:gd name="connsiteX363" fmla="*/ 770763 w 1159855"/>
              <a:gd name="connsiteY363" fmla="*/ 316309 h 965819"/>
              <a:gd name="connsiteX364" fmla="*/ 748570 w 1159855"/>
              <a:gd name="connsiteY364" fmla="*/ 385366 h 965819"/>
              <a:gd name="connsiteX365" fmla="*/ 744474 w 1159855"/>
              <a:gd name="connsiteY365" fmla="*/ 362506 h 965819"/>
              <a:gd name="connsiteX366" fmla="*/ 1118616 w 1159855"/>
              <a:gd name="connsiteY366" fmla="*/ 69612 h 965819"/>
              <a:gd name="connsiteX367" fmla="*/ 1124712 w 1159855"/>
              <a:gd name="connsiteY367" fmla="*/ 104854 h 965819"/>
              <a:gd name="connsiteX368" fmla="*/ 1107662 w 1159855"/>
              <a:gd name="connsiteY368" fmla="*/ 127524 h 965819"/>
              <a:gd name="connsiteX369" fmla="*/ 1105186 w 1159855"/>
              <a:gd name="connsiteY369" fmla="*/ 92186 h 965819"/>
              <a:gd name="connsiteX370" fmla="*/ 1118616 w 1159855"/>
              <a:gd name="connsiteY370" fmla="*/ 69612 h 965819"/>
              <a:gd name="connsiteX371" fmla="*/ 1041368 w 1159855"/>
              <a:gd name="connsiteY371" fmla="*/ 55896 h 965819"/>
              <a:gd name="connsiteX372" fmla="*/ 1059275 w 1159855"/>
              <a:gd name="connsiteY372" fmla="*/ 52181 h 965819"/>
              <a:gd name="connsiteX373" fmla="*/ 1052036 w 1159855"/>
              <a:gd name="connsiteY373" fmla="*/ 116951 h 965819"/>
              <a:gd name="connsiteX374" fmla="*/ 1035558 w 1159855"/>
              <a:gd name="connsiteY374" fmla="*/ 126286 h 965819"/>
              <a:gd name="connsiteX375" fmla="*/ 1041368 w 1159855"/>
              <a:gd name="connsiteY375" fmla="*/ 55896 h 965819"/>
              <a:gd name="connsiteX376" fmla="*/ 869347 w 1159855"/>
              <a:gd name="connsiteY376" fmla="*/ 238585 h 965819"/>
              <a:gd name="connsiteX377" fmla="*/ 895636 w 1159855"/>
              <a:gd name="connsiteY377" fmla="*/ 264589 h 965819"/>
              <a:gd name="connsiteX378" fmla="*/ 900208 w 1159855"/>
              <a:gd name="connsiteY378" fmla="*/ 283924 h 965819"/>
              <a:gd name="connsiteX379" fmla="*/ 886111 w 1159855"/>
              <a:gd name="connsiteY379" fmla="*/ 270208 h 965819"/>
              <a:gd name="connsiteX380" fmla="*/ 886016 w 1159855"/>
              <a:gd name="connsiteY380" fmla="*/ 270113 h 965819"/>
              <a:gd name="connsiteX381" fmla="*/ 863346 w 1159855"/>
              <a:gd name="connsiteY381" fmla="*/ 251254 h 965819"/>
              <a:gd name="connsiteX382" fmla="*/ 859822 w 1159855"/>
              <a:gd name="connsiteY382" fmla="*/ 233251 h 965819"/>
              <a:gd name="connsiteX383" fmla="*/ 869347 w 1159855"/>
              <a:gd name="connsiteY383" fmla="*/ 238585 h 965819"/>
              <a:gd name="connsiteX384" fmla="*/ 838772 w 1159855"/>
              <a:gd name="connsiteY384" fmla="*/ 273161 h 965819"/>
              <a:gd name="connsiteX385" fmla="*/ 798862 w 1159855"/>
              <a:gd name="connsiteY385" fmla="*/ 221821 h 965819"/>
              <a:gd name="connsiteX386" fmla="*/ 848392 w 1159855"/>
              <a:gd name="connsiteY386" fmla="*/ 228489 h 965819"/>
              <a:gd name="connsiteX387" fmla="*/ 851059 w 1159855"/>
              <a:gd name="connsiteY387" fmla="*/ 241824 h 965819"/>
              <a:gd name="connsiteX388" fmla="*/ 830104 w 1159855"/>
              <a:gd name="connsiteY388" fmla="*/ 226965 h 965819"/>
              <a:gd name="connsiteX389" fmla="*/ 822960 w 1159855"/>
              <a:gd name="connsiteY389" fmla="*/ 228394 h 965819"/>
              <a:gd name="connsiteX390" fmla="*/ 824389 w 1159855"/>
              <a:gd name="connsiteY390" fmla="*/ 235537 h 965819"/>
              <a:gd name="connsiteX391" fmla="*/ 855536 w 1159855"/>
              <a:gd name="connsiteY391" fmla="*/ 258112 h 965819"/>
              <a:gd name="connsiteX392" fmla="*/ 855536 w 1159855"/>
              <a:gd name="connsiteY392" fmla="*/ 258112 h 965819"/>
              <a:gd name="connsiteX393" fmla="*/ 868585 w 1159855"/>
              <a:gd name="connsiteY393" fmla="*/ 268589 h 965819"/>
              <a:gd name="connsiteX394" fmla="*/ 852964 w 1159855"/>
              <a:gd name="connsiteY394" fmla="*/ 268589 h 965819"/>
              <a:gd name="connsiteX395" fmla="*/ 847820 w 1159855"/>
              <a:gd name="connsiteY395" fmla="*/ 273733 h 965819"/>
              <a:gd name="connsiteX396" fmla="*/ 852964 w 1159855"/>
              <a:gd name="connsiteY396" fmla="*/ 278876 h 965819"/>
              <a:gd name="connsiteX397" fmla="*/ 880586 w 1159855"/>
              <a:gd name="connsiteY397" fmla="*/ 278876 h 965819"/>
              <a:gd name="connsiteX398" fmla="*/ 905828 w 1159855"/>
              <a:gd name="connsiteY398" fmla="*/ 308594 h 965819"/>
              <a:gd name="connsiteX399" fmla="*/ 906304 w 1159855"/>
              <a:gd name="connsiteY399" fmla="*/ 309451 h 965819"/>
              <a:gd name="connsiteX400" fmla="*/ 838772 w 1159855"/>
              <a:gd name="connsiteY400" fmla="*/ 273161 h 965819"/>
              <a:gd name="connsiteX401" fmla="*/ 906971 w 1159855"/>
              <a:gd name="connsiteY401" fmla="*/ 237157 h 965819"/>
              <a:gd name="connsiteX402" fmla="*/ 905542 w 1159855"/>
              <a:gd name="connsiteY402" fmla="*/ 260588 h 965819"/>
              <a:gd name="connsiteX403" fmla="*/ 905447 w 1159855"/>
              <a:gd name="connsiteY403" fmla="*/ 260493 h 965819"/>
              <a:gd name="connsiteX404" fmla="*/ 902018 w 1159855"/>
              <a:gd name="connsiteY404" fmla="*/ 232394 h 965819"/>
              <a:gd name="connsiteX405" fmla="*/ 1008221 w 1159855"/>
              <a:gd name="connsiteY405" fmla="*/ 57991 h 965819"/>
              <a:gd name="connsiteX406" fmla="*/ 1034796 w 1159855"/>
              <a:gd name="connsiteY406" fmla="*/ 29988 h 965819"/>
              <a:gd name="connsiteX407" fmla="*/ 1031272 w 1159855"/>
              <a:gd name="connsiteY407" fmla="*/ 53515 h 965819"/>
              <a:gd name="connsiteX408" fmla="*/ 1031272 w 1159855"/>
              <a:gd name="connsiteY408" fmla="*/ 53610 h 965819"/>
              <a:gd name="connsiteX409" fmla="*/ 1031272 w 1159855"/>
              <a:gd name="connsiteY409" fmla="*/ 53991 h 965819"/>
              <a:gd name="connsiteX410" fmla="*/ 1024700 w 1159855"/>
              <a:gd name="connsiteY410" fmla="*/ 131143 h 965819"/>
              <a:gd name="connsiteX411" fmla="*/ 1000316 w 1159855"/>
              <a:gd name="connsiteY411" fmla="*/ 139240 h 965819"/>
              <a:gd name="connsiteX412" fmla="*/ 961454 w 1159855"/>
              <a:gd name="connsiteY412" fmla="*/ 156575 h 965819"/>
              <a:gd name="connsiteX413" fmla="*/ 1001935 w 1159855"/>
              <a:gd name="connsiteY413" fmla="*/ 94377 h 965819"/>
              <a:gd name="connsiteX414" fmla="*/ 1002125 w 1159855"/>
              <a:gd name="connsiteY414" fmla="*/ 87043 h 965819"/>
              <a:gd name="connsiteX415" fmla="*/ 994791 w 1159855"/>
              <a:gd name="connsiteY415" fmla="*/ 86852 h 965819"/>
              <a:gd name="connsiteX416" fmla="*/ 949738 w 1159855"/>
              <a:gd name="connsiteY416" fmla="*/ 160385 h 965819"/>
              <a:gd name="connsiteX417" fmla="*/ 950690 w 1159855"/>
              <a:gd name="connsiteY417" fmla="*/ 164481 h 965819"/>
              <a:gd name="connsiteX418" fmla="*/ 906971 w 1159855"/>
              <a:gd name="connsiteY418" fmla="*/ 237157 h 965819"/>
              <a:gd name="connsiteX419" fmla="*/ 917162 w 1159855"/>
              <a:gd name="connsiteY419" fmla="*/ 238966 h 965819"/>
              <a:gd name="connsiteX420" fmla="*/ 1002983 w 1159855"/>
              <a:gd name="connsiteY420" fmla="*/ 149146 h 965819"/>
              <a:gd name="connsiteX421" fmla="*/ 1031558 w 1159855"/>
              <a:gd name="connsiteY421" fmla="*/ 139430 h 965819"/>
              <a:gd name="connsiteX422" fmla="*/ 1031748 w 1159855"/>
              <a:gd name="connsiteY422" fmla="*/ 139335 h 965819"/>
              <a:gd name="connsiteX423" fmla="*/ 1032320 w 1159855"/>
              <a:gd name="connsiteY423" fmla="*/ 139049 h 965819"/>
              <a:gd name="connsiteX424" fmla="*/ 1062038 w 1159855"/>
              <a:gd name="connsiteY424" fmla="*/ 122571 h 965819"/>
              <a:gd name="connsiteX425" fmla="*/ 1093851 w 1159855"/>
              <a:gd name="connsiteY425" fmla="*/ 86471 h 965819"/>
              <a:gd name="connsiteX426" fmla="*/ 1094708 w 1159855"/>
              <a:gd name="connsiteY426" fmla="*/ 91615 h 965819"/>
              <a:gd name="connsiteX427" fmla="*/ 1097185 w 1159855"/>
              <a:gd name="connsiteY427" fmla="*/ 136287 h 965819"/>
              <a:gd name="connsiteX428" fmla="*/ 1013651 w 1159855"/>
              <a:gd name="connsiteY428" fmla="*/ 289354 h 965819"/>
              <a:gd name="connsiteX429" fmla="*/ 969169 w 1159855"/>
              <a:gd name="connsiteY429" fmla="*/ 309166 h 965819"/>
              <a:gd name="connsiteX430" fmla="*/ 941070 w 1159855"/>
              <a:gd name="connsiteY430" fmla="*/ 305832 h 965819"/>
              <a:gd name="connsiteX431" fmla="*/ 938784 w 1159855"/>
              <a:gd name="connsiteY431" fmla="*/ 304403 h 965819"/>
              <a:gd name="connsiteX432" fmla="*/ 937451 w 1159855"/>
              <a:gd name="connsiteY432" fmla="*/ 303355 h 965819"/>
              <a:gd name="connsiteX433" fmla="*/ 1043464 w 1159855"/>
              <a:gd name="connsiteY433" fmla="*/ 173720 h 965819"/>
              <a:gd name="connsiteX434" fmla="*/ 1039463 w 1159855"/>
              <a:gd name="connsiteY434" fmla="*/ 167624 h 965819"/>
              <a:gd name="connsiteX435" fmla="*/ 1033367 w 1159855"/>
              <a:gd name="connsiteY435" fmla="*/ 171625 h 965819"/>
              <a:gd name="connsiteX436" fmla="*/ 929545 w 1159855"/>
              <a:gd name="connsiteY436" fmla="*/ 295831 h 965819"/>
              <a:gd name="connsiteX437" fmla="*/ 917162 w 1159855"/>
              <a:gd name="connsiteY437" fmla="*/ 238966 h 965819"/>
              <a:gd name="connsiteX438" fmla="*/ 1050417 w 1159855"/>
              <a:gd name="connsiteY438" fmla="*/ 400320 h 965819"/>
              <a:gd name="connsiteX439" fmla="*/ 1033558 w 1159855"/>
              <a:gd name="connsiteY439" fmla="*/ 398415 h 965819"/>
              <a:gd name="connsiteX440" fmla="*/ 1019270 w 1159855"/>
              <a:gd name="connsiteY440" fmla="*/ 398891 h 965819"/>
              <a:gd name="connsiteX441" fmla="*/ 956596 w 1159855"/>
              <a:gd name="connsiteY441" fmla="*/ 387937 h 965819"/>
              <a:gd name="connsiteX442" fmla="*/ 928021 w 1159855"/>
              <a:gd name="connsiteY442" fmla="*/ 320310 h 965819"/>
              <a:gd name="connsiteX443" fmla="*/ 950881 w 1159855"/>
              <a:gd name="connsiteY443" fmla="*/ 333264 h 965819"/>
              <a:gd name="connsiteX444" fmla="*/ 949833 w 1159855"/>
              <a:gd name="connsiteY444" fmla="*/ 338122 h 965819"/>
              <a:gd name="connsiteX445" fmla="*/ 961358 w 1159855"/>
              <a:gd name="connsiteY445" fmla="*/ 373650 h 965819"/>
              <a:gd name="connsiteX446" fmla="*/ 966311 w 1159855"/>
              <a:gd name="connsiteY446" fmla="*/ 377269 h 965819"/>
              <a:gd name="connsiteX447" fmla="*/ 967930 w 1159855"/>
              <a:gd name="connsiteY447" fmla="*/ 376984 h 965819"/>
              <a:gd name="connsiteX448" fmla="*/ 971264 w 1159855"/>
              <a:gd name="connsiteY448" fmla="*/ 370507 h 965819"/>
              <a:gd name="connsiteX449" fmla="*/ 961454 w 1159855"/>
              <a:gd name="connsiteY449" fmla="*/ 340217 h 965819"/>
              <a:gd name="connsiteX450" fmla="*/ 1020509 w 1159855"/>
              <a:gd name="connsiteY450" fmla="*/ 384699 h 965819"/>
              <a:gd name="connsiteX451" fmla="*/ 1023842 w 1159855"/>
              <a:gd name="connsiteY451" fmla="*/ 385842 h 965819"/>
              <a:gd name="connsiteX452" fmla="*/ 1027843 w 1159855"/>
              <a:gd name="connsiteY452" fmla="*/ 383937 h 965819"/>
              <a:gd name="connsiteX453" fmla="*/ 1027176 w 1159855"/>
              <a:gd name="connsiteY453" fmla="*/ 376603 h 965819"/>
              <a:gd name="connsiteX454" fmla="*/ 1000030 w 1159855"/>
              <a:gd name="connsiteY454" fmla="*/ 355171 h 965819"/>
              <a:gd name="connsiteX455" fmla="*/ 1008983 w 1159855"/>
              <a:gd name="connsiteY455" fmla="*/ 350790 h 965819"/>
              <a:gd name="connsiteX456" fmla="*/ 1011364 w 1159855"/>
              <a:gd name="connsiteY456" fmla="*/ 343837 h 965819"/>
              <a:gd name="connsiteX457" fmla="*/ 1004411 w 1159855"/>
              <a:gd name="connsiteY457" fmla="*/ 341455 h 965819"/>
              <a:gd name="connsiteX458" fmla="*/ 990695 w 1159855"/>
              <a:gd name="connsiteY458" fmla="*/ 348123 h 965819"/>
              <a:gd name="connsiteX459" fmla="*/ 950595 w 1159855"/>
              <a:gd name="connsiteY459" fmla="*/ 320596 h 965819"/>
              <a:gd name="connsiteX460" fmla="*/ 984409 w 1159855"/>
              <a:gd name="connsiteY460" fmla="*/ 326787 h 965819"/>
              <a:gd name="connsiteX461" fmla="*/ 988409 w 1159855"/>
              <a:gd name="connsiteY461" fmla="*/ 326692 h 965819"/>
              <a:gd name="connsiteX462" fmla="*/ 1050417 w 1159855"/>
              <a:gd name="connsiteY462" fmla="*/ 400320 h 965819"/>
              <a:gd name="connsiteX463" fmla="*/ 989457 w 1159855"/>
              <a:gd name="connsiteY463" fmla="*/ 316309 h 965819"/>
              <a:gd name="connsiteX464" fmla="*/ 986980 w 1159855"/>
              <a:gd name="connsiteY464" fmla="*/ 315166 h 965819"/>
              <a:gd name="connsiteX465" fmla="*/ 1019556 w 1159855"/>
              <a:gd name="connsiteY465" fmla="*/ 297926 h 965819"/>
              <a:gd name="connsiteX466" fmla="*/ 1106805 w 1159855"/>
              <a:gd name="connsiteY466" fmla="*/ 146098 h 965819"/>
              <a:gd name="connsiteX467" fmla="*/ 1106900 w 1159855"/>
              <a:gd name="connsiteY467" fmla="*/ 146098 h 965819"/>
              <a:gd name="connsiteX468" fmla="*/ 1133856 w 1159855"/>
              <a:gd name="connsiteY468" fmla="*/ 110188 h 965819"/>
              <a:gd name="connsiteX469" fmla="*/ 1133856 w 1159855"/>
              <a:gd name="connsiteY469" fmla="*/ 110093 h 965819"/>
              <a:gd name="connsiteX470" fmla="*/ 1133951 w 1159855"/>
              <a:gd name="connsiteY470" fmla="*/ 109998 h 965819"/>
              <a:gd name="connsiteX471" fmla="*/ 1142048 w 1159855"/>
              <a:gd name="connsiteY471" fmla="*/ 98092 h 965819"/>
              <a:gd name="connsiteX472" fmla="*/ 1022985 w 1159855"/>
              <a:gd name="connsiteY472" fmla="*/ 306689 h 965819"/>
              <a:gd name="connsiteX473" fmla="*/ 989457 w 1159855"/>
              <a:gd name="connsiteY473" fmla="*/ 316309 h 96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</a:cxnLst>
            <a:rect l="l" t="t" r="r" b="b"/>
            <a:pathLst>
              <a:path w="1159855" h="965819">
                <a:moveTo>
                  <a:pt x="1159764" y="67993"/>
                </a:moveTo>
                <a:cubicBezTo>
                  <a:pt x="1160240" y="65516"/>
                  <a:pt x="1158812" y="62944"/>
                  <a:pt x="1156430" y="62087"/>
                </a:cubicBezTo>
                <a:cubicBezTo>
                  <a:pt x="1154049" y="61230"/>
                  <a:pt x="1151382" y="62278"/>
                  <a:pt x="1150144" y="64468"/>
                </a:cubicBezTo>
                <a:cubicBezTo>
                  <a:pt x="1145953" y="72279"/>
                  <a:pt x="1140714" y="80851"/>
                  <a:pt x="1134809" y="89900"/>
                </a:cubicBezTo>
                <a:cubicBezTo>
                  <a:pt x="1132237" y="71898"/>
                  <a:pt x="1123379" y="54467"/>
                  <a:pt x="1122902" y="53419"/>
                </a:cubicBezTo>
                <a:cubicBezTo>
                  <a:pt x="1121950" y="51514"/>
                  <a:pt x="1119950" y="50467"/>
                  <a:pt x="1117854" y="50657"/>
                </a:cubicBezTo>
                <a:cubicBezTo>
                  <a:pt x="1115759" y="50848"/>
                  <a:pt x="1113949" y="52276"/>
                  <a:pt x="1113377" y="54277"/>
                </a:cubicBezTo>
                <a:cubicBezTo>
                  <a:pt x="1110234" y="64087"/>
                  <a:pt x="1106043" y="72184"/>
                  <a:pt x="1102519" y="77803"/>
                </a:cubicBezTo>
                <a:cubicBezTo>
                  <a:pt x="1101662" y="73708"/>
                  <a:pt x="1100709" y="69707"/>
                  <a:pt x="1099566" y="65611"/>
                </a:cubicBezTo>
                <a:cubicBezTo>
                  <a:pt x="1098899" y="63230"/>
                  <a:pt x="1096613" y="61516"/>
                  <a:pt x="1094137" y="61801"/>
                </a:cubicBezTo>
                <a:cubicBezTo>
                  <a:pt x="1091660" y="61992"/>
                  <a:pt x="1089660" y="63992"/>
                  <a:pt x="1089470" y="66469"/>
                </a:cubicBezTo>
                <a:cubicBezTo>
                  <a:pt x="1089374" y="67802"/>
                  <a:pt x="1086993" y="89233"/>
                  <a:pt x="1061276" y="110093"/>
                </a:cubicBezTo>
                <a:cubicBezTo>
                  <a:pt x="1057370" y="85519"/>
                  <a:pt x="1070991" y="50181"/>
                  <a:pt x="1071181" y="49800"/>
                </a:cubicBezTo>
                <a:cubicBezTo>
                  <a:pt x="1071753" y="48371"/>
                  <a:pt x="1071658" y="46752"/>
                  <a:pt x="1070896" y="45418"/>
                </a:cubicBezTo>
                <a:cubicBezTo>
                  <a:pt x="1070134" y="44085"/>
                  <a:pt x="1068896" y="43132"/>
                  <a:pt x="1067372" y="42847"/>
                </a:cubicBezTo>
                <a:cubicBezTo>
                  <a:pt x="1056323" y="40656"/>
                  <a:pt x="1048607" y="41323"/>
                  <a:pt x="1043273" y="43132"/>
                </a:cubicBezTo>
                <a:cubicBezTo>
                  <a:pt x="1045940" y="25130"/>
                  <a:pt x="1048512" y="12843"/>
                  <a:pt x="1049560" y="8271"/>
                </a:cubicBezTo>
                <a:cubicBezTo>
                  <a:pt x="1049846" y="7414"/>
                  <a:pt x="1050036" y="6556"/>
                  <a:pt x="1050131" y="5794"/>
                </a:cubicBezTo>
                <a:cubicBezTo>
                  <a:pt x="1050512" y="3032"/>
                  <a:pt x="1048607" y="556"/>
                  <a:pt x="1045940" y="79"/>
                </a:cubicBezTo>
                <a:cubicBezTo>
                  <a:pt x="1043273" y="-397"/>
                  <a:pt x="1040606" y="1318"/>
                  <a:pt x="1039939" y="3985"/>
                </a:cubicBezTo>
                <a:cubicBezTo>
                  <a:pt x="1039939" y="4080"/>
                  <a:pt x="1039749" y="4747"/>
                  <a:pt x="1039463" y="5985"/>
                </a:cubicBezTo>
                <a:cubicBezTo>
                  <a:pt x="1036701" y="14081"/>
                  <a:pt x="1019270" y="31893"/>
                  <a:pt x="1000887" y="50752"/>
                </a:cubicBezTo>
                <a:cubicBezTo>
                  <a:pt x="955262" y="97520"/>
                  <a:pt x="886206" y="168100"/>
                  <a:pt x="891826" y="233251"/>
                </a:cubicBezTo>
                <a:cubicBezTo>
                  <a:pt x="892112" y="237157"/>
                  <a:pt x="892493" y="240871"/>
                  <a:pt x="892969" y="244396"/>
                </a:cubicBezTo>
                <a:cubicBezTo>
                  <a:pt x="887539" y="238871"/>
                  <a:pt x="881634" y="234013"/>
                  <a:pt x="875062" y="229727"/>
                </a:cubicBezTo>
                <a:cubicBezTo>
                  <a:pt x="831056" y="201438"/>
                  <a:pt x="777335" y="213535"/>
                  <a:pt x="775145" y="214106"/>
                </a:cubicBezTo>
                <a:cubicBezTo>
                  <a:pt x="772573" y="214678"/>
                  <a:pt x="770858" y="217154"/>
                  <a:pt x="771239" y="219726"/>
                </a:cubicBezTo>
                <a:cubicBezTo>
                  <a:pt x="771525" y="222393"/>
                  <a:pt x="773811" y="224298"/>
                  <a:pt x="776478" y="224298"/>
                </a:cubicBezTo>
                <a:cubicBezTo>
                  <a:pt x="776478" y="224298"/>
                  <a:pt x="776478" y="224298"/>
                  <a:pt x="776478" y="224298"/>
                </a:cubicBezTo>
                <a:cubicBezTo>
                  <a:pt x="776954" y="224298"/>
                  <a:pt x="806482" y="224774"/>
                  <a:pt x="829532" y="277162"/>
                </a:cubicBezTo>
                <a:cubicBezTo>
                  <a:pt x="845249" y="312880"/>
                  <a:pt x="874300" y="320215"/>
                  <a:pt x="895636" y="320215"/>
                </a:cubicBezTo>
                <a:cubicBezTo>
                  <a:pt x="899351" y="320215"/>
                  <a:pt x="902780" y="320024"/>
                  <a:pt x="905923" y="319643"/>
                </a:cubicBezTo>
                <a:cubicBezTo>
                  <a:pt x="880015" y="345551"/>
                  <a:pt x="829913" y="381556"/>
                  <a:pt x="756190" y="427276"/>
                </a:cubicBezTo>
                <a:lnTo>
                  <a:pt x="751046" y="398320"/>
                </a:lnTo>
                <a:cubicBezTo>
                  <a:pt x="758571" y="390128"/>
                  <a:pt x="784670" y="358410"/>
                  <a:pt x="781241" y="315262"/>
                </a:cubicBezTo>
                <a:cubicBezTo>
                  <a:pt x="778193" y="277257"/>
                  <a:pt x="753142" y="241538"/>
                  <a:pt x="706946" y="209153"/>
                </a:cubicBezTo>
                <a:cubicBezTo>
                  <a:pt x="705707" y="208296"/>
                  <a:pt x="704183" y="208010"/>
                  <a:pt x="702659" y="208391"/>
                </a:cubicBezTo>
                <a:cubicBezTo>
                  <a:pt x="701230" y="208772"/>
                  <a:pt x="699992" y="209725"/>
                  <a:pt x="699326" y="211153"/>
                </a:cubicBezTo>
                <a:cubicBezTo>
                  <a:pt x="697230" y="215344"/>
                  <a:pt x="649510" y="314690"/>
                  <a:pt x="681323" y="368792"/>
                </a:cubicBezTo>
                <a:cubicBezTo>
                  <a:pt x="692753" y="388223"/>
                  <a:pt x="712946" y="399177"/>
                  <a:pt x="741140" y="401558"/>
                </a:cubicBezTo>
                <a:lnTo>
                  <a:pt x="746379" y="431086"/>
                </a:lnTo>
                <a:cubicBezTo>
                  <a:pt x="746474" y="431848"/>
                  <a:pt x="746855" y="432419"/>
                  <a:pt x="747236" y="433086"/>
                </a:cubicBezTo>
                <a:cubicBezTo>
                  <a:pt x="672084" y="479282"/>
                  <a:pt x="573596" y="535099"/>
                  <a:pt x="452056" y="600345"/>
                </a:cubicBezTo>
                <a:cubicBezTo>
                  <a:pt x="417767" y="618728"/>
                  <a:pt x="385858" y="637016"/>
                  <a:pt x="355949" y="655209"/>
                </a:cubicBezTo>
                <a:cubicBezTo>
                  <a:pt x="356616" y="596059"/>
                  <a:pt x="370808" y="541385"/>
                  <a:pt x="390620" y="493474"/>
                </a:cubicBezTo>
                <a:lnTo>
                  <a:pt x="410909" y="486616"/>
                </a:lnTo>
                <a:cubicBezTo>
                  <a:pt x="431387" y="507286"/>
                  <a:pt x="454343" y="517763"/>
                  <a:pt x="479203" y="517763"/>
                </a:cubicBezTo>
                <a:cubicBezTo>
                  <a:pt x="481013" y="517763"/>
                  <a:pt x="482822" y="517668"/>
                  <a:pt x="484632" y="517573"/>
                </a:cubicBezTo>
                <a:cubicBezTo>
                  <a:pt x="549402" y="513667"/>
                  <a:pt x="603218" y="442135"/>
                  <a:pt x="605504" y="439087"/>
                </a:cubicBezTo>
                <a:cubicBezTo>
                  <a:pt x="606457" y="437848"/>
                  <a:pt x="606743" y="436229"/>
                  <a:pt x="606362" y="434705"/>
                </a:cubicBezTo>
                <a:cubicBezTo>
                  <a:pt x="605980" y="433181"/>
                  <a:pt x="604933" y="431943"/>
                  <a:pt x="603504" y="431276"/>
                </a:cubicBezTo>
                <a:cubicBezTo>
                  <a:pt x="538734" y="402511"/>
                  <a:pt x="487585" y="397939"/>
                  <a:pt x="451580" y="417655"/>
                </a:cubicBezTo>
                <a:cubicBezTo>
                  <a:pt x="419386" y="435372"/>
                  <a:pt x="410051" y="466709"/>
                  <a:pt x="407861" y="476710"/>
                </a:cubicBezTo>
                <a:lnTo>
                  <a:pt x="396240" y="480711"/>
                </a:lnTo>
                <a:cubicBezTo>
                  <a:pt x="422720" y="421465"/>
                  <a:pt x="457010" y="373364"/>
                  <a:pt x="483203" y="341646"/>
                </a:cubicBezTo>
                <a:cubicBezTo>
                  <a:pt x="486918" y="341741"/>
                  <a:pt x="490538" y="341932"/>
                  <a:pt x="494062" y="341932"/>
                </a:cubicBezTo>
                <a:cubicBezTo>
                  <a:pt x="546640" y="341932"/>
                  <a:pt x="586454" y="326787"/>
                  <a:pt x="612458" y="296974"/>
                </a:cubicBezTo>
                <a:cubicBezTo>
                  <a:pt x="658749" y="243824"/>
                  <a:pt x="644652" y="164100"/>
                  <a:pt x="643985" y="160766"/>
                </a:cubicBezTo>
                <a:cubicBezTo>
                  <a:pt x="643509" y="158290"/>
                  <a:pt x="641223" y="156385"/>
                  <a:pt x="638747" y="156575"/>
                </a:cubicBezTo>
                <a:cubicBezTo>
                  <a:pt x="558927" y="158766"/>
                  <a:pt x="505587" y="180197"/>
                  <a:pt x="480251" y="220202"/>
                </a:cubicBezTo>
                <a:cubicBezTo>
                  <a:pt x="450723" y="266875"/>
                  <a:pt x="469487" y="322786"/>
                  <a:pt x="474631" y="335836"/>
                </a:cubicBezTo>
                <a:cubicBezTo>
                  <a:pt x="446627" y="369935"/>
                  <a:pt x="409670" y="421942"/>
                  <a:pt x="382524" y="486331"/>
                </a:cubicBezTo>
                <a:cubicBezTo>
                  <a:pt x="381857" y="487188"/>
                  <a:pt x="381381" y="488236"/>
                  <a:pt x="381286" y="489283"/>
                </a:cubicBezTo>
                <a:cubicBezTo>
                  <a:pt x="372809" y="509762"/>
                  <a:pt x="365284" y="531384"/>
                  <a:pt x="359378" y="554149"/>
                </a:cubicBezTo>
                <a:lnTo>
                  <a:pt x="345662" y="521573"/>
                </a:lnTo>
                <a:cubicBezTo>
                  <a:pt x="353187" y="510715"/>
                  <a:pt x="380714" y="466614"/>
                  <a:pt x="368046" y="414607"/>
                </a:cubicBezTo>
                <a:cubicBezTo>
                  <a:pt x="357188" y="369935"/>
                  <a:pt x="319754" y="332407"/>
                  <a:pt x="256794" y="303165"/>
                </a:cubicBezTo>
                <a:cubicBezTo>
                  <a:pt x="255461" y="302593"/>
                  <a:pt x="253937" y="302498"/>
                  <a:pt x="252603" y="303070"/>
                </a:cubicBezTo>
                <a:cubicBezTo>
                  <a:pt x="251270" y="303641"/>
                  <a:pt x="250222" y="304689"/>
                  <a:pt x="249746" y="306022"/>
                </a:cubicBezTo>
                <a:cubicBezTo>
                  <a:pt x="248317" y="309928"/>
                  <a:pt x="215075" y="401558"/>
                  <a:pt x="251555" y="467281"/>
                </a:cubicBezTo>
                <a:cubicBezTo>
                  <a:pt x="268129" y="497094"/>
                  <a:pt x="296609" y="516620"/>
                  <a:pt x="335947" y="525288"/>
                </a:cubicBezTo>
                <a:lnTo>
                  <a:pt x="355283" y="571103"/>
                </a:lnTo>
                <a:cubicBezTo>
                  <a:pt x="348996" y="599869"/>
                  <a:pt x="345281" y="630253"/>
                  <a:pt x="345472" y="661781"/>
                </a:cubicBezTo>
                <a:cubicBezTo>
                  <a:pt x="286321" y="698167"/>
                  <a:pt x="235458" y="733885"/>
                  <a:pt x="191929" y="768080"/>
                </a:cubicBezTo>
                <a:cubicBezTo>
                  <a:pt x="190691" y="768842"/>
                  <a:pt x="189929" y="769414"/>
                  <a:pt x="189738" y="769604"/>
                </a:cubicBezTo>
                <a:cubicBezTo>
                  <a:pt x="189357" y="769890"/>
                  <a:pt x="189167" y="770176"/>
                  <a:pt x="188881" y="770557"/>
                </a:cubicBezTo>
                <a:cubicBezTo>
                  <a:pt x="96965" y="843232"/>
                  <a:pt x="37719" y="909145"/>
                  <a:pt x="0" y="961057"/>
                </a:cubicBezTo>
                <a:cubicBezTo>
                  <a:pt x="3048" y="962866"/>
                  <a:pt x="6096" y="964486"/>
                  <a:pt x="9335" y="965819"/>
                </a:cubicBezTo>
                <a:cubicBezTo>
                  <a:pt x="46958" y="914384"/>
                  <a:pt x="106013" y="848947"/>
                  <a:pt x="197644" y="776843"/>
                </a:cubicBezTo>
                <a:cubicBezTo>
                  <a:pt x="208312" y="770176"/>
                  <a:pt x="270510" y="735695"/>
                  <a:pt x="432054" y="720265"/>
                </a:cubicBezTo>
                <a:lnTo>
                  <a:pt x="465582" y="747792"/>
                </a:lnTo>
                <a:cubicBezTo>
                  <a:pt x="453771" y="795798"/>
                  <a:pt x="460534" y="836374"/>
                  <a:pt x="485775" y="868474"/>
                </a:cubicBezTo>
                <a:cubicBezTo>
                  <a:pt x="546545" y="945817"/>
                  <a:pt x="693039" y="949150"/>
                  <a:pt x="717709" y="949150"/>
                </a:cubicBezTo>
                <a:cubicBezTo>
                  <a:pt x="719423" y="949150"/>
                  <a:pt x="720566" y="949150"/>
                  <a:pt x="721043" y="949150"/>
                </a:cubicBezTo>
                <a:cubicBezTo>
                  <a:pt x="722567" y="949150"/>
                  <a:pt x="723995" y="948388"/>
                  <a:pt x="724948" y="947245"/>
                </a:cubicBezTo>
                <a:cubicBezTo>
                  <a:pt x="725900" y="946102"/>
                  <a:pt x="726281" y="944483"/>
                  <a:pt x="725996" y="942959"/>
                </a:cubicBezTo>
                <a:cubicBezTo>
                  <a:pt x="685229" y="732361"/>
                  <a:pt x="492443" y="738838"/>
                  <a:pt x="472535" y="740077"/>
                </a:cubicBezTo>
                <a:lnTo>
                  <a:pt x="446722" y="718836"/>
                </a:lnTo>
                <a:cubicBezTo>
                  <a:pt x="471106" y="716740"/>
                  <a:pt x="497586" y="715121"/>
                  <a:pt x="526447" y="714073"/>
                </a:cubicBezTo>
                <a:cubicBezTo>
                  <a:pt x="598170" y="711406"/>
                  <a:pt x="656463" y="706739"/>
                  <a:pt x="709231" y="699405"/>
                </a:cubicBezTo>
                <a:cubicBezTo>
                  <a:pt x="762095" y="735028"/>
                  <a:pt x="811530" y="752935"/>
                  <a:pt x="857155" y="752935"/>
                </a:cubicBezTo>
                <a:cubicBezTo>
                  <a:pt x="877538" y="752935"/>
                  <a:pt x="897160" y="749316"/>
                  <a:pt x="915924" y="742172"/>
                </a:cubicBezTo>
                <a:cubicBezTo>
                  <a:pt x="1032224" y="697690"/>
                  <a:pt x="1074039" y="533289"/>
                  <a:pt x="1075754" y="526336"/>
                </a:cubicBezTo>
                <a:cubicBezTo>
                  <a:pt x="1076325" y="524050"/>
                  <a:pt x="1075277" y="521668"/>
                  <a:pt x="1073182" y="520525"/>
                </a:cubicBezTo>
                <a:cubicBezTo>
                  <a:pt x="1071086" y="519382"/>
                  <a:pt x="1068514" y="519859"/>
                  <a:pt x="1066895" y="521573"/>
                </a:cubicBezTo>
                <a:cubicBezTo>
                  <a:pt x="1066419" y="522145"/>
                  <a:pt x="1014603" y="576913"/>
                  <a:pt x="873538" y="565198"/>
                </a:cubicBezTo>
                <a:cubicBezTo>
                  <a:pt x="737902" y="553958"/>
                  <a:pt x="709517" y="667877"/>
                  <a:pt x="705422" y="689499"/>
                </a:cubicBezTo>
                <a:cubicBezTo>
                  <a:pt x="653605" y="696643"/>
                  <a:pt x="596455" y="701119"/>
                  <a:pt x="526066" y="703691"/>
                </a:cubicBezTo>
                <a:cubicBezTo>
                  <a:pt x="371570" y="709311"/>
                  <a:pt x="282416" y="731123"/>
                  <a:pt x="235268" y="748173"/>
                </a:cubicBezTo>
                <a:cubicBezTo>
                  <a:pt x="295942" y="703596"/>
                  <a:pt x="368999" y="656923"/>
                  <a:pt x="457010" y="609679"/>
                </a:cubicBezTo>
                <a:cubicBezTo>
                  <a:pt x="500444" y="586343"/>
                  <a:pt x="540830" y="564340"/>
                  <a:pt x="578263" y="543481"/>
                </a:cubicBezTo>
                <a:lnTo>
                  <a:pt x="623126" y="547767"/>
                </a:lnTo>
                <a:cubicBezTo>
                  <a:pt x="635222" y="567865"/>
                  <a:pt x="650938" y="579866"/>
                  <a:pt x="669988" y="583105"/>
                </a:cubicBezTo>
                <a:cubicBezTo>
                  <a:pt x="673703" y="583771"/>
                  <a:pt x="677418" y="584057"/>
                  <a:pt x="681133" y="584057"/>
                </a:cubicBezTo>
                <a:cubicBezTo>
                  <a:pt x="718661" y="584057"/>
                  <a:pt x="753428" y="553768"/>
                  <a:pt x="754952" y="552339"/>
                </a:cubicBezTo>
                <a:cubicBezTo>
                  <a:pt x="755999" y="551386"/>
                  <a:pt x="756666" y="549958"/>
                  <a:pt x="756666" y="548529"/>
                </a:cubicBezTo>
                <a:cubicBezTo>
                  <a:pt x="756666" y="547100"/>
                  <a:pt x="756095" y="545671"/>
                  <a:pt x="755047" y="544719"/>
                </a:cubicBezTo>
                <a:cubicBezTo>
                  <a:pt x="690467" y="484330"/>
                  <a:pt x="628936" y="532051"/>
                  <a:pt x="622554" y="537289"/>
                </a:cubicBezTo>
                <a:lnTo>
                  <a:pt x="594074" y="534622"/>
                </a:lnTo>
                <a:cubicBezTo>
                  <a:pt x="770763" y="435753"/>
                  <a:pt x="877443" y="365935"/>
                  <a:pt x="917829" y="322786"/>
                </a:cubicBezTo>
                <a:cubicBezTo>
                  <a:pt x="916781" y="340979"/>
                  <a:pt x="919448" y="375936"/>
                  <a:pt x="951262" y="396891"/>
                </a:cubicBezTo>
                <a:cubicBezTo>
                  <a:pt x="973931" y="411845"/>
                  <a:pt x="999554" y="410512"/>
                  <a:pt x="1020128" y="409559"/>
                </a:cubicBezTo>
                <a:cubicBezTo>
                  <a:pt x="1039368" y="408607"/>
                  <a:pt x="1051370" y="408416"/>
                  <a:pt x="1056037" y="416893"/>
                </a:cubicBezTo>
                <a:cubicBezTo>
                  <a:pt x="1056989" y="418608"/>
                  <a:pt x="1058704" y="419560"/>
                  <a:pt x="1060609" y="419560"/>
                </a:cubicBezTo>
                <a:cubicBezTo>
                  <a:pt x="1061276" y="419560"/>
                  <a:pt x="1061847" y="419465"/>
                  <a:pt x="1062514" y="419179"/>
                </a:cubicBezTo>
                <a:cubicBezTo>
                  <a:pt x="1064895" y="418227"/>
                  <a:pt x="1066324" y="415655"/>
                  <a:pt x="1065657" y="413179"/>
                </a:cubicBezTo>
                <a:cubicBezTo>
                  <a:pt x="1065467" y="412321"/>
                  <a:pt x="1051274" y="355362"/>
                  <a:pt x="1004792" y="324882"/>
                </a:cubicBezTo>
                <a:cubicBezTo>
                  <a:pt x="1012698" y="323072"/>
                  <a:pt x="1020413" y="320119"/>
                  <a:pt x="1028033" y="316119"/>
                </a:cubicBezTo>
                <a:cubicBezTo>
                  <a:pt x="1119569" y="267160"/>
                  <a:pt x="1158145" y="76089"/>
                  <a:pt x="1159764" y="67993"/>
                </a:cubicBezTo>
                <a:close/>
                <a:moveTo>
                  <a:pt x="508635" y="416131"/>
                </a:moveTo>
                <a:cubicBezTo>
                  <a:pt x="508349" y="416036"/>
                  <a:pt x="508063" y="416036"/>
                  <a:pt x="507873" y="415941"/>
                </a:cubicBezTo>
                <a:cubicBezTo>
                  <a:pt x="532162" y="416893"/>
                  <a:pt x="560546" y="424132"/>
                  <a:pt x="592741" y="437944"/>
                </a:cubicBezTo>
                <a:cubicBezTo>
                  <a:pt x="579215" y="454327"/>
                  <a:pt x="533972" y="504142"/>
                  <a:pt x="483680" y="507095"/>
                </a:cubicBezTo>
                <a:cubicBezTo>
                  <a:pt x="461296" y="508429"/>
                  <a:pt x="440531" y="500142"/>
                  <a:pt x="421672" y="482711"/>
                </a:cubicBezTo>
                <a:lnTo>
                  <a:pt x="439388" y="476710"/>
                </a:lnTo>
                <a:cubicBezTo>
                  <a:pt x="445199" y="474901"/>
                  <a:pt x="451104" y="473186"/>
                  <a:pt x="457105" y="471567"/>
                </a:cubicBezTo>
                <a:lnTo>
                  <a:pt x="485680" y="496141"/>
                </a:lnTo>
                <a:cubicBezTo>
                  <a:pt x="486632" y="496999"/>
                  <a:pt x="487871" y="497380"/>
                  <a:pt x="489013" y="497380"/>
                </a:cubicBezTo>
                <a:cubicBezTo>
                  <a:pt x="490442" y="497380"/>
                  <a:pt x="491966" y="496808"/>
                  <a:pt x="492919" y="495570"/>
                </a:cubicBezTo>
                <a:cubicBezTo>
                  <a:pt x="494824" y="493379"/>
                  <a:pt x="494538" y="490141"/>
                  <a:pt x="492347" y="488236"/>
                </a:cubicBezTo>
                <a:lnTo>
                  <a:pt x="469106" y="468328"/>
                </a:lnTo>
                <a:cubicBezTo>
                  <a:pt x="482632" y="464804"/>
                  <a:pt x="496062" y="461756"/>
                  <a:pt x="508540" y="459089"/>
                </a:cubicBezTo>
                <a:lnTo>
                  <a:pt x="536734" y="482616"/>
                </a:lnTo>
                <a:cubicBezTo>
                  <a:pt x="537686" y="483378"/>
                  <a:pt x="538925" y="483854"/>
                  <a:pt x="540068" y="483854"/>
                </a:cubicBezTo>
                <a:cubicBezTo>
                  <a:pt x="541592" y="483854"/>
                  <a:pt x="543020" y="483187"/>
                  <a:pt x="544068" y="481949"/>
                </a:cubicBezTo>
                <a:cubicBezTo>
                  <a:pt x="545878" y="479758"/>
                  <a:pt x="545592" y="476520"/>
                  <a:pt x="543401" y="474615"/>
                </a:cubicBezTo>
                <a:lnTo>
                  <a:pt x="521494" y="456327"/>
                </a:lnTo>
                <a:cubicBezTo>
                  <a:pt x="549593" y="450612"/>
                  <a:pt x="570262" y="447469"/>
                  <a:pt x="570643" y="447373"/>
                </a:cubicBezTo>
                <a:cubicBezTo>
                  <a:pt x="573500" y="446897"/>
                  <a:pt x="575405" y="444325"/>
                  <a:pt x="575024" y="441468"/>
                </a:cubicBezTo>
                <a:cubicBezTo>
                  <a:pt x="574643" y="438610"/>
                  <a:pt x="571976" y="436705"/>
                  <a:pt x="569119" y="437086"/>
                </a:cubicBezTo>
                <a:cubicBezTo>
                  <a:pt x="568833" y="437086"/>
                  <a:pt x="559499" y="438610"/>
                  <a:pt x="544925" y="441182"/>
                </a:cubicBezTo>
                <a:lnTo>
                  <a:pt x="548830" y="432229"/>
                </a:lnTo>
                <a:cubicBezTo>
                  <a:pt x="549974" y="429562"/>
                  <a:pt x="548735" y="426514"/>
                  <a:pt x="546163" y="425371"/>
                </a:cubicBezTo>
                <a:cubicBezTo>
                  <a:pt x="543592" y="424228"/>
                  <a:pt x="540449" y="425466"/>
                  <a:pt x="539305" y="428038"/>
                </a:cubicBezTo>
                <a:lnTo>
                  <a:pt x="532543" y="443468"/>
                </a:lnTo>
                <a:cubicBezTo>
                  <a:pt x="522351" y="445468"/>
                  <a:pt x="510635" y="447850"/>
                  <a:pt x="498158" y="450612"/>
                </a:cubicBezTo>
                <a:lnTo>
                  <a:pt x="511112" y="422989"/>
                </a:lnTo>
                <a:cubicBezTo>
                  <a:pt x="512350" y="420418"/>
                  <a:pt x="511207" y="417370"/>
                  <a:pt x="508635" y="416131"/>
                </a:cubicBezTo>
                <a:close/>
                <a:moveTo>
                  <a:pt x="456247" y="426609"/>
                </a:moveTo>
                <a:cubicBezTo>
                  <a:pt x="470059" y="419084"/>
                  <a:pt x="486442" y="415560"/>
                  <a:pt x="505301" y="415941"/>
                </a:cubicBezTo>
                <a:cubicBezTo>
                  <a:pt x="503777" y="416227"/>
                  <a:pt x="502444" y="417179"/>
                  <a:pt x="501682" y="418703"/>
                </a:cubicBezTo>
                <a:lnTo>
                  <a:pt x="485299" y="453660"/>
                </a:lnTo>
                <a:cubicBezTo>
                  <a:pt x="473297" y="456517"/>
                  <a:pt x="461010" y="459661"/>
                  <a:pt x="449009" y="463090"/>
                </a:cubicBezTo>
                <a:lnTo>
                  <a:pt x="461677" y="441849"/>
                </a:lnTo>
                <a:cubicBezTo>
                  <a:pt x="463105" y="439372"/>
                  <a:pt x="462344" y="436229"/>
                  <a:pt x="459867" y="434705"/>
                </a:cubicBezTo>
                <a:cubicBezTo>
                  <a:pt x="457391" y="433276"/>
                  <a:pt x="454247" y="434038"/>
                  <a:pt x="452723" y="436515"/>
                </a:cubicBezTo>
                <a:lnTo>
                  <a:pt x="434245" y="467471"/>
                </a:lnTo>
                <a:lnTo>
                  <a:pt x="419195" y="472615"/>
                </a:lnTo>
                <a:cubicBezTo>
                  <a:pt x="423196" y="460613"/>
                  <a:pt x="433102" y="439277"/>
                  <a:pt x="456247" y="426609"/>
                </a:cubicBezTo>
                <a:close/>
                <a:moveTo>
                  <a:pt x="491300" y="331359"/>
                </a:moveTo>
                <a:cubicBezTo>
                  <a:pt x="497777" y="323929"/>
                  <a:pt x="503492" y="317643"/>
                  <a:pt x="508159" y="312690"/>
                </a:cubicBezTo>
                <a:lnTo>
                  <a:pt x="579501" y="310404"/>
                </a:lnTo>
                <a:cubicBezTo>
                  <a:pt x="579882" y="310404"/>
                  <a:pt x="580263" y="310213"/>
                  <a:pt x="580739" y="310118"/>
                </a:cubicBezTo>
                <a:cubicBezTo>
                  <a:pt x="557689" y="324501"/>
                  <a:pt x="527780" y="331740"/>
                  <a:pt x="491300" y="331359"/>
                </a:cubicBezTo>
                <a:close/>
                <a:moveTo>
                  <a:pt x="488728" y="225346"/>
                </a:moveTo>
                <a:cubicBezTo>
                  <a:pt x="511588" y="189246"/>
                  <a:pt x="560546" y="169529"/>
                  <a:pt x="634079" y="166767"/>
                </a:cubicBezTo>
                <a:cubicBezTo>
                  <a:pt x="636270" y="183912"/>
                  <a:pt x="641413" y="247444"/>
                  <a:pt x="604266" y="290020"/>
                </a:cubicBezTo>
                <a:cubicBezTo>
                  <a:pt x="598170" y="296974"/>
                  <a:pt x="591217" y="303070"/>
                  <a:pt x="583406" y="308308"/>
                </a:cubicBezTo>
                <a:cubicBezTo>
                  <a:pt x="584168" y="307356"/>
                  <a:pt x="584645" y="306213"/>
                  <a:pt x="584549" y="304975"/>
                </a:cubicBezTo>
                <a:cubicBezTo>
                  <a:pt x="584454" y="302117"/>
                  <a:pt x="582168" y="299736"/>
                  <a:pt x="579215" y="299926"/>
                </a:cubicBezTo>
                <a:lnTo>
                  <a:pt x="518636" y="301927"/>
                </a:lnTo>
                <a:cubicBezTo>
                  <a:pt x="520637" y="300022"/>
                  <a:pt x="521780" y="298879"/>
                  <a:pt x="521970" y="298783"/>
                </a:cubicBezTo>
                <a:cubicBezTo>
                  <a:pt x="523113" y="297736"/>
                  <a:pt x="523589" y="296307"/>
                  <a:pt x="523589" y="294878"/>
                </a:cubicBezTo>
                <a:cubicBezTo>
                  <a:pt x="533210" y="284115"/>
                  <a:pt x="544449" y="271542"/>
                  <a:pt x="555688" y="258874"/>
                </a:cubicBezTo>
                <a:lnTo>
                  <a:pt x="614458" y="246777"/>
                </a:lnTo>
                <a:cubicBezTo>
                  <a:pt x="617220" y="246205"/>
                  <a:pt x="619030" y="243443"/>
                  <a:pt x="618458" y="240681"/>
                </a:cubicBezTo>
                <a:cubicBezTo>
                  <a:pt x="617887" y="237919"/>
                  <a:pt x="615125" y="236109"/>
                  <a:pt x="612362" y="236680"/>
                </a:cubicBezTo>
                <a:lnTo>
                  <a:pt x="567214" y="245920"/>
                </a:lnTo>
                <a:cubicBezTo>
                  <a:pt x="593312" y="216678"/>
                  <a:pt x="616744" y="190484"/>
                  <a:pt x="617220" y="189913"/>
                </a:cubicBezTo>
                <a:cubicBezTo>
                  <a:pt x="619125" y="187817"/>
                  <a:pt x="618935" y="184483"/>
                  <a:pt x="616839" y="182578"/>
                </a:cubicBezTo>
                <a:cubicBezTo>
                  <a:pt x="614744" y="180673"/>
                  <a:pt x="611410" y="180864"/>
                  <a:pt x="609505" y="182959"/>
                </a:cubicBezTo>
                <a:cubicBezTo>
                  <a:pt x="608171" y="184483"/>
                  <a:pt x="597884" y="196009"/>
                  <a:pt x="583883" y="211630"/>
                </a:cubicBezTo>
                <a:cubicBezTo>
                  <a:pt x="582644" y="187341"/>
                  <a:pt x="581787" y="185245"/>
                  <a:pt x="581501" y="184483"/>
                </a:cubicBezTo>
                <a:cubicBezTo>
                  <a:pt x="580454" y="181816"/>
                  <a:pt x="577405" y="180292"/>
                  <a:pt x="574738" y="181340"/>
                </a:cubicBezTo>
                <a:cubicBezTo>
                  <a:pt x="572072" y="182388"/>
                  <a:pt x="570738" y="185150"/>
                  <a:pt x="571691" y="187817"/>
                </a:cubicBezTo>
                <a:cubicBezTo>
                  <a:pt x="572262" y="190198"/>
                  <a:pt x="573310" y="206962"/>
                  <a:pt x="573977" y="222583"/>
                </a:cubicBezTo>
                <a:cubicBezTo>
                  <a:pt x="560546" y="237633"/>
                  <a:pt x="545211" y="254778"/>
                  <a:pt x="531114" y="270494"/>
                </a:cubicBezTo>
                <a:cubicBezTo>
                  <a:pt x="528828" y="243729"/>
                  <a:pt x="526066" y="209725"/>
                  <a:pt x="526352" y="205915"/>
                </a:cubicBezTo>
                <a:cubicBezTo>
                  <a:pt x="526637" y="203057"/>
                  <a:pt x="524637" y="200581"/>
                  <a:pt x="521875" y="200200"/>
                </a:cubicBezTo>
                <a:cubicBezTo>
                  <a:pt x="519017" y="199819"/>
                  <a:pt x="516446" y="201819"/>
                  <a:pt x="516064" y="204676"/>
                </a:cubicBezTo>
                <a:cubicBezTo>
                  <a:pt x="515493" y="209629"/>
                  <a:pt x="519970" y="261731"/>
                  <a:pt x="521589" y="281067"/>
                </a:cubicBezTo>
                <a:cubicBezTo>
                  <a:pt x="504444" y="300307"/>
                  <a:pt x="490919" y="315452"/>
                  <a:pt x="488442" y="318214"/>
                </a:cubicBezTo>
                <a:cubicBezTo>
                  <a:pt x="488252" y="318405"/>
                  <a:pt x="488252" y="318595"/>
                  <a:pt x="488061" y="318786"/>
                </a:cubicBezTo>
                <a:cubicBezTo>
                  <a:pt x="486061" y="321072"/>
                  <a:pt x="483965" y="323453"/>
                  <a:pt x="481775" y="326025"/>
                </a:cubicBezTo>
                <a:cubicBezTo>
                  <a:pt x="476060" y="308404"/>
                  <a:pt x="465011" y="262779"/>
                  <a:pt x="488728" y="225346"/>
                </a:cubicBezTo>
                <a:close/>
                <a:moveTo>
                  <a:pt x="260223" y="462042"/>
                </a:moveTo>
                <a:cubicBezTo>
                  <a:pt x="247555" y="439182"/>
                  <a:pt x="244030" y="412321"/>
                  <a:pt x="244697" y="387556"/>
                </a:cubicBezTo>
                <a:cubicBezTo>
                  <a:pt x="244888" y="389176"/>
                  <a:pt x="245745" y="390795"/>
                  <a:pt x="247364" y="391557"/>
                </a:cubicBezTo>
                <a:lnTo>
                  <a:pt x="290798" y="414417"/>
                </a:lnTo>
                <a:lnTo>
                  <a:pt x="314611" y="475091"/>
                </a:lnTo>
                <a:lnTo>
                  <a:pt x="274511" y="456898"/>
                </a:lnTo>
                <a:cubicBezTo>
                  <a:pt x="271939" y="455755"/>
                  <a:pt x="268796" y="456898"/>
                  <a:pt x="267653" y="459470"/>
                </a:cubicBezTo>
                <a:cubicBezTo>
                  <a:pt x="266510" y="462042"/>
                  <a:pt x="267653" y="465185"/>
                  <a:pt x="270224" y="466328"/>
                </a:cubicBezTo>
                <a:lnTo>
                  <a:pt x="320326" y="488998"/>
                </a:lnTo>
                <a:lnTo>
                  <a:pt x="330518" y="513096"/>
                </a:lnTo>
                <a:cubicBezTo>
                  <a:pt x="298037" y="504428"/>
                  <a:pt x="274320" y="487283"/>
                  <a:pt x="260223" y="462042"/>
                </a:cubicBezTo>
                <a:close/>
                <a:moveTo>
                  <a:pt x="326422" y="476710"/>
                </a:moveTo>
                <a:lnTo>
                  <a:pt x="312896" y="442135"/>
                </a:lnTo>
                <a:lnTo>
                  <a:pt x="327851" y="398510"/>
                </a:lnTo>
                <a:cubicBezTo>
                  <a:pt x="328803" y="395843"/>
                  <a:pt x="327374" y="392890"/>
                  <a:pt x="324612" y="391938"/>
                </a:cubicBezTo>
                <a:cubicBezTo>
                  <a:pt x="321945" y="390985"/>
                  <a:pt x="318992" y="392414"/>
                  <a:pt x="318040" y="395176"/>
                </a:cubicBezTo>
                <a:lnTo>
                  <a:pt x="307086" y="427276"/>
                </a:lnTo>
                <a:lnTo>
                  <a:pt x="285369" y="371935"/>
                </a:lnTo>
                <a:cubicBezTo>
                  <a:pt x="287560" y="364411"/>
                  <a:pt x="292513" y="346789"/>
                  <a:pt x="292513" y="341551"/>
                </a:cubicBezTo>
                <a:cubicBezTo>
                  <a:pt x="292513" y="338693"/>
                  <a:pt x="290227" y="336407"/>
                  <a:pt x="287369" y="336407"/>
                </a:cubicBezTo>
                <a:cubicBezTo>
                  <a:pt x="284512" y="336407"/>
                  <a:pt x="282226" y="338693"/>
                  <a:pt x="282226" y="341551"/>
                </a:cubicBezTo>
                <a:cubicBezTo>
                  <a:pt x="282226" y="343265"/>
                  <a:pt x="280892" y="348980"/>
                  <a:pt x="279083" y="355838"/>
                </a:cubicBezTo>
                <a:lnTo>
                  <a:pt x="270796" y="334693"/>
                </a:lnTo>
                <a:cubicBezTo>
                  <a:pt x="269748" y="332026"/>
                  <a:pt x="266700" y="330692"/>
                  <a:pt x="264128" y="331740"/>
                </a:cubicBezTo>
                <a:cubicBezTo>
                  <a:pt x="261461" y="332788"/>
                  <a:pt x="260128" y="335836"/>
                  <a:pt x="261176" y="338407"/>
                </a:cubicBezTo>
                <a:lnTo>
                  <a:pt x="285179" y="399558"/>
                </a:lnTo>
                <a:lnTo>
                  <a:pt x="252317" y="382318"/>
                </a:lnTo>
                <a:cubicBezTo>
                  <a:pt x="249746" y="380984"/>
                  <a:pt x="246697" y="381937"/>
                  <a:pt x="245364" y="384508"/>
                </a:cubicBezTo>
                <a:cubicBezTo>
                  <a:pt x="245078" y="384985"/>
                  <a:pt x="245078" y="385461"/>
                  <a:pt x="244983" y="385937"/>
                </a:cubicBezTo>
                <a:cubicBezTo>
                  <a:pt x="246126" y="354124"/>
                  <a:pt x="253841" y="326025"/>
                  <a:pt x="257461" y="314690"/>
                </a:cubicBezTo>
                <a:cubicBezTo>
                  <a:pt x="314135" y="342122"/>
                  <a:pt x="347853" y="376412"/>
                  <a:pt x="357759" y="416608"/>
                </a:cubicBezTo>
                <a:cubicBezTo>
                  <a:pt x="367760" y="457565"/>
                  <a:pt x="349853" y="494236"/>
                  <a:pt x="340519" y="509667"/>
                </a:cubicBezTo>
                <a:lnTo>
                  <a:pt x="326422" y="476710"/>
                </a:lnTo>
                <a:close/>
                <a:moveTo>
                  <a:pt x="474059" y="754840"/>
                </a:moveTo>
                <a:lnTo>
                  <a:pt x="475107" y="755698"/>
                </a:lnTo>
                <a:cubicBezTo>
                  <a:pt x="474726" y="757603"/>
                  <a:pt x="475297" y="759603"/>
                  <a:pt x="476917" y="760841"/>
                </a:cubicBezTo>
                <a:lnTo>
                  <a:pt x="513397" y="789226"/>
                </a:lnTo>
                <a:cubicBezTo>
                  <a:pt x="514255" y="801989"/>
                  <a:pt x="518351" y="862187"/>
                  <a:pt x="519113" y="868188"/>
                </a:cubicBezTo>
                <a:cubicBezTo>
                  <a:pt x="519494" y="870760"/>
                  <a:pt x="521684" y="872665"/>
                  <a:pt x="524256" y="872665"/>
                </a:cubicBezTo>
                <a:cubicBezTo>
                  <a:pt x="524447" y="872665"/>
                  <a:pt x="524732" y="872665"/>
                  <a:pt x="525018" y="872569"/>
                </a:cubicBezTo>
                <a:cubicBezTo>
                  <a:pt x="527876" y="872188"/>
                  <a:pt x="529780" y="869521"/>
                  <a:pt x="529400" y="866759"/>
                </a:cubicBezTo>
                <a:cubicBezTo>
                  <a:pt x="528828" y="862378"/>
                  <a:pt x="525971" y="822468"/>
                  <a:pt x="524351" y="797798"/>
                </a:cubicBezTo>
                <a:lnTo>
                  <a:pt x="571691" y="834660"/>
                </a:lnTo>
                <a:lnTo>
                  <a:pt x="576739" y="903335"/>
                </a:lnTo>
                <a:cubicBezTo>
                  <a:pt x="576929" y="906097"/>
                  <a:pt x="579215" y="908098"/>
                  <a:pt x="581882" y="908098"/>
                </a:cubicBezTo>
                <a:cubicBezTo>
                  <a:pt x="581978" y="908098"/>
                  <a:pt x="582168" y="908098"/>
                  <a:pt x="582263" y="908098"/>
                </a:cubicBezTo>
                <a:cubicBezTo>
                  <a:pt x="585121" y="907907"/>
                  <a:pt x="587216" y="905431"/>
                  <a:pt x="587026" y="902573"/>
                </a:cubicBezTo>
                <a:lnTo>
                  <a:pt x="582644" y="843328"/>
                </a:lnTo>
                <a:lnTo>
                  <a:pt x="630936" y="880951"/>
                </a:lnTo>
                <a:cubicBezTo>
                  <a:pt x="631698" y="888381"/>
                  <a:pt x="633984" y="912860"/>
                  <a:pt x="634270" y="915908"/>
                </a:cubicBezTo>
                <a:cubicBezTo>
                  <a:pt x="634460" y="918575"/>
                  <a:pt x="636746" y="920671"/>
                  <a:pt x="639413" y="920671"/>
                </a:cubicBezTo>
                <a:cubicBezTo>
                  <a:pt x="639509" y="920671"/>
                  <a:pt x="639699" y="920671"/>
                  <a:pt x="639889" y="920671"/>
                </a:cubicBezTo>
                <a:cubicBezTo>
                  <a:pt x="642747" y="920480"/>
                  <a:pt x="644843" y="917908"/>
                  <a:pt x="644652" y="915051"/>
                </a:cubicBezTo>
                <a:cubicBezTo>
                  <a:pt x="644462" y="912860"/>
                  <a:pt x="643223" y="899811"/>
                  <a:pt x="642271" y="889714"/>
                </a:cubicBezTo>
                <a:lnTo>
                  <a:pt x="680561" y="919528"/>
                </a:lnTo>
                <a:cubicBezTo>
                  <a:pt x="681514" y="920290"/>
                  <a:pt x="682657" y="920575"/>
                  <a:pt x="683705" y="920575"/>
                </a:cubicBezTo>
                <a:cubicBezTo>
                  <a:pt x="685229" y="920575"/>
                  <a:pt x="686753" y="919909"/>
                  <a:pt x="687800" y="918575"/>
                </a:cubicBezTo>
                <a:cubicBezTo>
                  <a:pt x="689515" y="916289"/>
                  <a:pt x="689134" y="913051"/>
                  <a:pt x="686848" y="911336"/>
                </a:cubicBezTo>
                <a:lnTo>
                  <a:pt x="672751" y="900382"/>
                </a:lnTo>
                <a:lnTo>
                  <a:pt x="695611" y="898382"/>
                </a:lnTo>
                <a:cubicBezTo>
                  <a:pt x="698468" y="898096"/>
                  <a:pt x="700564" y="895620"/>
                  <a:pt x="700278" y="892762"/>
                </a:cubicBezTo>
                <a:cubicBezTo>
                  <a:pt x="699992" y="889905"/>
                  <a:pt x="697516" y="887809"/>
                  <a:pt x="694658" y="888095"/>
                </a:cubicBezTo>
                <a:lnTo>
                  <a:pt x="660749" y="891143"/>
                </a:lnTo>
                <a:lnTo>
                  <a:pt x="615982" y="856282"/>
                </a:lnTo>
                <a:lnTo>
                  <a:pt x="659987" y="849519"/>
                </a:lnTo>
                <a:cubicBezTo>
                  <a:pt x="662845" y="849043"/>
                  <a:pt x="664750" y="846471"/>
                  <a:pt x="664274" y="843613"/>
                </a:cubicBezTo>
                <a:cubicBezTo>
                  <a:pt x="663797" y="840756"/>
                  <a:pt x="661130" y="838851"/>
                  <a:pt x="658368" y="839327"/>
                </a:cubicBezTo>
                <a:lnTo>
                  <a:pt x="604742" y="847614"/>
                </a:lnTo>
                <a:lnTo>
                  <a:pt x="551117" y="805894"/>
                </a:lnTo>
                <a:lnTo>
                  <a:pt x="603313" y="805894"/>
                </a:lnTo>
                <a:cubicBezTo>
                  <a:pt x="606171" y="805894"/>
                  <a:pt x="608457" y="803608"/>
                  <a:pt x="608457" y="800751"/>
                </a:cubicBezTo>
                <a:cubicBezTo>
                  <a:pt x="608457" y="797893"/>
                  <a:pt x="606171" y="795607"/>
                  <a:pt x="603313" y="795607"/>
                </a:cubicBezTo>
                <a:lnTo>
                  <a:pt x="537877" y="795607"/>
                </a:lnTo>
                <a:lnTo>
                  <a:pt x="521780" y="783034"/>
                </a:lnTo>
                <a:cubicBezTo>
                  <a:pt x="521780" y="783034"/>
                  <a:pt x="521684" y="782939"/>
                  <a:pt x="521684" y="782939"/>
                </a:cubicBezTo>
                <a:lnTo>
                  <a:pt x="508921" y="772938"/>
                </a:lnTo>
                <a:lnTo>
                  <a:pt x="550164" y="772938"/>
                </a:lnTo>
                <a:cubicBezTo>
                  <a:pt x="553022" y="772938"/>
                  <a:pt x="555308" y="770652"/>
                  <a:pt x="555308" y="767794"/>
                </a:cubicBezTo>
                <a:cubicBezTo>
                  <a:pt x="555308" y="764937"/>
                  <a:pt x="553022" y="762651"/>
                  <a:pt x="550164" y="762651"/>
                </a:cubicBezTo>
                <a:lnTo>
                  <a:pt x="495681" y="762651"/>
                </a:lnTo>
                <a:lnTo>
                  <a:pt x="485204" y="754459"/>
                </a:lnTo>
                <a:cubicBezTo>
                  <a:pt x="485489" y="752935"/>
                  <a:pt x="485108" y="751411"/>
                  <a:pt x="484061" y="750173"/>
                </a:cubicBezTo>
                <a:cubicBezTo>
                  <a:pt x="502634" y="750078"/>
                  <a:pt x="539401" y="752269"/>
                  <a:pt x="578453" y="767604"/>
                </a:cubicBezTo>
                <a:cubicBezTo>
                  <a:pt x="650462" y="795893"/>
                  <a:pt x="696182" y="853424"/>
                  <a:pt x="714280" y="938863"/>
                </a:cubicBezTo>
                <a:cubicBezTo>
                  <a:pt x="683609" y="938387"/>
                  <a:pt x="548450" y="932196"/>
                  <a:pt x="493490" y="862187"/>
                </a:cubicBezTo>
                <a:cubicBezTo>
                  <a:pt x="471106" y="833422"/>
                  <a:pt x="464630" y="797417"/>
                  <a:pt x="474059" y="754840"/>
                </a:cubicBezTo>
                <a:close/>
                <a:moveTo>
                  <a:pt x="872300" y="575294"/>
                </a:moveTo>
                <a:cubicBezTo>
                  <a:pt x="979646" y="584152"/>
                  <a:pt x="1036796" y="556244"/>
                  <a:pt x="1060609" y="539575"/>
                </a:cubicBezTo>
                <a:cubicBezTo>
                  <a:pt x="1046893" y="582247"/>
                  <a:pt x="1002316" y="697690"/>
                  <a:pt x="911828" y="732266"/>
                </a:cubicBezTo>
                <a:cubicBezTo>
                  <a:pt x="855345" y="753888"/>
                  <a:pt x="790099" y="740553"/>
                  <a:pt x="717899" y="692737"/>
                </a:cubicBezTo>
                <a:cubicBezTo>
                  <a:pt x="724186" y="687689"/>
                  <a:pt x="737997" y="678545"/>
                  <a:pt x="764000" y="670163"/>
                </a:cubicBezTo>
                <a:lnTo>
                  <a:pt x="870585" y="714359"/>
                </a:lnTo>
                <a:cubicBezTo>
                  <a:pt x="871252" y="714645"/>
                  <a:pt x="871919" y="714740"/>
                  <a:pt x="872585" y="714740"/>
                </a:cubicBezTo>
                <a:cubicBezTo>
                  <a:pt x="874586" y="714740"/>
                  <a:pt x="876586" y="713502"/>
                  <a:pt x="877348" y="711502"/>
                </a:cubicBezTo>
                <a:cubicBezTo>
                  <a:pt x="878396" y="708835"/>
                  <a:pt x="877157" y="705787"/>
                  <a:pt x="874586" y="704739"/>
                </a:cubicBezTo>
                <a:lnTo>
                  <a:pt x="780002" y="665496"/>
                </a:lnTo>
                <a:cubicBezTo>
                  <a:pt x="798100" y="660829"/>
                  <a:pt x="820579" y="656638"/>
                  <a:pt x="848678" y="654066"/>
                </a:cubicBezTo>
                <a:cubicBezTo>
                  <a:pt x="857155" y="653304"/>
                  <a:pt x="865251" y="652256"/>
                  <a:pt x="873062" y="651018"/>
                </a:cubicBezTo>
                <a:lnTo>
                  <a:pt x="970883" y="649589"/>
                </a:lnTo>
                <a:cubicBezTo>
                  <a:pt x="973741" y="649589"/>
                  <a:pt x="976027" y="647208"/>
                  <a:pt x="976027" y="644350"/>
                </a:cubicBezTo>
                <a:cubicBezTo>
                  <a:pt x="976027" y="641493"/>
                  <a:pt x="973646" y="639207"/>
                  <a:pt x="970883" y="639207"/>
                </a:cubicBezTo>
                <a:lnTo>
                  <a:pt x="970788" y="639207"/>
                </a:lnTo>
                <a:lnTo>
                  <a:pt x="921544" y="639969"/>
                </a:lnTo>
                <a:cubicBezTo>
                  <a:pt x="982028" y="621205"/>
                  <a:pt x="1009079" y="592439"/>
                  <a:pt x="1010603" y="590820"/>
                </a:cubicBezTo>
                <a:cubicBezTo>
                  <a:pt x="1012508" y="588724"/>
                  <a:pt x="1012412" y="585486"/>
                  <a:pt x="1010317" y="583486"/>
                </a:cubicBezTo>
                <a:cubicBezTo>
                  <a:pt x="1008221" y="581581"/>
                  <a:pt x="1004983" y="581676"/>
                  <a:pt x="1002983" y="583771"/>
                </a:cubicBezTo>
                <a:cubicBezTo>
                  <a:pt x="1002697" y="584057"/>
                  <a:pt x="982028" y="605869"/>
                  <a:pt x="936974" y="623491"/>
                </a:cubicBezTo>
                <a:lnTo>
                  <a:pt x="944689" y="600631"/>
                </a:lnTo>
                <a:cubicBezTo>
                  <a:pt x="945642" y="597964"/>
                  <a:pt x="944118" y="595011"/>
                  <a:pt x="941451" y="594058"/>
                </a:cubicBezTo>
                <a:cubicBezTo>
                  <a:pt x="938784" y="593106"/>
                  <a:pt x="935831" y="594630"/>
                  <a:pt x="934879" y="597297"/>
                </a:cubicBezTo>
                <a:lnTo>
                  <a:pt x="924497" y="627967"/>
                </a:lnTo>
                <a:cubicBezTo>
                  <a:pt x="903542" y="635016"/>
                  <a:pt x="878110" y="640921"/>
                  <a:pt x="847820" y="643779"/>
                </a:cubicBezTo>
                <a:cubicBezTo>
                  <a:pt x="840581" y="644446"/>
                  <a:pt x="833723" y="645208"/>
                  <a:pt x="827151" y="646065"/>
                </a:cubicBezTo>
                <a:cubicBezTo>
                  <a:pt x="839534" y="630634"/>
                  <a:pt x="860774" y="603012"/>
                  <a:pt x="863346" y="591106"/>
                </a:cubicBezTo>
                <a:cubicBezTo>
                  <a:pt x="863918" y="588343"/>
                  <a:pt x="862108" y="585581"/>
                  <a:pt x="859346" y="585010"/>
                </a:cubicBezTo>
                <a:cubicBezTo>
                  <a:pt x="856583" y="584438"/>
                  <a:pt x="853821" y="586248"/>
                  <a:pt x="853250" y="589010"/>
                </a:cubicBezTo>
                <a:cubicBezTo>
                  <a:pt x="851154" y="598821"/>
                  <a:pt x="827342" y="629968"/>
                  <a:pt x="812006" y="648256"/>
                </a:cubicBezTo>
                <a:cubicBezTo>
                  <a:pt x="760095" y="656733"/>
                  <a:pt x="731901" y="670544"/>
                  <a:pt x="717804" y="679974"/>
                </a:cubicBezTo>
                <a:cubicBezTo>
                  <a:pt x="726281" y="646541"/>
                  <a:pt x="759238" y="565864"/>
                  <a:pt x="872300" y="575294"/>
                </a:cubicBezTo>
                <a:close/>
                <a:moveTo>
                  <a:pt x="700088" y="525859"/>
                </a:moveTo>
                <a:cubicBezTo>
                  <a:pt x="699611" y="526050"/>
                  <a:pt x="699135" y="526336"/>
                  <a:pt x="698754" y="526717"/>
                </a:cubicBezTo>
                <a:lnTo>
                  <a:pt x="684562" y="540147"/>
                </a:lnTo>
                <a:cubicBezTo>
                  <a:pt x="683800" y="540909"/>
                  <a:pt x="683324" y="541861"/>
                  <a:pt x="683133" y="542814"/>
                </a:cubicBezTo>
                <a:lnTo>
                  <a:pt x="637794" y="538528"/>
                </a:lnTo>
                <a:cubicBezTo>
                  <a:pt x="649891" y="530908"/>
                  <a:pt x="672751" y="520335"/>
                  <a:pt x="700088" y="525859"/>
                </a:cubicBezTo>
                <a:close/>
                <a:moveTo>
                  <a:pt x="653129" y="550434"/>
                </a:moveTo>
                <a:lnTo>
                  <a:pt x="671894" y="567293"/>
                </a:lnTo>
                <a:cubicBezTo>
                  <a:pt x="672846" y="568150"/>
                  <a:pt x="674084" y="568627"/>
                  <a:pt x="675322" y="568627"/>
                </a:cubicBezTo>
                <a:cubicBezTo>
                  <a:pt x="676751" y="568627"/>
                  <a:pt x="678180" y="568055"/>
                  <a:pt x="679133" y="566912"/>
                </a:cubicBezTo>
                <a:cubicBezTo>
                  <a:pt x="681038" y="564817"/>
                  <a:pt x="680847" y="561483"/>
                  <a:pt x="678752" y="559578"/>
                </a:cubicBezTo>
                <a:lnTo>
                  <a:pt x="670370" y="552053"/>
                </a:lnTo>
                <a:lnTo>
                  <a:pt x="701802" y="555006"/>
                </a:lnTo>
                <a:cubicBezTo>
                  <a:pt x="701993" y="555006"/>
                  <a:pt x="702088" y="555006"/>
                  <a:pt x="702278" y="555006"/>
                </a:cubicBezTo>
                <a:cubicBezTo>
                  <a:pt x="704945" y="555006"/>
                  <a:pt x="707136" y="553006"/>
                  <a:pt x="707422" y="550339"/>
                </a:cubicBezTo>
                <a:cubicBezTo>
                  <a:pt x="707708" y="547481"/>
                  <a:pt x="705612" y="545005"/>
                  <a:pt x="702755" y="544719"/>
                </a:cubicBezTo>
                <a:lnTo>
                  <a:pt x="695516" y="544052"/>
                </a:lnTo>
                <a:lnTo>
                  <a:pt x="705898" y="534241"/>
                </a:lnTo>
                <a:cubicBezTo>
                  <a:pt x="707803" y="532432"/>
                  <a:pt x="707993" y="529574"/>
                  <a:pt x="706469" y="527479"/>
                </a:cubicBezTo>
                <a:cubicBezTo>
                  <a:pt x="718185" y="530812"/>
                  <a:pt x="730568" y="537289"/>
                  <a:pt x="743236" y="548148"/>
                </a:cubicBezTo>
                <a:cubicBezTo>
                  <a:pt x="731806" y="556911"/>
                  <a:pt x="700754" y="577866"/>
                  <a:pt x="671417" y="572722"/>
                </a:cubicBezTo>
                <a:cubicBezTo>
                  <a:pt x="657606" y="570341"/>
                  <a:pt x="645605" y="562340"/>
                  <a:pt x="635889" y="548815"/>
                </a:cubicBezTo>
                <a:lnTo>
                  <a:pt x="653129" y="550434"/>
                </a:lnTo>
                <a:close/>
                <a:moveTo>
                  <a:pt x="689896" y="363649"/>
                </a:moveTo>
                <a:cubicBezTo>
                  <a:pt x="673989" y="336598"/>
                  <a:pt x="680942" y="294878"/>
                  <a:pt x="690563" y="262684"/>
                </a:cubicBezTo>
                <a:cubicBezTo>
                  <a:pt x="690753" y="263160"/>
                  <a:pt x="691039" y="263636"/>
                  <a:pt x="691420" y="264112"/>
                </a:cubicBezTo>
                <a:lnTo>
                  <a:pt x="716661" y="290878"/>
                </a:lnTo>
                <a:cubicBezTo>
                  <a:pt x="717233" y="291544"/>
                  <a:pt x="717995" y="291925"/>
                  <a:pt x="718852" y="292211"/>
                </a:cubicBezTo>
                <a:lnTo>
                  <a:pt x="732854" y="359458"/>
                </a:lnTo>
                <a:cubicBezTo>
                  <a:pt x="716756" y="346504"/>
                  <a:pt x="701612" y="333264"/>
                  <a:pt x="699897" y="329740"/>
                </a:cubicBezTo>
                <a:cubicBezTo>
                  <a:pt x="698659" y="327168"/>
                  <a:pt x="695611" y="326025"/>
                  <a:pt x="693039" y="327263"/>
                </a:cubicBezTo>
                <a:cubicBezTo>
                  <a:pt x="690467" y="328501"/>
                  <a:pt x="689324" y="331454"/>
                  <a:pt x="690563" y="334121"/>
                </a:cubicBezTo>
                <a:cubicBezTo>
                  <a:pt x="694277" y="342217"/>
                  <a:pt x="724567" y="366316"/>
                  <a:pt x="736187" y="375269"/>
                </a:cubicBezTo>
                <a:lnTo>
                  <a:pt x="739045" y="391271"/>
                </a:lnTo>
                <a:cubicBezTo>
                  <a:pt x="715709" y="388509"/>
                  <a:pt x="699135" y="379365"/>
                  <a:pt x="689896" y="363649"/>
                </a:cubicBezTo>
                <a:close/>
                <a:moveTo>
                  <a:pt x="744474" y="362506"/>
                </a:moveTo>
                <a:cubicBezTo>
                  <a:pt x="744379" y="361934"/>
                  <a:pt x="744188" y="361553"/>
                  <a:pt x="743903" y="361077"/>
                </a:cubicBezTo>
                <a:lnTo>
                  <a:pt x="735139" y="319167"/>
                </a:lnTo>
                <a:lnTo>
                  <a:pt x="750189" y="275542"/>
                </a:lnTo>
                <a:cubicBezTo>
                  <a:pt x="751142" y="272875"/>
                  <a:pt x="749713" y="269923"/>
                  <a:pt x="746951" y="268970"/>
                </a:cubicBezTo>
                <a:cubicBezTo>
                  <a:pt x="744284" y="268018"/>
                  <a:pt x="741331" y="269446"/>
                  <a:pt x="740378" y="272209"/>
                </a:cubicBezTo>
                <a:lnTo>
                  <a:pt x="731044" y="299450"/>
                </a:lnTo>
                <a:lnTo>
                  <a:pt x="717518" y="234585"/>
                </a:lnTo>
                <a:cubicBezTo>
                  <a:pt x="716947" y="231823"/>
                  <a:pt x="714185" y="230013"/>
                  <a:pt x="711422" y="230584"/>
                </a:cubicBezTo>
                <a:cubicBezTo>
                  <a:pt x="708660" y="231156"/>
                  <a:pt x="706850" y="233918"/>
                  <a:pt x="707422" y="236680"/>
                </a:cubicBezTo>
                <a:lnTo>
                  <a:pt x="715232" y="274114"/>
                </a:lnTo>
                <a:lnTo>
                  <a:pt x="699135" y="257064"/>
                </a:lnTo>
                <a:cubicBezTo>
                  <a:pt x="697421" y="255254"/>
                  <a:pt x="694849" y="255064"/>
                  <a:pt x="692753" y="256302"/>
                </a:cubicBezTo>
                <a:cubicBezTo>
                  <a:pt x="697706" y="240967"/>
                  <a:pt x="702850" y="228394"/>
                  <a:pt x="705898" y="221536"/>
                </a:cubicBezTo>
                <a:cubicBezTo>
                  <a:pt x="746188" y="251063"/>
                  <a:pt x="768001" y="282972"/>
                  <a:pt x="770763" y="316309"/>
                </a:cubicBezTo>
                <a:cubicBezTo>
                  <a:pt x="773335" y="347742"/>
                  <a:pt x="757904" y="373078"/>
                  <a:pt x="748570" y="385366"/>
                </a:cubicBezTo>
                <a:lnTo>
                  <a:pt x="744474" y="362506"/>
                </a:lnTo>
                <a:close/>
                <a:moveTo>
                  <a:pt x="1118616" y="69612"/>
                </a:moveTo>
                <a:cubicBezTo>
                  <a:pt x="1122331" y="79423"/>
                  <a:pt x="1126617" y="93805"/>
                  <a:pt x="1124712" y="104854"/>
                </a:cubicBezTo>
                <a:lnTo>
                  <a:pt x="1107662" y="127524"/>
                </a:lnTo>
                <a:cubicBezTo>
                  <a:pt x="1107758" y="115999"/>
                  <a:pt x="1106996" y="104188"/>
                  <a:pt x="1105186" y="92186"/>
                </a:cubicBezTo>
                <a:cubicBezTo>
                  <a:pt x="1107853" y="88757"/>
                  <a:pt x="1113568" y="80947"/>
                  <a:pt x="1118616" y="69612"/>
                </a:cubicBezTo>
                <a:close/>
                <a:moveTo>
                  <a:pt x="1041368" y="55896"/>
                </a:moveTo>
                <a:cubicBezTo>
                  <a:pt x="1042797" y="54467"/>
                  <a:pt x="1047464" y="51038"/>
                  <a:pt x="1059275" y="52181"/>
                </a:cubicBezTo>
                <a:cubicBezTo>
                  <a:pt x="1054989" y="64945"/>
                  <a:pt x="1046417" y="95044"/>
                  <a:pt x="1052036" y="116951"/>
                </a:cubicBezTo>
                <a:cubicBezTo>
                  <a:pt x="1047179" y="120190"/>
                  <a:pt x="1041749" y="123238"/>
                  <a:pt x="1035558" y="126286"/>
                </a:cubicBezTo>
                <a:lnTo>
                  <a:pt x="1041368" y="55896"/>
                </a:lnTo>
                <a:close/>
                <a:moveTo>
                  <a:pt x="869347" y="238585"/>
                </a:moveTo>
                <a:cubicBezTo>
                  <a:pt x="879729" y="245348"/>
                  <a:pt x="888492" y="254016"/>
                  <a:pt x="895636" y="264589"/>
                </a:cubicBezTo>
                <a:cubicBezTo>
                  <a:pt x="896969" y="271828"/>
                  <a:pt x="898493" y="278305"/>
                  <a:pt x="900208" y="283924"/>
                </a:cubicBezTo>
                <a:cubicBezTo>
                  <a:pt x="895922" y="279352"/>
                  <a:pt x="891159" y="274685"/>
                  <a:pt x="886111" y="270208"/>
                </a:cubicBezTo>
                <a:cubicBezTo>
                  <a:pt x="886111" y="270208"/>
                  <a:pt x="886111" y="270208"/>
                  <a:pt x="886016" y="270113"/>
                </a:cubicBezTo>
                <a:cubicBezTo>
                  <a:pt x="878681" y="263541"/>
                  <a:pt x="870871" y="257064"/>
                  <a:pt x="863346" y="251254"/>
                </a:cubicBezTo>
                <a:lnTo>
                  <a:pt x="859822" y="233251"/>
                </a:lnTo>
                <a:cubicBezTo>
                  <a:pt x="863155" y="234871"/>
                  <a:pt x="866299" y="236585"/>
                  <a:pt x="869347" y="238585"/>
                </a:cubicBezTo>
                <a:close/>
                <a:moveTo>
                  <a:pt x="838772" y="273161"/>
                </a:moveTo>
                <a:cubicBezTo>
                  <a:pt x="825913" y="244110"/>
                  <a:pt x="810959" y="229251"/>
                  <a:pt x="798862" y="221821"/>
                </a:cubicBezTo>
                <a:cubicBezTo>
                  <a:pt x="812292" y="221250"/>
                  <a:pt x="830485" y="222202"/>
                  <a:pt x="848392" y="228489"/>
                </a:cubicBezTo>
                <a:lnTo>
                  <a:pt x="851059" y="241824"/>
                </a:lnTo>
                <a:cubicBezTo>
                  <a:pt x="839629" y="233442"/>
                  <a:pt x="831056" y="227632"/>
                  <a:pt x="830104" y="226965"/>
                </a:cubicBezTo>
                <a:cubicBezTo>
                  <a:pt x="827722" y="225346"/>
                  <a:pt x="824484" y="226012"/>
                  <a:pt x="822960" y="228394"/>
                </a:cubicBezTo>
                <a:cubicBezTo>
                  <a:pt x="821341" y="230775"/>
                  <a:pt x="822008" y="234013"/>
                  <a:pt x="824389" y="235537"/>
                </a:cubicBezTo>
                <a:cubicBezTo>
                  <a:pt x="824675" y="235728"/>
                  <a:pt x="838962" y="245348"/>
                  <a:pt x="855536" y="258112"/>
                </a:cubicBezTo>
                <a:cubicBezTo>
                  <a:pt x="855536" y="258112"/>
                  <a:pt x="855536" y="258112"/>
                  <a:pt x="855536" y="258112"/>
                </a:cubicBezTo>
                <a:cubicBezTo>
                  <a:pt x="859822" y="261445"/>
                  <a:pt x="864203" y="264970"/>
                  <a:pt x="868585" y="268589"/>
                </a:cubicBezTo>
                <a:lnTo>
                  <a:pt x="852964" y="268589"/>
                </a:lnTo>
                <a:cubicBezTo>
                  <a:pt x="850106" y="268589"/>
                  <a:pt x="847820" y="270875"/>
                  <a:pt x="847820" y="273733"/>
                </a:cubicBezTo>
                <a:cubicBezTo>
                  <a:pt x="847820" y="276590"/>
                  <a:pt x="850106" y="278876"/>
                  <a:pt x="852964" y="278876"/>
                </a:cubicBezTo>
                <a:lnTo>
                  <a:pt x="880586" y="278876"/>
                </a:lnTo>
                <a:cubicBezTo>
                  <a:pt x="892207" y="289449"/>
                  <a:pt x="902018" y="300117"/>
                  <a:pt x="905828" y="308594"/>
                </a:cubicBezTo>
                <a:cubicBezTo>
                  <a:pt x="905923" y="308880"/>
                  <a:pt x="906113" y="309166"/>
                  <a:pt x="906304" y="309451"/>
                </a:cubicBezTo>
                <a:cubicBezTo>
                  <a:pt x="888397" y="312023"/>
                  <a:pt x="855345" y="310785"/>
                  <a:pt x="838772" y="273161"/>
                </a:cubicBezTo>
                <a:close/>
                <a:moveTo>
                  <a:pt x="906971" y="237157"/>
                </a:moveTo>
                <a:cubicBezTo>
                  <a:pt x="905542" y="245253"/>
                  <a:pt x="905066" y="253063"/>
                  <a:pt x="905542" y="260588"/>
                </a:cubicBezTo>
                <a:cubicBezTo>
                  <a:pt x="905542" y="260588"/>
                  <a:pt x="905542" y="260493"/>
                  <a:pt x="905447" y="260493"/>
                </a:cubicBezTo>
                <a:cubicBezTo>
                  <a:pt x="904113" y="252682"/>
                  <a:pt x="902875" y="243443"/>
                  <a:pt x="902018" y="232394"/>
                </a:cubicBezTo>
                <a:cubicBezTo>
                  <a:pt x="896874" y="171910"/>
                  <a:pt x="963835" y="103330"/>
                  <a:pt x="1008221" y="57991"/>
                </a:cubicBezTo>
                <a:cubicBezTo>
                  <a:pt x="1019270" y="46657"/>
                  <a:pt x="1028129" y="37513"/>
                  <a:pt x="1034796" y="29988"/>
                </a:cubicBezTo>
                <a:cubicBezTo>
                  <a:pt x="1033653" y="36655"/>
                  <a:pt x="1032415" y="44561"/>
                  <a:pt x="1031272" y="53515"/>
                </a:cubicBezTo>
                <a:cubicBezTo>
                  <a:pt x="1031272" y="53515"/>
                  <a:pt x="1031272" y="53610"/>
                  <a:pt x="1031272" y="53610"/>
                </a:cubicBezTo>
                <a:lnTo>
                  <a:pt x="1031272" y="53991"/>
                </a:lnTo>
                <a:cubicBezTo>
                  <a:pt x="1028510" y="74851"/>
                  <a:pt x="1025843" y="101235"/>
                  <a:pt x="1024700" y="131143"/>
                </a:cubicBezTo>
                <a:cubicBezTo>
                  <a:pt x="1017365" y="134096"/>
                  <a:pt x="1009364" y="136858"/>
                  <a:pt x="1000316" y="139240"/>
                </a:cubicBezTo>
                <a:cubicBezTo>
                  <a:pt x="985456" y="143240"/>
                  <a:pt x="972503" y="149336"/>
                  <a:pt x="961454" y="156575"/>
                </a:cubicBezTo>
                <a:cubicBezTo>
                  <a:pt x="970788" y="124476"/>
                  <a:pt x="1001649" y="94758"/>
                  <a:pt x="1001935" y="94377"/>
                </a:cubicBezTo>
                <a:cubicBezTo>
                  <a:pt x="1004030" y="92377"/>
                  <a:pt x="1004126" y="89138"/>
                  <a:pt x="1002125" y="87043"/>
                </a:cubicBezTo>
                <a:cubicBezTo>
                  <a:pt x="1000125" y="84947"/>
                  <a:pt x="996887" y="84852"/>
                  <a:pt x="994791" y="86852"/>
                </a:cubicBezTo>
                <a:cubicBezTo>
                  <a:pt x="993267" y="88281"/>
                  <a:pt x="957358" y="122857"/>
                  <a:pt x="949738" y="160385"/>
                </a:cubicBezTo>
                <a:cubicBezTo>
                  <a:pt x="949452" y="161909"/>
                  <a:pt x="949833" y="163338"/>
                  <a:pt x="950690" y="164481"/>
                </a:cubicBezTo>
                <a:cubicBezTo>
                  <a:pt x="924878" y="185626"/>
                  <a:pt x="911162" y="213916"/>
                  <a:pt x="906971" y="237157"/>
                </a:cubicBezTo>
                <a:close/>
                <a:moveTo>
                  <a:pt x="917162" y="238966"/>
                </a:moveTo>
                <a:cubicBezTo>
                  <a:pt x="922972" y="206677"/>
                  <a:pt x="948880" y="163814"/>
                  <a:pt x="1002983" y="149146"/>
                </a:cubicBezTo>
                <a:cubicBezTo>
                  <a:pt x="1013651" y="146288"/>
                  <a:pt x="1023080" y="142954"/>
                  <a:pt x="1031558" y="139430"/>
                </a:cubicBezTo>
                <a:cubicBezTo>
                  <a:pt x="1031653" y="139430"/>
                  <a:pt x="1031653" y="139430"/>
                  <a:pt x="1031748" y="139335"/>
                </a:cubicBezTo>
                <a:cubicBezTo>
                  <a:pt x="1031938" y="139240"/>
                  <a:pt x="1032129" y="139144"/>
                  <a:pt x="1032320" y="139049"/>
                </a:cubicBezTo>
                <a:cubicBezTo>
                  <a:pt x="1048893" y="133334"/>
                  <a:pt x="1058799" y="127714"/>
                  <a:pt x="1062038" y="122571"/>
                </a:cubicBezTo>
                <a:cubicBezTo>
                  <a:pt x="1079373" y="110093"/>
                  <a:pt x="1088803" y="96853"/>
                  <a:pt x="1093851" y="86471"/>
                </a:cubicBezTo>
                <a:cubicBezTo>
                  <a:pt x="1094137" y="88186"/>
                  <a:pt x="1094423" y="89900"/>
                  <a:pt x="1094708" y="91615"/>
                </a:cubicBezTo>
                <a:lnTo>
                  <a:pt x="1097185" y="136287"/>
                </a:lnTo>
                <a:cubicBezTo>
                  <a:pt x="1093565" y="203724"/>
                  <a:pt x="1056894" y="259159"/>
                  <a:pt x="1013651" y="289354"/>
                </a:cubicBezTo>
                <a:cubicBezTo>
                  <a:pt x="998125" y="300117"/>
                  <a:pt x="982694" y="306880"/>
                  <a:pt x="969169" y="309166"/>
                </a:cubicBezTo>
                <a:cubicBezTo>
                  <a:pt x="960501" y="307070"/>
                  <a:pt x="951167" y="305927"/>
                  <a:pt x="941070" y="305832"/>
                </a:cubicBezTo>
                <a:cubicBezTo>
                  <a:pt x="940308" y="305356"/>
                  <a:pt x="939546" y="304975"/>
                  <a:pt x="938784" y="304403"/>
                </a:cubicBezTo>
                <a:cubicBezTo>
                  <a:pt x="938308" y="304117"/>
                  <a:pt x="937927" y="303736"/>
                  <a:pt x="937451" y="303355"/>
                </a:cubicBezTo>
                <a:cubicBezTo>
                  <a:pt x="1025462" y="256207"/>
                  <a:pt x="1042797" y="177149"/>
                  <a:pt x="1043464" y="173720"/>
                </a:cubicBezTo>
                <a:cubicBezTo>
                  <a:pt x="1044035" y="170958"/>
                  <a:pt x="1042226" y="168196"/>
                  <a:pt x="1039463" y="167624"/>
                </a:cubicBezTo>
                <a:cubicBezTo>
                  <a:pt x="1036701" y="167053"/>
                  <a:pt x="1033939" y="168862"/>
                  <a:pt x="1033367" y="171625"/>
                </a:cubicBezTo>
                <a:cubicBezTo>
                  <a:pt x="1033177" y="172387"/>
                  <a:pt x="1015746" y="251254"/>
                  <a:pt x="929545" y="295831"/>
                </a:cubicBezTo>
                <a:cubicBezTo>
                  <a:pt x="917638" y="282019"/>
                  <a:pt x="913067" y="261636"/>
                  <a:pt x="917162" y="238966"/>
                </a:cubicBezTo>
                <a:close/>
                <a:moveTo>
                  <a:pt x="1050417" y="400320"/>
                </a:moveTo>
                <a:cubicBezTo>
                  <a:pt x="1045464" y="398796"/>
                  <a:pt x="1039749" y="398415"/>
                  <a:pt x="1033558" y="398415"/>
                </a:cubicBezTo>
                <a:cubicBezTo>
                  <a:pt x="1028986" y="398415"/>
                  <a:pt x="1024223" y="398701"/>
                  <a:pt x="1019270" y="398891"/>
                </a:cubicBezTo>
                <a:cubicBezTo>
                  <a:pt x="999172" y="399939"/>
                  <a:pt x="976503" y="400987"/>
                  <a:pt x="956596" y="387937"/>
                </a:cubicBezTo>
                <a:cubicBezTo>
                  <a:pt x="927259" y="368602"/>
                  <a:pt x="926687" y="335074"/>
                  <a:pt x="928021" y="320310"/>
                </a:cubicBezTo>
                <a:cubicBezTo>
                  <a:pt x="934688" y="323358"/>
                  <a:pt x="942594" y="327930"/>
                  <a:pt x="950881" y="333264"/>
                </a:cubicBezTo>
                <a:cubicBezTo>
                  <a:pt x="949738" y="334597"/>
                  <a:pt x="949262" y="336407"/>
                  <a:pt x="949833" y="338122"/>
                </a:cubicBezTo>
                <a:lnTo>
                  <a:pt x="961358" y="373650"/>
                </a:lnTo>
                <a:cubicBezTo>
                  <a:pt x="962025" y="375841"/>
                  <a:pt x="964121" y="377269"/>
                  <a:pt x="966311" y="377269"/>
                </a:cubicBezTo>
                <a:cubicBezTo>
                  <a:pt x="966883" y="377269"/>
                  <a:pt x="967359" y="377174"/>
                  <a:pt x="967930" y="376984"/>
                </a:cubicBezTo>
                <a:cubicBezTo>
                  <a:pt x="970693" y="376126"/>
                  <a:pt x="972122" y="373174"/>
                  <a:pt x="971264" y="370507"/>
                </a:cubicBezTo>
                <a:lnTo>
                  <a:pt x="961454" y="340217"/>
                </a:lnTo>
                <a:cubicBezTo>
                  <a:pt x="990219" y="359839"/>
                  <a:pt x="1020032" y="384318"/>
                  <a:pt x="1020509" y="384699"/>
                </a:cubicBezTo>
                <a:cubicBezTo>
                  <a:pt x="1021461" y="385461"/>
                  <a:pt x="1022604" y="385842"/>
                  <a:pt x="1023842" y="385842"/>
                </a:cubicBezTo>
                <a:cubicBezTo>
                  <a:pt x="1025366" y="385842"/>
                  <a:pt x="1026795" y="385175"/>
                  <a:pt x="1027843" y="383937"/>
                </a:cubicBezTo>
                <a:cubicBezTo>
                  <a:pt x="1029653" y="381746"/>
                  <a:pt x="1029367" y="378508"/>
                  <a:pt x="1027176" y="376603"/>
                </a:cubicBezTo>
                <a:cubicBezTo>
                  <a:pt x="1026033" y="375650"/>
                  <a:pt x="1014984" y="366506"/>
                  <a:pt x="1000030" y="355171"/>
                </a:cubicBezTo>
                <a:lnTo>
                  <a:pt x="1008983" y="350790"/>
                </a:lnTo>
                <a:cubicBezTo>
                  <a:pt x="1011555" y="349552"/>
                  <a:pt x="1012603" y="346408"/>
                  <a:pt x="1011364" y="343837"/>
                </a:cubicBezTo>
                <a:cubicBezTo>
                  <a:pt x="1010126" y="341265"/>
                  <a:pt x="1006983" y="340217"/>
                  <a:pt x="1004411" y="341455"/>
                </a:cubicBezTo>
                <a:lnTo>
                  <a:pt x="990695" y="348123"/>
                </a:lnTo>
                <a:cubicBezTo>
                  <a:pt x="978027" y="338693"/>
                  <a:pt x="963644" y="328597"/>
                  <a:pt x="950595" y="320596"/>
                </a:cubicBezTo>
                <a:cubicBezTo>
                  <a:pt x="962025" y="324596"/>
                  <a:pt x="973360" y="326787"/>
                  <a:pt x="984409" y="326787"/>
                </a:cubicBezTo>
                <a:cubicBezTo>
                  <a:pt x="985742" y="326787"/>
                  <a:pt x="987076" y="326692"/>
                  <a:pt x="988409" y="326692"/>
                </a:cubicBezTo>
                <a:cubicBezTo>
                  <a:pt x="1024509" y="344599"/>
                  <a:pt x="1042702" y="380032"/>
                  <a:pt x="1050417" y="400320"/>
                </a:cubicBezTo>
                <a:close/>
                <a:moveTo>
                  <a:pt x="989457" y="316309"/>
                </a:moveTo>
                <a:cubicBezTo>
                  <a:pt x="988600" y="315928"/>
                  <a:pt x="987838" y="315547"/>
                  <a:pt x="986980" y="315166"/>
                </a:cubicBezTo>
                <a:cubicBezTo>
                  <a:pt x="997458" y="311356"/>
                  <a:pt x="1008507" y="305641"/>
                  <a:pt x="1019556" y="297926"/>
                </a:cubicBezTo>
                <a:cubicBezTo>
                  <a:pt x="1063085" y="267541"/>
                  <a:pt x="1100328" y="212868"/>
                  <a:pt x="1106805" y="146098"/>
                </a:cubicBezTo>
                <a:cubicBezTo>
                  <a:pt x="1106805" y="146098"/>
                  <a:pt x="1106805" y="146098"/>
                  <a:pt x="1106900" y="146098"/>
                </a:cubicBezTo>
                <a:lnTo>
                  <a:pt x="1133856" y="110188"/>
                </a:lnTo>
                <a:cubicBezTo>
                  <a:pt x="1133856" y="110188"/>
                  <a:pt x="1133856" y="110188"/>
                  <a:pt x="1133856" y="110093"/>
                </a:cubicBezTo>
                <a:cubicBezTo>
                  <a:pt x="1133856" y="110093"/>
                  <a:pt x="1133951" y="110093"/>
                  <a:pt x="1133951" y="109998"/>
                </a:cubicBezTo>
                <a:cubicBezTo>
                  <a:pt x="1136809" y="105997"/>
                  <a:pt x="1139476" y="101997"/>
                  <a:pt x="1142048" y="98092"/>
                </a:cubicBezTo>
                <a:cubicBezTo>
                  <a:pt x="1126808" y="155242"/>
                  <a:pt x="1088517" y="272018"/>
                  <a:pt x="1022985" y="306689"/>
                </a:cubicBezTo>
                <a:cubicBezTo>
                  <a:pt x="1012031" y="312499"/>
                  <a:pt x="1000887" y="315547"/>
                  <a:pt x="989457" y="31630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4E7696-56D4-4332-88B7-C5D7D2512FD3}"/>
              </a:ext>
            </a:extLst>
          </p:cNvPr>
          <p:cNvGrpSpPr/>
          <p:nvPr/>
        </p:nvGrpSpPr>
        <p:grpSpPr>
          <a:xfrm>
            <a:off x="2930515" y="2812582"/>
            <a:ext cx="2153387" cy="357704"/>
            <a:chOff x="4414837" y="3072764"/>
            <a:chExt cx="2205322" cy="366331"/>
          </a:xfrm>
          <a:solidFill>
            <a:schemeClr val="bg2"/>
          </a:solidFill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5F422B-2FBA-4B17-AE20-4AC91EA08042}"/>
                </a:ext>
              </a:extLst>
            </p:cNvPr>
            <p:cNvSpPr/>
            <p:nvPr/>
          </p:nvSpPr>
          <p:spPr>
            <a:xfrm>
              <a:off x="4414837" y="3072764"/>
              <a:ext cx="292989" cy="363855"/>
            </a:xfrm>
            <a:custGeom>
              <a:avLst/>
              <a:gdLst>
                <a:gd name="connsiteX0" fmla="*/ 292989 w 292989"/>
                <a:gd name="connsiteY0" fmla="*/ 270034 h 363855"/>
                <a:gd name="connsiteX1" fmla="*/ 283750 w 292989"/>
                <a:gd name="connsiteY1" fmla="*/ 310515 h 363855"/>
                <a:gd name="connsiteX2" fmla="*/ 258413 w 292989"/>
                <a:gd name="connsiteY2" fmla="*/ 339757 h 363855"/>
                <a:gd name="connsiteX3" fmla="*/ 220980 w 292989"/>
                <a:gd name="connsiteY3" fmla="*/ 357664 h 363855"/>
                <a:gd name="connsiteX4" fmla="*/ 175641 w 292989"/>
                <a:gd name="connsiteY4" fmla="*/ 363855 h 363855"/>
                <a:gd name="connsiteX5" fmla="*/ 0 w 292989"/>
                <a:gd name="connsiteY5" fmla="*/ 363855 h 363855"/>
                <a:gd name="connsiteX6" fmla="*/ 0 w 292989"/>
                <a:gd name="connsiteY6" fmla="*/ 0 h 363855"/>
                <a:gd name="connsiteX7" fmla="*/ 194691 w 292989"/>
                <a:gd name="connsiteY7" fmla="*/ 0 h 363855"/>
                <a:gd name="connsiteX8" fmla="*/ 228981 w 292989"/>
                <a:gd name="connsiteY8" fmla="*/ 8192 h 363855"/>
                <a:gd name="connsiteX9" fmla="*/ 255080 w 292989"/>
                <a:gd name="connsiteY9" fmla="*/ 29432 h 363855"/>
                <a:gd name="connsiteX10" fmla="*/ 271748 w 292989"/>
                <a:gd name="connsiteY10" fmla="*/ 59150 h 363855"/>
                <a:gd name="connsiteX11" fmla="*/ 277654 w 292989"/>
                <a:gd name="connsiteY11" fmla="*/ 92678 h 363855"/>
                <a:gd name="connsiteX12" fmla="*/ 264319 w 292989"/>
                <a:gd name="connsiteY12" fmla="*/ 142589 h 363855"/>
                <a:gd name="connsiteX13" fmla="*/ 225362 w 292989"/>
                <a:gd name="connsiteY13" fmla="*/ 177165 h 363855"/>
                <a:gd name="connsiteX14" fmla="*/ 274796 w 292989"/>
                <a:gd name="connsiteY14" fmla="*/ 210217 h 363855"/>
                <a:gd name="connsiteX15" fmla="*/ 292989 w 292989"/>
                <a:gd name="connsiteY15" fmla="*/ 270034 h 363855"/>
                <a:gd name="connsiteX16" fmla="*/ 70676 w 292989"/>
                <a:gd name="connsiteY16" fmla="*/ 60484 h 363855"/>
                <a:gd name="connsiteX17" fmla="*/ 70676 w 292989"/>
                <a:gd name="connsiteY17" fmla="*/ 152210 h 363855"/>
                <a:gd name="connsiteX18" fmla="*/ 164973 w 292989"/>
                <a:gd name="connsiteY18" fmla="*/ 152210 h 363855"/>
                <a:gd name="connsiteX19" fmla="*/ 195453 w 292989"/>
                <a:gd name="connsiteY19" fmla="*/ 139922 h 363855"/>
                <a:gd name="connsiteX20" fmla="*/ 208026 w 292989"/>
                <a:gd name="connsiteY20" fmla="*/ 106109 h 363855"/>
                <a:gd name="connsiteX21" fmla="*/ 196501 w 292989"/>
                <a:gd name="connsiteY21" fmla="*/ 72771 h 363855"/>
                <a:gd name="connsiteX22" fmla="*/ 168116 w 292989"/>
                <a:gd name="connsiteY22" fmla="*/ 60484 h 363855"/>
                <a:gd name="connsiteX23" fmla="*/ 70676 w 292989"/>
                <a:gd name="connsiteY23" fmla="*/ 60484 h 363855"/>
                <a:gd name="connsiteX24" fmla="*/ 221837 w 292989"/>
                <a:gd name="connsiteY24" fmla="*/ 256699 h 363855"/>
                <a:gd name="connsiteX25" fmla="*/ 218504 w 292989"/>
                <a:gd name="connsiteY25" fmla="*/ 238030 h 363855"/>
                <a:gd name="connsiteX26" fmla="*/ 209550 w 292989"/>
                <a:gd name="connsiteY26" fmla="*/ 222409 h 363855"/>
                <a:gd name="connsiteX27" fmla="*/ 196215 w 292989"/>
                <a:gd name="connsiteY27" fmla="*/ 211931 h 363855"/>
                <a:gd name="connsiteX28" fmla="*/ 179356 w 292989"/>
                <a:gd name="connsiteY28" fmla="*/ 208121 h 363855"/>
                <a:gd name="connsiteX29" fmla="*/ 70676 w 292989"/>
                <a:gd name="connsiteY29" fmla="*/ 208121 h 363855"/>
                <a:gd name="connsiteX30" fmla="*/ 70676 w 292989"/>
                <a:gd name="connsiteY30" fmla="*/ 303943 h 363855"/>
                <a:gd name="connsiteX31" fmla="*/ 175736 w 292989"/>
                <a:gd name="connsiteY31" fmla="*/ 303943 h 363855"/>
                <a:gd name="connsiteX32" fmla="*/ 193929 w 292989"/>
                <a:gd name="connsiteY32" fmla="*/ 300323 h 363855"/>
                <a:gd name="connsiteX33" fmla="*/ 208502 w 292989"/>
                <a:gd name="connsiteY33" fmla="*/ 290322 h 363855"/>
                <a:gd name="connsiteX34" fmla="*/ 218218 w 292989"/>
                <a:gd name="connsiteY34" fmla="*/ 275177 h 363855"/>
                <a:gd name="connsiteX35" fmla="*/ 221837 w 292989"/>
                <a:gd name="connsiteY35" fmla="*/ 256699 h 36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2989" h="363855">
                  <a:moveTo>
                    <a:pt x="292989" y="270034"/>
                  </a:moveTo>
                  <a:cubicBezTo>
                    <a:pt x="292989" y="285369"/>
                    <a:pt x="289941" y="298895"/>
                    <a:pt x="283750" y="310515"/>
                  </a:cubicBezTo>
                  <a:cubicBezTo>
                    <a:pt x="277559" y="322136"/>
                    <a:pt x="269177" y="331851"/>
                    <a:pt x="258413" y="339757"/>
                  </a:cubicBezTo>
                  <a:cubicBezTo>
                    <a:pt x="247650" y="347663"/>
                    <a:pt x="235172" y="353568"/>
                    <a:pt x="220980" y="357664"/>
                  </a:cubicBezTo>
                  <a:cubicBezTo>
                    <a:pt x="206788" y="361760"/>
                    <a:pt x="191738" y="363855"/>
                    <a:pt x="175641" y="363855"/>
                  </a:cubicBezTo>
                  <a:lnTo>
                    <a:pt x="0" y="363855"/>
                  </a:lnTo>
                  <a:lnTo>
                    <a:pt x="0" y="0"/>
                  </a:lnTo>
                  <a:lnTo>
                    <a:pt x="194691" y="0"/>
                  </a:lnTo>
                  <a:cubicBezTo>
                    <a:pt x="207359" y="0"/>
                    <a:pt x="218789" y="2762"/>
                    <a:pt x="228981" y="8192"/>
                  </a:cubicBezTo>
                  <a:cubicBezTo>
                    <a:pt x="239268" y="13621"/>
                    <a:pt x="247936" y="20765"/>
                    <a:pt x="255080" y="29432"/>
                  </a:cubicBezTo>
                  <a:cubicBezTo>
                    <a:pt x="262223" y="38100"/>
                    <a:pt x="267843" y="48006"/>
                    <a:pt x="271748" y="59150"/>
                  </a:cubicBezTo>
                  <a:cubicBezTo>
                    <a:pt x="275654" y="70295"/>
                    <a:pt x="277654" y="81439"/>
                    <a:pt x="277654" y="92678"/>
                  </a:cubicBezTo>
                  <a:cubicBezTo>
                    <a:pt x="277654" y="110490"/>
                    <a:pt x="273177" y="127064"/>
                    <a:pt x="264319" y="142589"/>
                  </a:cubicBezTo>
                  <a:cubicBezTo>
                    <a:pt x="255461" y="158115"/>
                    <a:pt x="242411" y="169640"/>
                    <a:pt x="225362" y="177165"/>
                  </a:cubicBezTo>
                  <a:cubicBezTo>
                    <a:pt x="246221" y="183356"/>
                    <a:pt x="262700" y="194310"/>
                    <a:pt x="274796" y="210217"/>
                  </a:cubicBezTo>
                  <a:cubicBezTo>
                    <a:pt x="286988" y="226219"/>
                    <a:pt x="292989" y="246126"/>
                    <a:pt x="292989" y="270034"/>
                  </a:cubicBezTo>
                  <a:close/>
                  <a:moveTo>
                    <a:pt x="70676" y="60484"/>
                  </a:moveTo>
                  <a:lnTo>
                    <a:pt x="70676" y="152210"/>
                  </a:lnTo>
                  <a:lnTo>
                    <a:pt x="164973" y="152210"/>
                  </a:lnTo>
                  <a:cubicBezTo>
                    <a:pt x="176879" y="152210"/>
                    <a:pt x="187071" y="148114"/>
                    <a:pt x="195453" y="139922"/>
                  </a:cubicBezTo>
                  <a:cubicBezTo>
                    <a:pt x="203835" y="131731"/>
                    <a:pt x="208026" y="120491"/>
                    <a:pt x="208026" y="106109"/>
                  </a:cubicBezTo>
                  <a:cubicBezTo>
                    <a:pt x="208026" y="92107"/>
                    <a:pt x="204216" y="81058"/>
                    <a:pt x="196501" y="72771"/>
                  </a:cubicBezTo>
                  <a:cubicBezTo>
                    <a:pt x="188786" y="64580"/>
                    <a:pt x="179356" y="60484"/>
                    <a:pt x="168116" y="60484"/>
                  </a:cubicBezTo>
                  <a:lnTo>
                    <a:pt x="70676" y="60484"/>
                  </a:lnTo>
                  <a:close/>
                  <a:moveTo>
                    <a:pt x="221837" y="256699"/>
                  </a:moveTo>
                  <a:cubicBezTo>
                    <a:pt x="221837" y="250222"/>
                    <a:pt x="220694" y="243935"/>
                    <a:pt x="218504" y="238030"/>
                  </a:cubicBezTo>
                  <a:cubicBezTo>
                    <a:pt x="216313" y="232029"/>
                    <a:pt x="213265" y="226886"/>
                    <a:pt x="209550" y="222409"/>
                  </a:cubicBezTo>
                  <a:cubicBezTo>
                    <a:pt x="205740" y="217932"/>
                    <a:pt x="201359" y="214503"/>
                    <a:pt x="196215" y="211931"/>
                  </a:cubicBezTo>
                  <a:cubicBezTo>
                    <a:pt x="191072" y="209360"/>
                    <a:pt x="185452" y="208121"/>
                    <a:pt x="179356" y="208121"/>
                  </a:cubicBezTo>
                  <a:lnTo>
                    <a:pt x="70676" y="208121"/>
                  </a:lnTo>
                  <a:lnTo>
                    <a:pt x="70676" y="303943"/>
                  </a:lnTo>
                  <a:lnTo>
                    <a:pt x="175736" y="303943"/>
                  </a:lnTo>
                  <a:cubicBezTo>
                    <a:pt x="182213" y="303943"/>
                    <a:pt x="188309" y="302705"/>
                    <a:pt x="193929" y="300323"/>
                  </a:cubicBezTo>
                  <a:cubicBezTo>
                    <a:pt x="199549" y="297942"/>
                    <a:pt x="204406" y="294608"/>
                    <a:pt x="208502" y="290322"/>
                  </a:cubicBezTo>
                  <a:cubicBezTo>
                    <a:pt x="212598" y="286036"/>
                    <a:pt x="215837" y="280988"/>
                    <a:pt x="218218" y="275177"/>
                  </a:cubicBezTo>
                  <a:cubicBezTo>
                    <a:pt x="220599" y="269272"/>
                    <a:pt x="221837" y="263176"/>
                    <a:pt x="221837" y="2566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287C9F-2490-42B2-A68F-916467E25F2F}"/>
                </a:ext>
              </a:extLst>
            </p:cNvPr>
            <p:cNvSpPr/>
            <p:nvPr/>
          </p:nvSpPr>
          <p:spPr>
            <a:xfrm>
              <a:off x="4886133" y="3072764"/>
              <a:ext cx="256127" cy="363759"/>
            </a:xfrm>
            <a:custGeom>
              <a:avLst/>
              <a:gdLst>
                <a:gd name="connsiteX0" fmla="*/ 0 w 256127"/>
                <a:gd name="connsiteY0" fmla="*/ 363760 h 363759"/>
                <a:gd name="connsiteX1" fmla="*/ 0 w 256127"/>
                <a:gd name="connsiteY1" fmla="*/ 0 h 363759"/>
                <a:gd name="connsiteX2" fmla="*/ 70676 w 256127"/>
                <a:gd name="connsiteY2" fmla="*/ 0 h 363759"/>
                <a:gd name="connsiteX3" fmla="*/ 70676 w 256127"/>
                <a:gd name="connsiteY3" fmla="*/ 301752 h 363759"/>
                <a:gd name="connsiteX4" fmla="*/ 256127 w 256127"/>
                <a:gd name="connsiteY4" fmla="*/ 301752 h 363759"/>
                <a:gd name="connsiteX5" fmla="*/ 256127 w 256127"/>
                <a:gd name="connsiteY5" fmla="*/ 363760 h 363759"/>
                <a:gd name="connsiteX6" fmla="*/ 0 w 256127"/>
                <a:gd name="connsiteY6" fmla="*/ 363760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127" h="363759">
                  <a:moveTo>
                    <a:pt x="0" y="363760"/>
                  </a:moveTo>
                  <a:lnTo>
                    <a:pt x="0" y="0"/>
                  </a:lnTo>
                  <a:lnTo>
                    <a:pt x="70676" y="0"/>
                  </a:lnTo>
                  <a:lnTo>
                    <a:pt x="70676" y="301752"/>
                  </a:lnTo>
                  <a:lnTo>
                    <a:pt x="256127" y="301752"/>
                  </a:lnTo>
                  <a:lnTo>
                    <a:pt x="256127" y="363760"/>
                  </a:lnTo>
                  <a:lnTo>
                    <a:pt x="0" y="363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EF1C02F-13CD-45A8-B625-EEBA66160C94}"/>
                </a:ext>
              </a:extLst>
            </p:cNvPr>
            <p:cNvSpPr/>
            <p:nvPr/>
          </p:nvSpPr>
          <p:spPr>
            <a:xfrm>
              <a:off x="5289327" y="3072764"/>
              <a:ext cx="318135" cy="366331"/>
            </a:xfrm>
            <a:custGeom>
              <a:avLst/>
              <a:gdLst>
                <a:gd name="connsiteX0" fmla="*/ 158782 w 318135"/>
                <a:gd name="connsiteY0" fmla="*/ 303752 h 366331"/>
                <a:gd name="connsiteX1" fmla="*/ 201073 w 318135"/>
                <a:gd name="connsiteY1" fmla="*/ 293465 h 366331"/>
                <a:gd name="connsiteX2" fmla="*/ 228695 w 318135"/>
                <a:gd name="connsiteY2" fmla="*/ 266795 h 366331"/>
                <a:gd name="connsiteX3" fmla="*/ 243554 w 318135"/>
                <a:gd name="connsiteY3" fmla="*/ 229172 h 366331"/>
                <a:gd name="connsiteX4" fmla="*/ 247936 w 318135"/>
                <a:gd name="connsiteY4" fmla="*/ 185357 h 366331"/>
                <a:gd name="connsiteX5" fmla="*/ 247936 w 318135"/>
                <a:gd name="connsiteY5" fmla="*/ 0 h 366331"/>
                <a:gd name="connsiteX6" fmla="*/ 318135 w 318135"/>
                <a:gd name="connsiteY6" fmla="*/ 0 h 366331"/>
                <a:gd name="connsiteX7" fmla="*/ 318135 w 318135"/>
                <a:gd name="connsiteY7" fmla="*/ 185452 h 366331"/>
                <a:gd name="connsiteX8" fmla="*/ 309182 w 318135"/>
                <a:gd name="connsiteY8" fmla="*/ 255651 h 366331"/>
                <a:gd name="connsiteX9" fmla="*/ 280988 w 318135"/>
                <a:gd name="connsiteY9" fmla="*/ 312992 h 366331"/>
                <a:gd name="connsiteX10" fmla="*/ 231553 w 318135"/>
                <a:gd name="connsiteY10" fmla="*/ 351949 h 366331"/>
                <a:gd name="connsiteX11" fmla="*/ 159353 w 318135"/>
                <a:gd name="connsiteY11" fmla="*/ 366332 h 366331"/>
                <a:gd name="connsiteX12" fmla="*/ 85344 w 318135"/>
                <a:gd name="connsiteY12" fmla="*/ 351187 h 366331"/>
                <a:gd name="connsiteX13" fmla="*/ 35909 w 318135"/>
                <a:gd name="connsiteY13" fmla="*/ 311182 h 366331"/>
                <a:gd name="connsiteX14" fmla="*/ 8477 w 318135"/>
                <a:gd name="connsiteY14" fmla="*/ 253556 h 366331"/>
                <a:gd name="connsiteX15" fmla="*/ 0 w 318135"/>
                <a:gd name="connsiteY15" fmla="*/ 185452 h 366331"/>
                <a:gd name="connsiteX16" fmla="*/ 0 w 318135"/>
                <a:gd name="connsiteY16" fmla="*/ 0 h 366331"/>
                <a:gd name="connsiteX17" fmla="*/ 70676 w 318135"/>
                <a:gd name="connsiteY17" fmla="*/ 0 h 366331"/>
                <a:gd name="connsiteX18" fmla="*/ 70676 w 318135"/>
                <a:gd name="connsiteY18" fmla="*/ 185452 h 366331"/>
                <a:gd name="connsiteX19" fmla="*/ 75057 w 318135"/>
                <a:gd name="connsiteY19" fmla="*/ 229743 h 366331"/>
                <a:gd name="connsiteX20" fmla="*/ 89916 w 318135"/>
                <a:gd name="connsiteY20" fmla="*/ 267367 h 366331"/>
                <a:gd name="connsiteX21" fmla="*/ 117348 w 318135"/>
                <a:gd name="connsiteY21" fmla="*/ 293751 h 366331"/>
                <a:gd name="connsiteX22" fmla="*/ 158782 w 318135"/>
                <a:gd name="connsiteY22" fmla="*/ 303752 h 36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8135" h="366331">
                  <a:moveTo>
                    <a:pt x="158782" y="303752"/>
                  </a:moveTo>
                  <a:cubicBezTo>
                    <a:pt x="175546" y="303752"/>
                    <a:pt x="189643" y="300323"/>
                    <a:pt x="201073" y="293465"/>
                  </a:cubicBezTo>
                  <a:cubicBezTo>
                    <a:pt x="212503" y="286607"/>
                    <a:pt x="221742" y="277749"/>
                    <a:pt x="228695" y="266795"/>
                  </a:cubicBezTo>
                  <a:cubicBezTo>
                    <a:pt x="235649" y="255842"/>
                    <a:pt x="240602" y="243364"/>
                    <a:pt x="243554" y="229172"/>
                  </a:cubicBezTo>
                  <a:cubicBezTo>
                    <a:pt x="246412" y="214979"/>
                    <a:pt x="247936" y="200406"/>
                    <a:pt x="247936" y="185357"/>
                  </a:cubicBezTo>
                  <a:lnTo>
                    <a:pt x="247936" y="0"/>
                  </a:lnTo>
                  <a:lnTo>
                    <a:pt x="318135" y="0"/>
                  </a:lnTo>
                  <a:lnTo>
                    <a:pt x="318135" y="185452"/>
                  </a:lnTo>
                  <a:cubicBezTo>
                    <a:pt x="318135" y="210407"/>
                    <a:pt x="315182" y="233744"/>
                    <a:pt x="309182" y="255651"/>
                  </a:cubicBezTo>
                  <a:cubicBezTo>
                    <a:pt x="303181" y="277463"/>
                    <a:pt x="293846" y="296609"/>
                    <a:pt x="280988" y="312992"/>
                  </a:cubicBezTo>
                  <a:cubicBezTo>
                    <a:pt x="268224" y="329375"/>
                    <a:pt x="251746" y="342329"/>
                    <a:pt x="231553" y="351949"/>
                  </a:cubicBezTo>
                  <a:cubicBezTo>
                    <a:pt x="211360" y="361474"/>
                    <a:pt x="187357" y="366332"/>
                    <a:pt x="159353" y="366332"/>
                  </a:cubicBezTo>
                  <a:cubicBezTo>
                    <a:pt x="130302" y="366332"/>
                    <a:pt x="105632" y="361283"/>
                    <a:pt x="85344" y="351187"/>
                  </a:cubicBezTo>
                  <a:cubicBezTo>
                    <a:pt x="65056" y="341090"/>
                    <a:pt x="48578" y="327755"/>
                    <a:pt x="35909" y="311182"/>
                  </a:cubicBezTo>
                  <a:cubicBezTo>
                    <a:pt x="23241" y="294608"/>
                    <a:pt x="14097" y="275368"/>
                    <a:pt x="8477" y="253556"/>
                  </a:cubicBezTo>
                  <a:cubicBezTo>
                    <a:pt x="2858" y="231743"/>
                    <a:pt x="0" y="208979"/>
                    <a:pt x="0" y="185452"/>
                  </a:cubicBezTo>
                  <a:lnTo>
                    <a:pt x="0" y="0"/>
                  </a:lnTo>
                  <a:lnTo>
                    <a:pt x="70676" y="0"/>
                  </a:lnTo>
                  <a:lnTo>
                    <a:pt x="70676" y="185452"/>
                  </a:lnTo>
                  <a:cubicBezTo>
                    <a:pt x="70676" y="200787"/>
                    <a:pt x="72104" y="215646"/>
                    <a:pt x="75057" y="229743"/>
                  </a:cubicBezTo>
                  <a:cubicBezTo>
                    <a:pt x="77915" y="243935"/>
                    <a:pt x="82868" y="256508"/>
                    <a:pt x="89916" y="267367"/>
                  </a:cubicBezTo>
                  <a:cubicBezTo>
                    <a:pt x="96869" y="278321"/>
                    <a:pt x="106013" y="287084"/>
                    <a:pt x="117348" y="293751"/>
                  </a:cubicBezTo>
                  <a:cubicBezTo>
                    <a:pt x="128588" y="300419"/>
                    <a:pt x="142399" y="303752"/>
                    <a:pt x="158782" y="303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C0B111A-BF37-4684-BA7A-3BADFFBE1EED}"/>
                </a:ext>
              </a:extLst>
            </p:cNvPr>
            <p:cNvSpPr/>
            <p:nvPr/>
          </p:nvSpPr>
          <p:spPr>
            <a:xfrm>
              <a:off x="5801677" y="3072764"/>
              <a:ext cx="367283" cy="363759"/>
            </a:xfrm>
            <a:custGeom>
              <a:avLst/>
              <a:gdLst>
                <a:gd name="connsiteX0" fmla="*/ 296513 w 367283"/>
                <a:gd name="connsiteY0" fmla="*/ 363760 h 363759"/>
                <a:gd name="connsiteX1" fmla="*/ 296513 w 367283"/>
                <a:gd name="connsiteY1" fmla="*/ 122968 h 363759"/>
                <a:gd name="connsiteX2" fmla="*/ 202787 w 367283"/>
                <a:gd name="connsiteY2" fmla="*/ 302228 h 363759"/>
                <a:gd name="connsiteX3" fmla="*/ 164401 w 367283"/>
                <a:gd name="connsiteY3" fmla="*/ 302228 h 363759"/>
                <a:gd name="connsiteX4" fmla="*/ 70675 w 367283"/>
                <a:gd name="connsiteY4" fmla="*/ 122968 h 363759"/>
                <a:gd name="connsiteX5" fmla="*/ 70675 w 367283"/>
                <a:gd name="connsiteY5" fmla="*/ 363760 h 363759"/>
                <a:gd name="connsiteX6" fmla="*/ 0 w 367283"/>
                <a:gd name="connsiteY6" fmla="*/ 363760 h 363759"/>
                <a:gd name="connsiteX7" fmla="*/ 0 w 367283"/>
                <a:gd name="connsiteY7" fmla="*/ 0 h 363759"/>
                <a:gd name="connsiteX8" fmla="*/ 75819 w 367283"/>
                <a:gd name="connsiteY8" fmla="*/ 0 h 363759"/>
                <a:gd name="connsiteX9" fmla="*/ 183356 w 367283"/>
                <a:gd name="connsiteY9" fmla="*/ 206978 h 363759"/>
                <a:gd name="connsiteX10" fmla="*/ 291941 w 367283"/>
                <a:gd name="connsiteY10" fmla="*/ 0 h 363759"/>
                <a:gd name="connsiteX11" fmla="*/ 367284 w 367283"/>
                <a:gd name="connsiteY11" fmla="*/ 0 h 363759"/>
                <a:gd name="connsiteX12" fmla="*/ 367284 w 367283"/>
                <a:gd name="connsiteY12" fmla="*/ 363760 h 363759"/>
                <a:gd name="connsiteX13" fmla="*/ 296513 w 367283"/>
                <a:gd name="connsiteY13" fmla="*/ 363760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7283" h="363759">
                  <a:moveTo>
                    <a:pt x="296513" y="363760"/>
                  </a:moveTo>
                  <a:lnTo>
                    <a:pt x="296513" y="122968"/>
                  </a:lnTo>
                  <a:lnTo>
                    <a:pt x="202787" y="302228"/>
                  </a:lnTo>
                  <a:lnTo>
                    <a:pt x="164401" y="302228"/>
                  </a:lnTo>
                  <a:lnTo>
                    <a:pt x="70675" y="122968"/>
                  </a:lnTo>
                  <a:lnTo>
                    <a:pt x="70675" y="363760"/>
                  </a:lnTo>
                  <a:lnTo>
                    <a:pt x="0" y="363760"/>
                  </a:lnTo>
                  <a:lnTo>
                    <a:pt x="0" y="0"/>
                  </a:lnTo>
                  <a:lnTo>
                    <a:pt x="75819" y="0"/>
                  </a:lnTo>
                  <a:lnTo>
                    <a:pt x="183356" y="206978"/>
                  </a:lnTo>
                  <a:lnTo>
                    <a:pt x="291941" y="0"/>
                  </a:lnTo>
                  <a:lnTo>
                    <a:pt x="367284" y="0"/>
                  </a:lnTo>
                  <a:lnTo>
                    <a:pt x="367284" y="363760"/>
                  </a:lnTo>
                  <a:lnTo>
                    <a:pt x="296513" y="363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3B3D210-E777-407C-8A24-631C3DA5880F}"/>
                </a:ext>
              </a:extLst>
            </p:cNvPr>
            <p:cNvSpPr/>
            <p:nvPr/>
          </p:nvSpPr>
          <p:spPr>
            <a:xfrm>
              <a:off x="6367652" y="3072764"/>
              <a:ext cx="252507" cy="363759"/>
            </a:xfrm>
            <a:custGeom>
              <a:avLst/>
              <a:gdLst>
                <a:gd name="connsiteX0" fmla="*/ 252508 w 252507"/>
                <a:gd name="connsiteY0" fmla="*/ 301752 h 363759"/>
                <a:gd name="connsiteX1" fmla="*/ 252508 w 252507"/>
                <a:gd name="connsiteY1" fmla="*/ 363760 h 363759"/>
                <a:gd name="connsiteX2" fmla="*/ 0 w 252507"/>
                <a:gd name="connsiteY2" fmla="*/ 363760 h 363759"/>
                <a:gd name="connsiteX3" fmla="*/ 0 w 252507"/>
                <a:gd name="connsiteY3" fmla="*/ 0 h 363759"/>
                <a:gd name="connsiteX4" fmla="*/ 247936 w 252507"/>
                <a:gd name="connsiteY4" fmla="*/ 0 h 363759"/>
                <a:gd name="connsiteX5" fmla="*/ 247936 w 252507"/>
                <a:gd name="connsiteY5" fmla="*/ 62008 h 363759"/>
                <a:gd name="connsiteX6" fmla="*/ 70675 w 252507"/>
                <a:gd name="connsiteY6" fmla="*/ 62008 h 363759"/>
                <a:gd name="connsiteX7" fmla="*/ 70675 w 252507"/>
                <a:gd name="connsiteY7" fmla="*/ 149638 h 363759"/>
                <a:gd name="connsiteX8" fmla="*/ 223838 w 252507"/>
                <a:gd name="connsiteY8" fmla="*/ 149638 h 363759"/>
                <a:gd name="connsiteX9" fmla="*/ 223838 w 252507"/>
                <a:gd name="connsiteY9" fmla="*/ 206978 h 363759"/>
                <a:gd name="connsiteX10" fmla="*/ 70675 w 252507"/>
                <a:gd name="connsiteY10" fmla="*/ 206978 h 363759"/>
                <a:gd name="connsiteX11" fmla="*/ 70675 w 252507"/>
                <a:gd name="connsiteY11" fmla="*/ 301752 h 363759"/>
                <a:gd name="connsiteX12" fmla="*/ 252508 w 252507"/>
                <a:gd name="connsiteY12" fmla="*/ 301752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507" h="363759">
                  <a:moveTo>
                    <a:pt x="252508" y="301752"/>
                  </a:moveTo>
                  <a:lnTo>
                    <a:pt x="252508" y="363760"/>
                  </a:lnTo>
                  <a:lnTo>
                    <a:pt x="0" y="363760"/>
                  </a:lnTo>
                  <a:lnTo>
                    <a:pt x="0" y="0"/>
                  </a:lnTo>
                  <a:lnTo>
                    <a:pt x="247936" y="0"/>
                  </a:lnTo>
                  <a:lnTo>
                    <a:pt x="247936" y="62008"/>
                  </a:lnTo>
                  <a:lnTo>
                    <a:pt x="70675" y="62008"/>
                  </a:lnTo>
                  <a:lnTo>
                    <a:pt x="70675" y="149638"/>
                  </a:lnTo>
                  <a:lnTo>
                    <a:pt x="223838" y="149638"/>
                  </a:lnTo>
                  <a:lnTo>
                    <a:pt x="223838" y="206978"/>
                  </a:lnTo>
                  <a:lnTo>
                    <a:pt x="70675" y="206978"/>
                  </a:lnTo>
                  <a:lnTo>
                    <a:pt x="70675" y="301752"/>
                  </a:lnTo>
                  <a:lnTo>
                    <a:pt x="252508" y="3017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F0AFB7-524B-4FE4-BEDB-36DB9CAAF856}"/>
              </a:ext>
            </a:extLst>
          </p:cNvPr>
          <p:cNvGrpSpPr/>
          <p:nvPr/>
        </p:nvGrpSpPr>
        <p:grpSpPr>
          <a:xfrm>
            <a:off x="2930516" y="3472652"/>
            <a:ext cx="3229382" cy="361703"/>
            <a:chOff x="4414837" y="3748754"/>
            <a:chExt cx="3307269" cy="370427"/>
          </a:xfrm>
          <a:solidFill>
            <a:schemeClr val="bg2"/>
          </a:solidFill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00C4E5-78A4-4889-8023-EFF5D4D0896E}"/>
                </a:ext>
              </a:extLst>
            </p:cNvPr>
            <p:cNvSpPr/>
            <p:nvPr/>
          </p:nvSpPr>
          <p:spPr>
            <a:xfrm>
              <a:off x="4414837" y="3751421"/>
              <a:ext cx="244316" cy="363759"/>
            </a:xfrm>
            <a:custGeom>
              <a:avLst/>
              <a:gdLst>
                <a:gd name="connsiteX0" fmla="*/ 0 w 244316"/>
                <a:gd name="connsiteY0" fmla="*/ 363760 h 363759"/>
                <a:gd name="connsiteX1" fmla="*/ 0 w 244316"/>
                <a:gd name="connsiteY1" fmla="*/ 0 h 363759"/>
                <a:gd name="connsiteX2" fmla="*/ 244316 w 244316"/>
                <a:gd name="connsiteY2" fmla="*/ 0 h 363759"/>
                <a:gd name="connsiteX3" fmla="*/ 244316 w 244316"/>
                <a:gd name="connsiteY3" fmla="*/ 62008 h 363759"/>
                <a:gd name="connsiteX4" fmla="*/ 70676 w 244316"/>
                <a:gd name="connsiteY4" fmla="*/ 62008 h 363759"/>
                <a:gd name="connsiteX5" fmla="*/ 70676 w 244316"/>
                <a:gd name="connsiteY5" fmla="*/ 155734 h 363759"/>
                <a:gd name="connsiteX6" fmla="*/ 215170 w 244316"/>
                <a:gd name="connsiteY6" fmla="*/ 155734 h 363759"/>
                <a:gd name="connsiteX7" fmla="*/ 215170 w 244316"/>
                <a:gd name="connsiteY7" fmla="*/ 213074 h 363759"/>
                <a:gd name="connsiteX8" fmla="*/ 70676 w 244316"/>
                <a:gd name="connsiteY8" fmla="*/ 213074 h 363759"/>
                <a:gd name="connsiteX9" fmla="*/ 70676 w 244316"/>
                <a:gd name="connsiteY9" fmla="*/ 363665 h 363759"/>
                <a:gd name="connsiteX10" fmla="*/ 0 w 244316"/>
                <a:gd name="connsiteY10" fmla="*/ 363665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316" h="363759">
                  <a:moveTo>
                    <a:pt x="0" y="363760"/>
                  </a:moveTo>
                  <a:lnTo>
                    <a:pt x="0" y="0"/>
                  </a:lnTo>
                  <a:lnTo>
                    <a:pt x="244316" y="0"/>
                  </a:lnTo>
                  <a:lnTo>
                    <a:pt x="244316" y="62008"/>
                  </a:lnTo>
                  <a:lnTo>
                    <a:pt x="70676" y="62008"/>
                  </a:lnTo>
                  <a:lnTo>
                    <a:pt x="70676" y="155734"/>
                  </a:lnTo>
                  <a:lnTo>
                    <a:pt x="215170" y="155734"/>
                  </a:lnTo>
                  <a:lnTo>
                    <a:pt x="215170" y="213074"/>
                  </a:lnTo>
                  <a:lnTo>
                    <a:pt x="70676" y="213074"/>
                  </a:lnTo>
                  <a:lnTo>
                    <a:pt x="70676" y="363665"/>
                  </a:lnTo>
                  <a:lnTo>
                    <a:pt x="0" y="3636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5C053ED-B4D6-4258-9B9B-8CE30E3D5408}"/>
                </a:ext>
              </a:extLst>
            </p:cNvPr>
            <p:cNvSpPr/>
            <p:nvPr/>
          </p:nvSpPr>
          <p:spPr>
            <a:xfrm>
              <a:off x="4820601" y="3751421"/>
              <a:ext cx="256127" cy="363759"/>
            </a:xfrm>
            <a:custGeom>
              <a:avLst/>
              <a:gdLst>
                <a:gd name="connsiteX0" fmla="*/ 0 w 256127"/>
                <a:gd name="connsiteY0" fmla="*/ 363760 h 363759"/>
                <a:gd name="connsiteX1" fmla="*/ 0 w 256127"/>
                <a:gd name="connsiteY1" fmla="*/ 0 h 363759"/>
                <a:gd name="connsiteX2" fmla="*/ 70676 w 256127"/>
                <a:gd name="connsiteY2" fmla="*/ 0 h 363759"/>
                <a:gd name="connsiteX3" fmla="*/ 70676 w 256127"/>
                <a:gd name="connsiteY3" fmla="*/ 301752 h 363759"/>
                <a:gd name="connsiteX4" fmla="*/ 256127 w 256127"/>
                <a:gd name="connsiteY4" fmla="*/ 301752 h 363759"/>
                <a:gd name="connsiteX5" fmla="*/ 256127 w 256127"/>
                <a:gd name="connsiteY5" fmla="*/ 363760 h 363759"/>
                <a:gd name="connsiteX6" fmla="*/ 0 w 256127"/>
                <a:gd name="connsiteY6" fmla="*/ 363760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127" h="363759">
                  <a:moveTo>
                    <a:pt x="0" y="363760"/>
                  </a:moveTo>
                  <a:lnTo>
                    <a:pt x="0" y="0"/>
                  </a:lnTo>
                  <a:lnTo>
                    <a:pt x="70676" y="0"/>
                  </a:lnTo>
                  <a:lnTo>
                    <a:pt x="70676" y="301752"/>
                  </a:lnTo>
                  <a:lnTo>
                    <a:pt x="256127" y="301752"/>
                  </a:lnTo>
                  <a:lnTo>
                    <a:pt x="256127" y="363760"/>
                  </a:lnTo>
                  <a:lnTo>
                    <a:pt x="0" y="363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0F7027-9004-4DDD-B111-54D0A2DBE58A}"/>
                </a:ext>
              </a:extLst>
            </p:cNvPr>
            <p:cNvSpPr/>
            <p:nvPr/>
          </p:nvSpPr>
          <p:spPr>
            <a:xfrm>
              <a:off x="5206936" y="3748944"/>
              <a:ext cx="355091" cy="368808"/>
            </a:xfrm>
            <a:custGeom>
              <a:avLst/>
              <a:gdLst>
                <a:gd name="connsiteX0" fmla="*/ 177165 w 355091"/>
                <a:gd name="connsiteY0" fmla="*/ 368808 h 368808"/>
                <a:gd name="connsiteX1" fmla="*/ 104680 w 355091"/>
                <a:gd name="connsiteY1" fmla="*/ 353187 h 368808"/>
                <a:gd name="connsiteX2" fmla="*/ 48863 w 355091"/>
                <a:gd name="connsiteY2" fmla="*/ 311658 h 368808"/>
                <a:gd name="connsiteX3" fmla="*/ 12763 w 355091"/>
                <a:gd name="connsiteY3" fmla="*/ 252508 h 368808"/>
                <a:gd name="connsiteX4" fmla="*/ 0 w 355091"/>
                <a:gd name="connsiteY4" fmla="*/ 184404 h 368808"/>
                <a:gd name="connsiteX5" fmla="*/ 13525 w 355091"/>
                <a:gd name="connsiteY5" fmla="*/ 114776 h 368808"/>
                <a:gd name="connsiteX6" fmla="*/ 50959 w 355091"/>
                <a:gd name="connsiteY6" fmla="*/ 55912 h 368808"/>
                <a:gd name="connsiteX7" fmla="*/ 107537 w 355091"/>
                <a:gd name="connsiteY7" fmla="*/ 15145 h 368808"/>
                <a:gd name="connsiteX8" fmla="*/ 178784 w 355091"/>
                <a:gd name="connsiteY8" fmla="*/ 0 h 368808"/>
                <a:gd name="connsiteX9" fmla="*/ 250793 w 355091"/>
                <a:gd name="connsiteY9" fmla="*/ 16097 h 368808"/>
                <a:gd name="connsiteX10" fmla="*/ 306419 w 355091"/>
                <a:gd name="connsiteY10" fmla="*/ 58388 h 368808"/>
                <a:gd name="connsiteX11" fmla="*/ 342328 w 355091"/>
                <a:gd name="connsiteY11" fmla="*/ 117824 h 368808"/>
                <a:gd name="connsiteX12" fmla="*/ 355092 w 355091"/>
                <a:gd name="connsiteY12" fmla="*/ 185452 h 368808"/>
                <a:gd name="connsiteX13" fmla="*/ 341757 w 355091"/>
                <a:gd name="connsiteY13" fmla="*/ 254889 h 368808"/>
                <a:gd name="connsiteX14" fmla="*/ 304895 w 355091"/>
                <a:gd name="connsiteY14" fmla="*/ 313277 h 368808"/>
                <a:gd name="connsiteX15" fmla="*/ 248507 w 355091"/>
                <a:gd name="connsiteY15" fmla="*/ 353759 h 368808"/>
                <a:gd name="connsiteX16" fmla="*/ 177165 w 355091"/>
                <a:gd name="connsiteY16" fmla="*/ 368808 h 368808"/>
                <a:gd name="connsiteX17" fmla="*/ 71628 w 355091"/>
                <a:gd name="connsiteY17" fmla="*/ 184404 h 368808"/>
                <a:gd name="connsiteX18" fmla="*/ 78772 w 355091"/>
                <a:gd name="connsiteY18" fmla="*/ 230029 h 368808"/>
                <a:gd name="connsiteX19" fmla="*/ 99536 w 355091"/>
                <a:gd name="connsiteY19" fmla="*/ 268986 h 368808"/>
                <a:gd name="connsiteX20" fmla="*/ 132874 w 355091"/>
                <a:gd name="connsiteY20" fmla="*/ 296132 h 368808"/>
                <a:gd name="connsiteX21" fmla="*/ 177736 w 355091"/>
                <a:gd name="connsiteY21" fmla="*/ 306419 h 368808"/>
                <a:gd name="connsiteX22" fmla="*/ 223075 w 355091"/>
                <a:gd name="connsiteY22" fmla="*/ 295942 h 368808"/>
                <a:gd name="connsiteX23" fmla="*/ 256413 w 355091"/>
                <a:gd name="connsiteY23" fmla="*/ 268034 h 368808"/>
                <a:gd name="connsiteX24" fmla="*/ 276892 w 355091"/>
                <a:gd name="connsiteY24" fmla="*/ 228886 h 368808"/>
                <a:gd name="connsiteX25" fmla="*/ 283845 w 355091"/>
                <a:gd name="connsiteY25" fmla="*/ 184595 h 368808"/>
                <a:gd name="connsiteX26" fmla="*/ 276415 w 355091"/>
                <a:gd name="connsiteY26" fmla="*/ 138970 h 368808"/>
                <a:gd name="connsiteX27" fmla="*/ 255365 w 355091"/>
                <a:gd name="connsiteY27" fmla="*/ 100013 h 368808"/>
                <a:gd name="connsiteX28" fmla="*/ 222028 w 355091"/>
                <a:gd name="connsiteY28" fmla="*/ 73152 h 368808"/>
                <a:gd name="connsiteX29" fmla="*/ 177736 w 355091"/>
                <a:gd name="connsiteY29" fmla="*/ 63151 h 368808"/>
                <a:gd name="connsiteX30" fmla="*/ 132112 w 355091"/>
                <a:gd name="connsiteY30" fmla="*/ 73628 h 368808"/>
                <a:gd name="connsiteX31" fmla="*/ 98774 w 355091"/>
                <a:gd name="connsiteY31" fmla="*/ 101251 h 368808"/>
                <a:gd name="connsiteX32" fmla="*/ 78581 w 355091"/>
                <a:gd name="connsiteY32" fmla="*/ 140208 h 368808"/>
                <a:gd name="connsiteX33" fmla="*/ 71628 w 355091"/>
                <a:gd name="connsiteY33" fmla="*/ 184404 h 36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55091" h="368808">
                  <a:moveTo>
                    <a:pt x="177165" y="368808"/>
                  </a:moveTo>
                  <a:cubicBezTo>
                    <a:pt x="150495" y="368808"/>
                    <a:pt x="126397" y="363569"/>
                    <a:pt x="104680" y="353187"/>
                  </a:cubicBezTo>
                  <a:cubicBezTo>
                    <a:pt x="82963" y="342805"/>
                    <a:pt x="64389" y="328898"/>
                    <a:pt x="48863" y="311658"/>
                  </a:cubicBezTo>
                  <a:cubicBezTo>
                    <a:pt x="33338" y="294418"/>
                    <a:pt x="21241" y="274701"/>
                    <a:pt x="12763" y="252508"/>
                  </a:cubicBezTo>
                  <a:cubicBezTo>
                    <a:pt x="4191" y="230315"/>
                    <a:pt x="0" y="207645"/>
                    <a:pt x="0" y="184404"/>
                  </a:cubicBezTo>
                  <a:cubicBezTo>
                    <a:pt x="0" y="160115"/>
                    <a:pt x="4477" y="136970"/>
                    <a:pt x="13525" y="114776"/>
                  </a:cubicBezTo>
                  <a:cubicBezTo>
                    <a:pt x="22574" y="92583"/>
                    <a:pt x="35052" y="72962"/>
                    <a:pt x="50959" y="55912"/>
                  </a:cubicBezTo>
                  <a:cubicBezTo>
                    <a:pt x="66865" y="38862"/>
                    <a:pt x="85725" y="25241"/>
                    <a:pt x="107537" y="15145"/>
                  </a:cubicBezTo>
                  <a:cubicBezTo>
                    <a:pt x="129349" y="5048"/>
                    <a:pt x="153162" y="0"/>
                    <a:pt x="178784" y="0"/>
                  </a:cubicBezTo>
                  <a:cubicBezTo>
                    <a:pt x="205073" y="0"/>
                    <a:pt x="229076" y="5334"/>
                    <a:pt x="250793" y="16097"/>
                  </a:cubicBezTo>
                  <a:cubicBezTo>
                    <a:pt x="272510" y="26861"/>
                    <a:pt x="290989" y="40958"/>
                    <a:pt x="306419" y="58388"/>
                  </a:cubicBezTo>
                  <a:cubicBezTo>
                    <a:pt x="321755" y="75819"/>
                    <a:pt x="333756" y="95631"/>
                    <a:pt x="342328" y="117824"/>
                  </a:cubicBezTo>
                  <a:cubicBezTo>
                    <a:pt x="350901" y="140018"/>
                    <a:pt x="355092" y="162592"/>
                    <a:pt x="355092" y="185452"/>
                  </a:cubicBezTo>
                  <a:cubicBezTo>
                    <a:pt x="355092" y="209741"/>
                    <a:pt x="350615" y="232791"/>
                    <a:pt x="341757" y="254889"/>
                  </a:cubicBezTo>
                  <a:cubicBezTo>
                    <a:pt x="332899" y="276892"/>
                    <a:pt x="320611" y="296418"/>
                    <a:pt x="304895" y="313277"/>
                  </a:cubicBezTo>
                  <a:cubicBezTo>
                    <a:pt x="289179" y="330137"/>
                    <a:pt x="270415" y="343662"/>
                    <a:pt x="248507" y="353759"/>
                  </a:cubicBezTo>
                  <a:cubicBezTo>
                    <a:pt x="226504" y="363760"/>
                    <a:pt x="202787" y="368808"/>
                    <a:pt x="177165" y="368808"/>
                  </a:cubicBezTo>
                  <a:close/>
                  <a:moveTo>
                    <a:pt x="71628" y="184404"/>
                  </a:moveTo>
                  <a:cubicBezTo>
                    <a:pt x="71628" y="200120"/>
                    <a:pt x="74009" y="215360"/>
                    <a:pt x="78772" y="230029"/>
                  </a:cubicBezTo>
                  <a:cubicBezTo>
                    <a:pt x="83534" y="244697"/>
                    <a:pt x="90488" y="257651"/>
                    <a:pt x="99536" y="268986"/>
                  </a:cubicBezTo>
                  <a:cubicBezTo>
                    <a:pt x="108585" y="280225"/>
                    <a:pt x="119729" y="289274"/>
                    <a:pt x="132874" y="296132"/>
                  </a:cubicBezTo>
                  <a:cubicBezTo>
                    <a:pt x="146018" y="302990"/>
                    <a:pt x="160972" y="306419"/>
                    <a:pt x="177736" y="306419"/>
                  </a:cubicBezTo>
                  <a:cubicBezTo>
                    <a:pt x="194786" y="306419"/>
                    <a:pt x="209931" y="302895"/>
                    <a:pt x="223075" y="295942"/>
                  </a:cubicBezTo>
                  <a:cubicBezTo>
                    <a:pt x="236220" y="288988"/>
                    <a:pt x="247364" y="279654"/>
                    <a:pt x="256413" y="268034"/>
                  </a:cubicBezTo>
                  <a:cubicBezTo>
                    <a:pt x="265462" y="256413"/>
                    <a:pt x="272320" y="243364"/>
                    <a:pt x="276892" y="228886"/>
                  </a:cubicBezTo>
                  <a:cubicBezTo>
                    <a:pt x="281464" y="214408"/>
                    <a:pt x="283845" y="199644"/>
                    <a:pt x="283845" y="184595"/>
                  </a:cubicBezTo>
                  <a:cubicBezTo>
                    <a:pt x="283845" y="168878"/>
                    <a:pt x="281368" y="153638"/>
                    <a:pt x="276415" y="138970"/>
                  </a:cubicBezTo>
                  <a:cubicBezTo>
                    <a:pt x="271463" y="124301"/>
                    <a:pt x="264414" y="111347"/>
                    <a:pt x="255365" y="100013"/>
                  </a:cubicBezTo>
                  <a:cubicBezTo>
                    <a:pt x="246316" y="88773"/>
                    <a:pt x="235172" y="79724"/>
                    <a:pt x="222028" y="73152"/>
                  </a:cubicBezTo>
                  <a:cubicBezTo>
                    <a:pt x="208883" y="66485"/>
                    <a:pt x="194119" y="63151"/>
                    <a:pt x="177736" y="63151"/>
                  </a:cubicBezTo>
                  <a:cubicBezTo>
                    <a:pt x="160687" y="63151"/>
                    <a:pt x="145447" y="66675"/>
                    <a:pt x="132112" y="73628"/>
                  </a:cubicBezTo>
                  <a:cubicBezTo>
                    <a:pt x="118777" y="80677"/>
                    <a:pt x="107728" y="89821"/>
                    <a:pt x="98774" y="101251"/>
                  </a:cubicBezTo>
                  <a:cubicBezTo>
                    <a:pt x="89916" y="112681"/>
                    <a:pt x="83153" y="125635"/>
                    <a:pt x="78581" y="140208"/>
                  </a:cubicBezTo>
                  <a:cubicBezTo>
                    <a:pt x="73914" y="154591"/>
                    <a:pt x="71628" y="169355"/>
                    <a:pt x="71628" y="1844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D007EBF-76BF-4CF9-9E89-6A5965DF227A}"/>
                </a:ext>
              </a:extLst>
            </p:cNvPr>
            <p:cNvSpPr/>
            <p:nvPr/>
          </p:nvSpPr>
          <p:spPr>
            <a:xfrm>
              <a:off x="5733954" y="3751421"/>
              <a:ext cx="318134" cy="366331"/>
            </a:xfrm>
            <a:custGeom>
              <a:avLst/>
              <a:gdLst>
                <a:gd name="connsiteX0" fmla="*/ 158782 w 318134"/>
                <a:gd name="connsiteY0" fmla="*/ 303848 h 366331"/>
                <a:gd name="connsiteX1" fmla="*/ 201073 w 318134"/>
                <a:gd name="connsiteY1" fmla="*/ 293561 h 366331"/>
                <a:gd name="connsiteX2" fmla="*/ 228695 w 318134"/>
                <a:gd name="connsiteY2" fmla="*/ 266890 h 366331"/>
                <a:gd name="connsiteX3" fmla="*/ 243554 w 318134"/>
                <a:gd name="connsiteY3" fmla="*/ 229267 h 366331"/>
                <a:gd name="connsiteX4" fmla="*/ 247936 w 318134"/>
                <a:gd name="connsiteY4" fmla="*/ 185452 h 366331"/>
                <a:gd name="connsiteX5" fmla="*/ 247936 w 318134"/>
                <a:gd name="connsiteY5" fmla="*/ 0 h 366331"/>
                <a:gd name="connsiteX6" fmla="*/ 318135 w 318134"/>
                <a:gd name="connsiteY6" fmla="*/ 0 h 366331"/>
                <a:gd name="connsiteX7" fmla="*/ 318135 w 318134"/>
                <a:gd name="connsiteY7" fmla="*/ 185452 h 366331"/>
                <a:gd name="connsiteX8" fmla="*/ 309181 w 318134"/>
                <a:gd name="connsiteY8" fmla="*/ 255651 h 366331"/>
                <a:gd name="connsiteX9" fmla="*/ 280988 w 318134"/>
                <a:gd name="connsiteY9" fmla="*/ 312992 h 366331"/>
                <a:gd name="connsiteX10" fmla="*/ 231553 w 318134"/>
                <a:gd name="connsiteY10" fmla="*/ 351949 h 366331"/>
                <a:gd name="connsiteX11" fmla="*/ 159353 w 318134"/>
                <a:gd name="connsiteY11" fmla="*/ 366332 h 366331"/>
                <a:gd name="connsiteX12" fmla="*/ 85344 w 318134"/>
                <a:gd name="connsiteY12" fmla="*/ 351187 h 366331"/>
                <a:gd name="connsiteX13" fmla="*/ 35909 w 318134"/>
                <a:gd name="connsiteY13" fmla="*/ 311182 h 366331"/>
                <a:gd name="connsiteX14" fmla="*/ 8477 w 318134"/>
                <a:gd name="connsiteY14" fmla="*/ 253556 h 366331"/>
                <a:gd name="connsiteX15" fmla="*/ 0 w 318134"/>
                <a:gd name="connsiteY15" fmla="*/ 185452 h 366331"/>
                <a:gd name="connsiteX16" fmla="*/ 0 w 318134"/>
                <a:gd name="connsiteY16" fmla="*/ 0 h 366331"/>
                <a:gd name="connsiteX17" fmla="*/ 70675 w 318134"/>
                <a:gd name="connsiteY17" fmla="*/ 0 h 366331"/>
                <a:gd name="connsiteX18" fmla="*/ 70675 w 318134"/>
                <a:gd name="connsiteY18" fmla="*/ 185452 h 366331"/>
                <a:gd name="connsiteX19" fmla="*/ 75057 w 318134"/>
                <a:gd name="connsiteY19" fmla="*/ 229743 h 366331"/>
                <a:gd name="connsiteX20" fmla="*/ 89916 w 318134"/>
                <a:gd name="connsiteY20" fmla="*/ 267367 h 366331"/>
                <a:gd name="connsiteX21" fmla="*/ 117348 w 318134"/>
                <a:gd name="connsiteY21" fmla="*/ 293751 h 366331"/>
                <a:gd name="connsiteX22" fmla="*/ 158782 w 318134"/>
                <a:gd name="connsiteY22" fmla="*/ 303848 h 36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8134" h="366331">
                  <a:moveTo>
                    <a:pt x="158782" y="303848"/>
                  </a:moveTo>
                  <a:cubicBezTo>
                    <a:pt x="175546" y="303848"/>
                    <a:pt x="189643" y="300419"/>
                    <a:pt x="201073" y="293561"/>
                  </a:cubicBezTo>
                  <a:cubicBezTo>
                    <a:pt x="212503" y="286703"/>
                    <a:pt x="221742" y="277844"/>
                    <a:pt x="228695" y="266890"/>
                  </a:cubicBezTo>
                  <a:cubicBezTo>
                    <a:pt x="235648" y="255937"/>
                    <a:pt x="240601" y="243459"/>
                    <a:pt x="243554" y="229267"/>
                  </a:cubicBezTo>
                  <a:cubicBezTo>
                    <a:pt x="246412" y="215074"/>
                    <a:pt x="247936" y="200501"/>
                    <a:pt x="247936" y="185452"/>
                  </a:cubicBezTo>
                  <a:lnTo>
                    <a:pt x="247936" y="0"/>
                  </a:lnTo>
                  <a:lnTo>
                    <a:pt x="318135" y="0"/>
                  </a:lnTo>
                  <a:lnTo>
                    <a:pt x="318135" y="185452"/>
                  </a:lnTo>
                  <a:cubicBezTo>
                    <a:pt x="318135" y="210407"/>
                    <a:pt x="315182" y="233744"/>
                    <a:pt x="309181" y="255651"/>
                  </a:cubicBezTo>
                  <a:cubicBezTo>
                    <a:pt x="303181" y="277463"/>
                    <a:pt x="293846" y="296609"/>
                    <a:pt x="280988" y="312992"/>
                  </a:cubicBezTo>
                  <a:cubicBezTo>
                    <a:pt x="268224" y="329374"/>
                    <a:pt x="251746" y="342328"/>
                    <a:pt x="231553" y="351949"/>
                  </a:cubicBezTo>
                  <a:cubicBezTo>
                    <a:pt x="211360" y="361474"/>
                    <a:pt x="187357" y="366332"/>
                    <a:pt x="159353" y="366332"/>
                  </a:cubicBezTo>
                  <a:cubicBezTo>
                    <a:pt x="130302" y="366332"/>
                    <a:pt x="105632" y="361283"/>
                    <a:pt x="85344" y="351187"/>
                  </a:cubicBezTo>
                  <a:cubicBezTo>
                    <a:pt x="65056" y="341090"/>
                    <a:pt x="48577" y="327755"/>
                    <a:pt x="35909" y="311182"/>
                  </a:cubicBezTo>
                  <a:cubicBezTo>
                    <a:pt x="23241" y="294608"/>
                    <a:pt x="14097" y="275368"/>
                    <a:pt x="8477" y="253556"/>
                  </a:cubicBezTo>
                  <a:cubicBezTo>
                    <a:pt x="2857" y="231743"/>
                    <a:pt x="0" y="208979"/>
                    <a:pt x="0" y="185452"/>
                  </a:cubicBezTo>
                  <a:lnTo>
                    <a:pt x="0" y="0"/>
                  </a:lnTo>
                  <a:lnTo>
                    <a:pt x="70675" y="0"/>
                  </a:lnTo>
                  <a:lnTo>
                    <a:pt x="70675" y="185452"/>
                  </a:lnTo>
                  <a:cubicBezTo>
                    <a:pt x="70675" y="200787"/>
                    <a:pt x="72104" y="215646"/>
                    <a:pt x="75057" y="229743"/>
                  </a:cubicBezTo>
                  <a:cubicBezTo>
                    <a:pt x="77914" y="243935"/>
                    <a:pt x="82867" y="256508"/>
                    <a:pt x="89916" y="267367"/>
                  </a:cubicBezTo>
                  <a:cubicBezTo>
                    <a:pt x="96869" y="278321"/>
                    <a:pt x="106013" y="287084"/>
                    <a:pt x="117348" y="293751"/>
                  </a:cubicBezTo>
                  <a:cubicBezTo>
                    <a:pt x="128588" y="300514"/>
                    <a:pt x="142399" y="303848"/>
                    <a:pt x="158782" y="3038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01BA519-336E-4FB8-9DDE-2F320EE7415B}"/>
                </a:ext>
              </a:extLst>
            </p:cNvPr>
            <p:cNvSpPr/>
            <p:nvPr/>
          </p:nvSpPr>
          <p:spPr>
            <a:xfrm>
              <a:off x="6246208" y="3751421"/>
              <a:ext cx="294036" cy="363759"/>
            </a:xfrm>
            <a:custGeom>
              <a:avLst/>
              <a:gdLst>
                <a:gd name="connsiteX0" fmla="*/ 0 w 294036"/>
                <a:gd name="connsiteY0" fmla="*/ 363760 h 363759"/>
                <a:gd name="connsiteX1" fmla="*/ 0 w 294036"/>
                <a:gd name="connsiteY1" fmla="*/ 0 h 363759"/>
                <a:gd name="connsiteX2" fmla="*/ 160877 w 294036"/>
                <a:gd name="connsiteY2" fmla="*/ 0 h 363759"/>
                <a:gd name="connsiteX3" fmla="*/ 207264 w 294036"/>
                <a:gd name="connsiteY3" fmla="*/ 10477 h 363759"/>
                <a:gd name="connsiteX4" fmla="*/ 243935 w 294036"/>
                <a:gd name="connsiteY4" fmla="*/ 38100 h 363759"/>
                <a:gd name="connsiteX5" fmla="*/ 268034 w 294036"/>
                <a:gd name="connsiteY5" fmla="*/ 77057 h 363759"/>
                <a:gd name="connsiteX6" fmla="*/ 276701 w 294036"/>
                <a:gd name="connsiteY6" fmla="*/ 120872 h 363759"/>
                <a:gd name="connsiteX7" fmla="*/ 258985 w 294036"/>
                <a:gd name="connsiteY7" fmla="*/ 185166 h 363759"/>
                <a:gd name="connsiteX8" fmla="*/ 211074 w 294036"/>
                <a:gd name="connsiteY8" fmla="*/ 226886 h 363759"/>
                <a:gd name="connsiteX9" fmla="*/ 294037 w 294036"/>
                <a:gd name="connsiteY9" fmla="*/ 363665 h 363759"/>
                <a:gd name="connsiteX10" fmla="*/ 214598 w 294036"/>
                <a:gd name="connsiteY10" fmla="*/ 363665 h 363759"/>
                <a:gd name="connsiteX11" fmla="*/ 140303 w 294036"/>
                <a:gd name="connsiteY11" fmla="*/ 241744 h 363759"/>
                <a:gd name="connsiteX12" fmla="*/ 70675 w 294036"/>
                <a:gd name="connsiteY12" fmla="*/ 241744 h 363759"/>
                <a:gd name="connsiteX13" fmla="*/ 70675 w 294036"/>
                <a:gd name="connsiteY13" fmla="*/ 363665 h 363759"/>
                <a:gd name="connsiteX14" fmla="*/ 0 w 294036"/>
                <a:gd name="connsiteY14" fmla="*/ 363665 h 363759"/>
                <a:gd name="connsiteX15" fmla="*/ 70675 w 294036"/>
                <a:gd name="connsiteY15" fmla="*/ 179832 h 363759"/>
                <a:gd name="connsiteX16" fmla="*/ 159258 w 294036"/>
                <a:gd name="connsiteY16" fmla="*/ 179832 h 363759"/>
                <a:gd name="connsiteX17" fmla="*/ 177451 w 294036"/>
                <a:gd name="connsiteY17" fmla="*/ 175260 h 363759"/>
                <a:gd name="connsiteX18" fmla="*/ 192024 w 294036"/>
                <a:gd name="connsiteY18" fmla="*/ 162687 h 363759"/>
                <a:gd name="connsiteX19" fmla="*/ 201739 w 294036"/>
                <a:gd name="connsiteY19" fmla="*/ 144018 h 363759"/>
                <a:gd name="connsiteX20" fmla="*/ 205359 w 294036"/>
                <a:gd name="connsiteY20" fmla="*/ 120968 h 363759"/>
                <a:gd name="connsiteX21" fmla="*/ 201263 w 294036"/>
                <a:gd name="connsiteY21" fmla="*/ 97441 h 363759"/>
                <a:gd name="connsiteX22" fmla="*/ 190214 w 294036"/>
                <a:gd name="connsiteY22" fmla="*/ 78772 h 363759"/>
                <a:gd name="connsiteX23" fmla="*/ 174308 w 294036"/>
                <a:gd name="connsiteY23" fmla="*/ 66485 h 363759"/>
                <a:gd name="connsiteX24" fmla="*/ 156115 w 294036"/>
                <a:gd name="connsiteY24" fmla="*/ 62103 h 363759"/>
                <a:gd name="connsiteX25" fmla="*/ 70580 w 294036"/>
                <a:gd name="connsiteY25" fmla="*/ 62103 h 363759"/>
                <a:gd name="connsiteX26" fmla="*/ 70580 w 294036"/>
                <a:gd name="connsiteY26" fmla="*/ 179832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94036" h="363759">
                  <a:moveTo>
                    <a:pt x="0" y="363760"/>
                  </a:moveTo>
                  <a:lnTo>
                    <a:pt x="0" y="0"/>
                  </a:lnTo>
                  <a:lnTo>
                    <a:pt x="160877" y="0"/>
                  </a:lnTo>
                  <a:cubicBezTo>
                    <a:pt x="177641" y="0"/>
                    <a:pt x="193072" y="3524"/>
                    <a:pt x="207264" y="10477"/>
                  </a:cubicBezTo>
                  <a:cubicBezTo>
                    <a:pt x="221456" y="17526"/>
                    <a:pt x="233648" y="26670"/>
                    <a:pt x="243935" y="38100"/>
                  </a:cubicBezTo>
                  <a:cubicBezTo>
                    <a:pt x="254222" y="49530"/>
                    <a:pt x="262223" y="62484"/>
                    <a:pt x="268034" y="77057"/>
                  </a:cubicBezTo>
                  <a:cubicBezTo>
                    <a:pt x="273844" y="91535"/>
                    <a:pt x="276701" y="106204"/>
                    <a:pt x="276701" y="120872"/>
                  </a:cubicBezTo>
                  <a:cubicBezTo>
                    <a:pt x="276701" y="144399"/>
                    <a:pt x="270796" y="165830"/>
                    <a:pt x="258985" y="185166"/>
                  </a:cubicBezTo>
                  <a:cubicBezTo>
                    <a:pt x="247174" y="204502"/>
                    <a:pt x="231267" y="218408"/>
                    <a:pt x="211074" y="226886"/>
                  </a:cubicBezTo>
                  <a:lnTo>
                    <a:pt x="294037" y="363665"/>
                  </a:lnTo>
                  <a:lnTo>
                    <a:pt x="214598" y="363665"/>
                  </a:lnTo>
                  <a:lnTo>
                    <a:pt x="140303" y="241744"/>
                  </a:lnTo>
                  <a:lnTo>
                    <a:pt x="70675" y="241744"/>
                  </a:lnTo>
                  <a:lnTo>
                    <a:pt x="70675" y="363665"/>
                  </a:lnTo>
                  <a:lnTo>
                    <a:pt x="0" y="363665"/>
                  </a:lnTo>
                  <a:close/>
                  <a:moveTo>
                    <a:pt x="70675" y="179832"/>
                  </a:moveTo>
                  <a:lnTo>
                    <a:pt x="159258" y="179832"/>
                  </a:lnTo>
                  <a:cubicBezTo>
                    <a:pt x="165735" y="179832"/>
                    <a:pt x="171831" y="178308"/>
                    <a:pt x="177451" y="175260"/>
                  </a:cubicBezTo>
                  <a:cubicBezTo>
                    <a:pt x="183071" y="172212"/>
                    <a:pt x="187928" y="168021"/>
                    <a:pt x="192024" y="162687"/>
                  </a:cubicBezTo>
                  <a:cubicBezTo>
                    <a:pt x="196120" y="157353"/>
                    <a:pt x="199358" y="151162"/>
                    <a:pt x="201739" y="144018"/>
                  </a:cubicBezTo>
                  <a:cubicBezTo>
                    <a:pt x="204121" y="136874"/>
                    <a:pt x="205359" y="129159"/>
                    <a:pt x="205359" y="120968"/>
                  </a:cubicBezTo>
                  <a:cubicBezTo>
                    <a:pt x="205359" y="112395"/>
                    <a:pt x="204025" y="104585"/>
                    <a:pt x="201263" y="97441"/>
                  </a:cubicBezTo>
                  <a:cubicBezTo>
                    <a:pt x="198501" y="90297"/>
                    <a:pt x="194881" y="84011"/>
                    <a:pt x="190214" y="78772"/>
                  </a:cubicBezTo>
                  <a:cubicBezTo>
                    <a:pt x="185642" y="73438"/>
                    <a:pt x="180308" y="69342"/>
                    <a:pt x="174308" y="66485"/>
                  </a:cubicBezTo>
                  <a:cubicBezTo>
                    <a:pt x="168307" y="63627"/>
                    <a:pt x="162306" y="62103"/>
                    <a:pt x="156115" y="62103"/>
                  </a:cubicBezTo>
                  <a:lnTo>
                    <a:pt x="70580" y="62103"/>
                  </a:lnTo>
                  <a:lnTo>
                    <a:pt x="70580" y="1798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1B79F8D-3811-443D-A9A3-107CA44E9F18}"/>
                </a:ext>
              </a:extLst>
            </p:cNvPr>
            <p:cNvSpPr/>
            <p:nvPr/>
          </p:nvSpPr>
          <p:spPr>
            <a:xfrm>
              <a:off x="6709790" y="3751421"/>
              <a:ext cx="70675" cy="363759"/>
            </a:xfrm>
            <a:custGeom>
              <a:avLst/>
              <a:gdLst>
                <a:gd name="connsiteX0" fmla="*/ 0 w 70675"/>
                <a:gd name="connsiteY0" fmla="*/ 363760 h 363759"/>
                <a:gd name="connsiteX1" fmla="*/ 0 w 70675"/>
                <a:gd name="connsiteY1" fmla="*/ 0 h 363759"/>
                <a:gd name="connsiteX2" fmla="*/ 70675 w 70675"/>
                <a:gd name="connsiteY2" fmla="*/ 0 h 363759"/>
                <a:gd name="connsiteX3" fmla="*/ 70675 w 70675"/>
                <a:gd name="connsiteY3" fmla="*/ 363760 h 363759"/>
                <a:gd name="connsiteX4" fmla="*/ 0 w 70675"/>
                <a:gd name="connsiteY4" fmla="*/ 363760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75" h="363759">
                  <a:moveTo>
                    <a:pt x="0" y="363760"/>
                  </a:moveTo>
                  <a:lnTo>
                    <a:pt x="0" y="0"/>
                  </a:lnTo>
                  <a:lnTo>
                    <a:pt x="70675" y="0"/>
                  </a:lnTo>
                  <a:lnTo>
                    <a:pt x="70675" y="363760"/>
                  </a:lnTo>
                  <a:lnTo>
                    <a:pt x="0" y="363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306B785-59B5-4181-A954-613D64656D57}"/>
                </a:ext>
              </a:extLst>
            </p:cNvPr>
            <p:cNvSpPr/>
            <p:nvPr/>
          </p:nvSpPr>
          <p:spPr>
            <a:xfrm>
              <a:off x="6952487" y="3748754"/>
              <a:ext cx="287464" cy="370427"/>
            </a:xfrm>
            <a:custGeom>
              <a:avLst/>
              <a:gdLst>
                <a:gd name="connsiteX0" fmla="*/ 243459 w 287464"/>
                <a:gd name="connsiteY0" fmla="*/ 98012 h 370427"/>
                <a:gd name="connsiteX1" fmla="*/ 230409 w 287464"/>
                <a:gd name="connsiteY1" fmla="*/ 88297 h 370427"/>
                <a:gd name="connsiteX2" fmla="*/ 207359 w 287464"/>
                <a:gd name="connsiteY2" fmla="*/ 76295 h 370427"/>
                <a:gd name="connsiteX3" fmla="*/ 177927 w 287464"/>
                <a:gd name="connsiteY3" fmla="*/ 66294 h 370427"/>
                <a:gd name="connsiteX4" fmla="*/ 145637 w 287464"/>
                <a:gd name="connsiteY4" fmla="*/ 62198 h 370427"/>
                <a:gd name="connsiteX5" fmla="*/ 102108 w 287464"/>
                <a:gd name="connsiteY5" fmla="*/ 72962 h 370427"/>
                <a:gd name="connsiteX6" fmla="*/ 87725 w 287464"/>
                <a:gd name="connsiteY6" fmla="*/ 103156 h 370427"/>
                <a:gd name="connsiteX7" fmla="*/ 93059 w 287464"/>
                <a:gd name="connsiteY7" fmla="*/ 121825 h 370427"/>
                <a:gd name="connsiteX8" fmla="*/ 108680 w 287464"/>
                <a:gd name="connsiteY8" fmla="*/ 134874 h 370427"/>
                <a:gd name="connsiteX9" fmla="*/ 134588 w 287464"/>
                <a:gd name="connsiteY9" fmla="*/ 145161 h 370427"/>
                <a:gd name="connsiteX10" fmla="*/ 170688 w 287464"/>
                <a:gd name="connsiteY10" fmla="*/ 154877 h 370427"/>
                <a:gd name="connsiteX11" fmla="*/ 219075 w 287464"/>
                <a:gd name="connsiteY11" fmla="*/ 170212 h 370427"/>
                <a:gd name="connsiteX12" fmla="*/ 255937 w 287464"/>
                <a:gd name="connsiteY12" fmla="*/ 190690 h 370427"/>
                <a:gd name="connsiteX13" fmla="*/ 279273 w 287464"/>
                <a:gd name="connsiteY13" fmla="*/ 220123 h 370427"/>
                <a:gd name="connsiteX14" fmla="*/ 287464 w 287464"/>
                <a:gd name="connsiteY14" fmla="*/ 262414 h 370427"/>
                <a:gd name="connsiteX15" fmla="*/ 276415 w 287464"/>
                <a:gd name="connsiteY15" fmla="*/ 312325 h 370427"/>
                <a:gd name="connsiteX16" fmla="*/ 246697 w 287464"/>
                <a:gd name="connsiteY16" fmla="*/ 345853 h 370427"/>
                <a:gd name="connsiteX17" fmla="*/ 203644 w 287464"/>
                <a:gd name="connsiteY17" fmla="*/ 364522 h 370427"/>
                <a:gd name="connsiteX18" fmla="*/ 152686 w 287464"/>
                <a:gd name="connsiteY18" fmla="*/ 370427 h 370427"/>
                <a:gd name="connsiteX19" fmla="*/ 71723 w 287464"/>
                <a:gd name="connsiteY19" fmla="*/ 358140 h 370427"/>
                <a:gd name="connsiteX20" fmla="*/ 0 w 287464"/>
                <a:gd name="connsiteY20" fmla="*/ 323278 h 370427"/>
                <a:gd name="connsiteX21" fmla="*/ 31242 w 287464"/>
                <a:gd name="connsiteY21" fmla="*/ 262319 h 370427"/>
                <a:gd name="connsiteX22" fmla="*/ 47911 w 287464"/>
                <a:gd name="connsiteY22" fmla="*/ 274320 h 370427"/>
                <a:gd name="connsiteX23" fmla="*/ 76295 w 287464"/>
                <a:gd name="connsiteY23" fmla="*/ 289179 h 370427"/>
                <a:gd name="connsiteX24" fmla="*/ 112681 w 287464"/>
                <a:gd name="connsiteY24" fmla="*/ 301752 h 370427"/>
                <a:gd name="connsiteX25" fmla="*/ 153638 w 287464"/>
                <a:gd name="connsiteY25" fmla="*/ 306895 h 370427"/>
                <a:gd name="connsiteX26" fmla="*/ 212026 w 287464"/>
                <a:gd name="connsiteY26" fmla="*/ 269462 h 370427"/>
                <a:gd name="connsiteX27" fmla="*/ 205359 w 287464"/>
                <a:gd name="connsiteY27" fmla="*/ 249460 h 370427"/>
                <a:gd name="connsiteX28" fmla="*/ 186404 w 287464"/>
                <a:gd name="connsiteY28" fmla="*/ 235077 h 370427"/>
                <a:gd name="connsiteX29" fmla="*/ 156686 w 287464"/>
                <a:gd name="connsiteY29" fmla="*/ 223838 h 370427"/>
                <a:gd name="connsiteX30" fmla="*/ 117729 w 287464"/>
                <a:gd name="connsiteY30" fmla="*/ 212598 h 370427"/>
                <a:gd name="connsiteX31" fmla="*/ 72390 w 287464"/>
                <a:gd name="connsiteY31" fmla="*/ 196977 h 370427"/>
                <a:gd name="connsiteX32" fmla="*/ 40386 w 287464"/>
                <a:gd name="connsiteY32" fmla="*/ 176975 h 370427"/>
                <a:gd name="connsiteX33" fmla="*/ 21146 w 287464"/>
                <a:gd name="connsiteY33" fmla="*/ 150304 h 370427"/>
                <a:gd name="connsiteX34" fmla="*/ 14764 w 287464"/>
                <a:gd name="connsiteY34" fmla="*/ 114205 h 370427"/>
                <a:gd name="connsiteX35" fmla="*/ 25051 w 287464"/>
                <a:gd name="connsiteY35" fmla="*/ 65056 h 370427"/>
                <a:gd name="connsiteX36" fmla="*/ 53530 w 287464"/>
                <a:gd name="connsiteY36" fmla="*/ 29242 h 370427"/>
                <a:gd name="connsiteX37" fmla="*/ 95821 w 287464"/>
                <a:gd name="connsiteY37" fmla="*/ 7429 h 370427"/>
                <a:gd name="connsiteX38" fmla="*/ 147542 w 287464"/>
                <a:gd name="connsiteY38" fmla="*/ 0 h 370427"/>
                <a:gd name="connsiteX39" fmla="*/ 218218 w 287464"/>
                <a:gd name="connsiteY39" fmla="*/ 12002 h 370427"/>
                <a:gd name="connsiteX40" fmla="*/ 274606 w 287464"/>
                <a:gd name="connsiteY40" fmla="*/ 40386 h 370427"/>
                <a:gd name="connsiteX41" fmla="*/ 243459 w 287464"/>
                <a:gd name="connsiteY41" fmla="*/ 98012 h 37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87464" h="370427">
                  <a:moveTo>
                    <a:pt x="243459" y="98012"/>
                  </a:moveTo>
                  <a:cubicBezTo>
                    <a:pt x="241078" y="95631"/>
                    <a:pt x="236696" y="92392"/>
                    <a:pt x="230409" y="88297"/>
                  </a:cubicBezTo>
                  <a:cubicBezTo>
                    <a:pt x="224123" y="84201"/>
                    <a:pt x="216408" y="80200"/>
                    <a:pt x="207359" y="76295"/>
                  </a:cubicBezTo>
                  <a:cubicBezTo>
                    <a:pt x="198310" y="72390"/>
                    <a:pt x="188500" y="69056"/>
                    <a:pt x="177927" y="66294"/>
                  </a:cubicBezTo>
                  <a:cubicBezTo>
                    <a:pt x="167354" y="63532"/>
                    <a:pt x="156591" y="62198"/>
                    <a:pt x="145637" y="62198"/>
                  </a:cubicBezTo>
                  <a:cubicBezTo>
                    <a:pt x="126206" y="62198"/>
                    <a:pt x="111633" y="65818"/>
                    <a:pt x="102108" y="72962"/>
                  </a:cubicBezTo>
                  <a:cubicBezTo>
                    <a:pt x="92583" y="80105"/>
                    <a:pt x="87725" y="90202"/>
                    <a:pt x="87725" y="103156"/>
                  </a:cubicBezTo>
                  <a:cubicBezTo>
                    <a:pt x="87725" y="110681"/>
                    <a:pt x="89535" y="116872"/>
                    <a:pt x="93059" y="121825"/>
                  </a:cubicBezTo>
                  <a:cubicBezTo>
                    <a:pt x="96679" y="126778"/>
                    <a:pt x="101822" y="131159"/>
                    <a:pt x="108680" y="134874"/>
                  </a:cubicBezTo>
                  <a:cubicBezTo>
                    <a:pt x="115538" y="138589"/>
                    <a:pt x="124111" y="142018"/>
                    <a:pt x="134588" y="145161"/>
                  </a:cubicBezTo>
                  <a:cubicBezTo>
                    <a:pt x="144971" y="148209"/>
                    <a:pt x="157067" y="151448"/>
                    <a:pt x="170688" y="154877"/>
                  </a:cubicBezTo>
                  <a:cubicBezTo>
                    <a:pt x="188404" y="159639"/>
                    <a:pt x="204597" y="164783"/>
                    <a:pt x="219075" y="170212"/>
                  </a:cubicBezTo>
                  <a:cubicBezTo>
                    <a:pt x="233553" y="175641"/>
                    <a:pt x="245840" y="182499"/>
                    <a:pt x="255937" y="190690"/>
                  </a:cubicBezTo>
                  <a:cubicBezTo>
                    <a:pt x="266033" y="198882"/>
                    <a:pt x="273748" y="208693"/>
                    <a:pt x="279273" y="220123"/>
                  </a:cubicBezTo>
                  <a:cubicBezTo>
                    <a:pt x="284702" y="231553"/>
                    <a:pt x="287464" y="245650"/>
                    <a:pt x="287464" y="262414"/>
                  </a:cubicBezTo>
                  <a:cubicBezTo>
                    <a:pt x="287464" y="281845"/>
                    <a:pt x="283750" y="298514"/>
                    <a:pt x="276415" y="312325"/>
                  </a:cubicBezTo>
                  <a:cubicBezTo>
                    <a:pt x="269081" y="326136"/>
                    <a:pt x="259175" y="337376"/>
                    <a:pt x="246697" y="345853"/>
                  </a:cubicBezTo>
                  <a:cubicBezTo>
                    <a:pt x="234220" y="354425"/>
                    <a:pt x="219837" y="360616"/>
                    <a:pt x="203644" y="364522"/>
                  </a:cubicBezTo>
                  <a:cubicBezTo>
                    <a:pt x="187452" y="368427"/>
                    <a:pt x="170402" y="370427"/>
                    <a:pt x="152686" y="370427"/>
                  </a:cubicBezTo>
                  <a:cubicBezTo>
                    <a:pt x="125349" y="370427"/>
                    <a:pt x="98393" y="366332"/>
                    <a:pt x="71723" y="358140"/>
                  </a:cubicBezTo>
                  <a:cubicBezTo>
                    <a:pt x="45053" y="349948"/>
                    <a:pt x="21146" y="338328"/>
                    <a:pt x="0" y="323278"/>
                  </a:cubicBezTo>
                  <a:lnTo>
                    <a:pt x="31242" y="262319"/>
                  </a:lnTo>
                  <a:cubicBezTo>
                    <a:pt x="34290" y="265366"/>
                    <a:pt x="39909" y="269462"/>
                    <a:pt x="47911" y="274320"/>
                  </a:cubicBezTo>
                  <a:cubicBezTo>
                    <a:pt x="55912" y="279273"/>
                    <a:pt x="65437" y="284226"/>
                    <a:pt x="76295" y="289179"/>
                  </a:cubicBezTo>
                  <a:cubicBezTo>
                    <a:pt x="87249" y="294132"/>
                    <a:pt x="99346" y="298323"/>
                    <a:pt x="112681" y="301752"/>
                  </a:cubicBezTo>
                  <a:cubicBezTo>
                    <a:pt x="126016" y="305181"/>
                    <a:pt x="139636" y="306895"/>
                    <a:pt x="153638" y="306895"/>
                  </a:cubicBezTo>
                  <a:cubicBezTo>
                    <a:pt x="192596" y="306895"/>
                    <a:pt x="212026" y="294418"/>
                    <a:pt x="212026" y="269462"/>
                  </a:cubicBezTo>
                  <a:cubicBezTo>
                    <a:pt x="212026" y="261652"/>
                    <a:pt x="209836" y="254984"/>
                    <a:pt x="205359" y="249460"/>
                  </a:cubicBezTo>
                  <a:cubicBezTo>
                    <a:pt x="200882" y="244031"/>
                    <a:pt x="194596" y="239173"/>
                    <a:pt x="186404" y="235077"/>
                  </a:cubicBezTo>
                  <a:cubicBezTo>
                    <a:pt x="178213" y="230981"/>
                    <a:pt x="168307" y="227266"/>
                    <a:pt x="156686" y="223838"/>
                  </a:cubicBezTo>
                  <a:cubicBezTo>
                    <a:pt x="145066" y="220409"/>
                    <a:pt x="132112" y="216694"/>
                    <a:pt x="117729" y="212598"/>
                  </a:cubicBezTo>
                  <a:cubicBezTo>
                    <a:pt x="100298" y="207836"/>
                    <a:pt x="85153" y="202597"/>
                    <a:pt x="72390" y="196977"/>
                  </a:cubicBezTo>
                  <a:cubicBezTo>
                    <a:pt x="59626" y="191357"/>
                    <a:pt x="48863" y="184690"/>
                    <a:pt x="40386" y="176975"/>
                  </a:cubicBezTo>
                  <a:cubicBezTo>
                    <a:pt x="31813" y="169259"/>
                    <a:pt x="25432" y="160401"/>
                    <a:pt x="21146" y="150304"/>
                  </a:cubicBezTo>
                  <a:cubicBezTo>
                    <a:pt x="16859" y="140208"/>
                    <a:pt x="14764" y="128206"/>
                    <a:pt x="14764" y="114205"/>
                  </a:cubicBezTo>
                  <a:cubicBezTo>
                    <a:pt x="14764" y="95726"/>
                    <a:pt x="18192" y="79343"/>
                    <a:pt x="25051" y="65056"/>
                  </a:cubicBezTo>
                  <a:cubicBezTo>
                    <a:pt x="31909" y="50673"/>
                    <a:pt x="41338" y="38767"/>
                    <a:pt x="53530" y="29242"/>
                  </a:cubicBezTo>
                  <a:cubicBezTo>
                    <a:pt x="65627" y="19717"/>
                    <a:pt x="79724" y="12383"/>
                    <a:pt x="95821" y="7429"/>
                  </a:cubicBezTo>
                  <a:cubicBezTo>
                    <a:pt x="111823" y="2477"/>
                    <a:pt x="129159" y="0"/>
                    <a:pt x="147542" y="0"/>
                  </a:cubicBezTo>
                  <a:cubicBezTo>
                    <a:pt x="173164" y="0"/>
                    <a:pt x="196691" y="4000"/>
                    <a:pt x="218218" y="12002"/>
                  </a:cubicBezTo>
                  <a:cubicBezTo>
                    <a:pt x="239744" y="20002"/>
                    <a:pt x="258508" y="29527"/>
                    <a:pt x="274606" y="40386"/>
                  </a:cubicBezTo>
                  <a:lnTo>
                    <a:pt x="243459" y="980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871BB5A-53A0-49C8-9D19-C44EFD577FCB}"/>
                </a:ext>
              </a:extLst>
            </p:cNvPr>
            <p:cNvSpPr/>
            <p:nvPr/>
          </p:nvSpPr>
          <p:spPr>
            <a:xfrm>
              <a:off x="7416259" y="3751421"/>
              <a:ext cx="305847" cy="363759"/>
            </a:xfrm>
            <a:custGeom>
              <a:avLst/>
              <a:gdLst>
                <a:gd name="connsiteX0" fmla="*/ 305848 w 305847"/>
                <a:gd name="connsiteY0" fmla="*/ 0 h 363759"/>
                <a:gd name="connsiteX1" fmla="*/ 305848 w 305847"/>
                <a:gd name="connsiteY1" fmla="*/ 363760 h 363759"/>
                <a:gd name="connsiteX2" fmla="*/ 235649 w 305847"/>
                <a:gd name="connsiteY2" fmla="*/ 363760 h 363759"/>
                <a:gd name="connsiteX3" fmla="*/ 235649 w 305847"/>
                <a:gd name="connsiteY3" fmla="*/ 208502 h 363759"/>
                <a:gd name="connsiteX4" fmla="*/ 70676 w 305847"/>
                <a:gd name="connsiteY4" fmla="*/ 208502 h 363759"/>
                <a:gd name="connsiteX5" fmla="*/ 70676 w 305847"/>
                <a:gd name="connsiteY5" fmla="*/ 363760 h 363759"/>
                <a:gd name="connsiteX6" fmla="*/ 0 w 305847"/>
                <a:gd name="connsiteY6" fmla="*/ 363760 h 363759"/>
                <a:gd name="connsiteX7" fmla="*/ 0 w 305847"/>
                <a:gd name="connsiteY7" fmla="*/ 0 h 363759"/>
                <a:gd name="connsiteX8" fmla="*/ 70676 w 305847"/>
                <a:gd name="connsiteY8" fmla="*/ 0 h 363759"/>
                <a:gd name="connsiteX9" fmla="*/ 70676 w 305847"/>
                <a:gd name="connsiteY9" fmla="*/ 147066 h 363759"/>
                <a:gd name="connsiteX10" fmla="*/ 235649 w 305847"/>
                <a:gd name="connsiteY10" fmla="*/ 147066 h 363759"/>
                <a:gd name="connsiteX11" fmla="*/ 235649 w 305847"/>
                <a:gd name="connsiteY11" fmla="*/ 0 h 363759"/>
                <a:gd name="connsiteX12" fmla="*/ 305848 w 305847"/>
                <a:gd name="connsiteY12" fmla="*/ 0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5847" h="363759">
                  <a:moveTo>
                    <a:pt x="305848" y="0"/>
                  </a:moveTo>
                  <a:lnTo>
                    <a:pt x="305848" y="363760"/>
                  </a:lnTo>
                  <a:lnTo>
                    <a:pt x="235649" y="363760"/>
                  </a:lnTo>
                  <a:lnTo>
                    <a:pt x="235649" y="208502"/>
                  </a:lnTo>
                  <a:lnTo>
                    <a:pt x="70676" y="208502"/>
                  </a:lnTo>
                  <a:lnTo>
                    <a:pt x="70676" y="363760"/>
                  </a:lnTo>
                  <a:lnTo>
                    <a:pt x="0" y="363760"/>
                  </a:lnTo>
                  <a:lnTo>
                    <a:pt x="0" y="0"/>
                  </a:lnTo>
                  <a:lnTo>
                    <a:pt x="70676" y="0"/>
                  </a:lnTo>
                  <a:lnTo>
                    <a:pt x="70676" y="147066"/>
                  </a:lnTo>
                  <a:lnTo>
                    <a:pt x="235649" y="147066"/>
                  </a:lnTo>
                  <a:lnTo>
                    <a:pt x="235649" y="0"/>
                  </a:lnTo>
                  <a:lnTo>
                    <a:pt x="30584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9BC51A9-963C-4CB2-A436-A23D8243C453}"/>
              </a:ext>
            </a:extLst>
          </p:cNvPr>
          <p:cNvSpPr txBox="1"/>
          <p:nvPr/>
        </p:nvSpPr>
        <p:spPr>
          <a:xfrm>
            <a:off x="3739396" y="4367300"/>
            <a:ext cx="166520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chemeClr val="bg2"/>
                </a:solidFill>
                <a:latin typeface="+mj-lt"/>
              </a:rPr>
              <a:t>Presented by: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49F91F-D4E0-4323-AB83-91F60D833F70}"/>
              </a:ext>
            </a:extLst>
          </p:cNvPr>
          <p:cNvSpPr txBox="1"/>
          <p:nvPr/>
        </p:nvSpPr>
        <p:spPr>
          <a:xfrm>
            <a:off x="3739396" y="4563508"/>
            <a:ext cx="166520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b="1" dirty="0">
                <a:solidFill>
                  <a:schemeClr val="accent1"/>
                </a:solidFill>
              </a:rPr>
              <a:t>YOUR COMPANY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718A3FE-EAD7-4895-BAC8-BFC4C3A45E4F}"/>
              </a:ext>
            </a:extLst>
          </p:cNvPr>
          <p:cNvGrpSpPr/>
          <p:nvPr/>
        </p:nvGrpSpPr>
        <p:grpSpPr>
          <a:xfrm>
            <a:off x="7058084" y="4194749"/>
            <a:ext cx="1035201" cy="1000054"/>
            <a:chOff x="4664022" y="652013"/>
            <a:chExt cx="1380268" cy="1333405"/>
          </a:xfrm>
          <a:solidFill>
            <a:schemeClr val="accent1"/>
          </a:solidFill>
        </p:grpSpPr>
        <p:sp>
          <p:nvSpPr>
            <p:cNvPr id="94" name="Freeform: Shape 48">
              <a:extLst>
                <a:ext uri="{FF2B5EF4-FFF2-40B4-BE49-F238E27FC236}">
                  <a16:creationId xmlns:a16="http://schemas.microsoft.com/office/drawing/2014/main" id="{98F66C60-C56A-4A29-B096-A43029F4F286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5" name="Freeform: Shape 49">
              <a:extLst>
                <a:ext uri="{FF2B5EF4-FFF2-40B4-BE49-F238E27FC236}">
                  <a16:creationId xmlns:a16="http://schemas.microsoft.com/office/drawing/2014/main" id="{AF4B85FB-E8DF-4F9D-93AA-0160C45F87ED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6" name="Freeform: Shape 50">
              <a:extLst>
                <a:ext uri="{FF2B5EF4-FFF2-40B4-BE49-F238E27FC236}">
                  <a16:creationId xmlns:a16="http://schemas.microsoft.com/office/drawing/2014/main" id="{84AD2DC1-5708-499A-8546-EFE6C9049F03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7" name="Freeform: Shape 51">
              <a:extLst>
                <a:ext uri="{FF2B5EF4-FFF2-40B4-BE49-F238E27FC236}">
                  <a16:creationId xmlns:a16="http://schemas.microsoft.com/office/drawing/2014/main" id="{DCF359F4-303B-4420-B123-75F581C5BDF9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8" name="Freeform: Shape 52">
              <a:extLst>
                <a:ext uri="{FF2B5EF4-FFF2-40B4-BE49-F238E27FC236}">
                  <a16:creationId xmlns:a16="http://schemas.microsoft.com/office/drawing/2014/main" id="{E5216B4C-7E64-4201-884F-36B8BEBC7FB2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9" name="Freeform: Shape 53">
              <a:extLst>
                <a:ext uri="{FF2B5EF4-FFF2-40B4-BE49-F238E27FC236}">
                  <a16:creationId xmlns:a16="http://schemas.microsoft.com/office/drawing/2014/main" id="{F8327172-2E08-4ECE-A7E8-F19A422A8D4E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0" name="Freeform: Shape 54">
              <a:extLst>
                <a:ext uri="{FF2B5EF4-FFF2-40B4-BE49-F238E27FC236}">
                  <a16:creationId xmlns:a16="http://schemas.microsoft.com/office/drawing/2014/main" id="{C94948E0-E9AE-4F1F-B09A-F676D0DC0430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1" name="Freeform: Shape 55">
              <a:extLst>
                <a:ext uri="{FF2B5EF4-FFF2-40B4-BE49-F238E27FC236}">
                  <a16:creationId xmlns:a16="http://schemas.microsoft.com/office/drawing/2014/main" id="{B04BF284-38E8-446C-9BB7-D2A1E0E5F054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2" name="Freeform: Shape 56">
              <a:extLst>
                <a:ext uri="{FF2B5EF4-FFF2-40B4-BE49-F238E27FC236}">
                  <a16:creationId xmlns:a16="http://schemas.microsoft.com/office/drawing/2014/main" id="{BFFEA6C8-1D1B-460B-BC9C-FAF54600F926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3" name="Freeform: Shape 57">
              <a:extLst>
                <a:ext uri="{FF2B5EF4-FFF2-40B4-BE49-F238E27FC236}">
                  <a16:creationId xmlns:a16="http://schemas.microsoft.com/office/drawing/2014/main" id="{8F7B45E6-69A0-4AB2-91D9-4667584DC077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4" name="Freeform: Shape 58">
              <a:extLst>
                <a:ext uri="{FF2B5EF4-FFF2-40B4-BE49-F238E27FC236}">
                  <a16:creationId xmlns:a16="http://schemas.microsoft.com/office/drawing/2014/main" id="{B591E9D2-563A-46B4-AB4E-ABD4574C5D42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5" name="Freeform: Shape 59">
              <a:extLst>
                <a:ext uri="{FF2B5EF4-FFF2-40B4-BE49-F238E27FC236}">
                  <a16:creationId xmlns:a16="http://schemas.microsoft.com/office/drawing/2014/main" id="{282B7D8F-F22D-4144-AF49-4D3018E3DE22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6" name="Freeform: Shape 60">
              <a:extLst>
                <a:ext uri="{FF2B5EF4-FFF2-40B4-BE49-F238E27FC236}">
                  <a16:creationId xmlns:a16="http://schemas.microsoft.com/office/drawing/2014/main" id="{00A210EF-3A61-443E-A301-4D9E63122658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7" name="Freeform: Shape 61">
              <a:extLst>
                <a:ext uri="{FF2B5EF4-FFF2-40B4-BE49-F238E27FC236}">
                  <a16:creationId xmlns:a16="http://schemas.microsoft.com/office/drawing/2014/main" id="{A537C875-7F00-4D8A-87F4-034870021C97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8" name="Freeform: Shape 62">
              <a:extLst>
                <a:ext uri="{FF2B5EF4-FFF2-40B4-BE49-F238E27FC236}">
                  <a16:creationId xmlns:a16="http://schemas.microsoft.com/office/drawing/2014/main" id="{26432C35-7001-4EFD-A3A8-C5E0478A5484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9" name="Freeform: Shape 63">
              <a:extLst>
                <a:ext uri="{FF2B5EF4-FFF2-40B4-BE49-F238E27FC236}">
                  <a16:creationId xmlns:a16="http://schemas.microsoft.com/office/drawing/2014/main" id="{CEA0B0B4-46C9-4486-97F6-4F14478D8062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0" name="Freeform: Shape 64">
              <a:extLst>
                <a:ext uri="{FF2B5EF4-FFF2-40B4-BE49-F238E27FC236}">
                  <a16:creationId xmlns:a16="http://schemas.microsoft.com/office/drawing/2014/main" id="{FCBDDADB-EC65-4632-B802-8DD599AEE9F3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1" name="Freeform: Shape 65">
              <a:extLst>
                <a:ext uri="{FF2B5EF4-FFF2-40B4-BE49-F238E27FC236}">
                  <a16:creationId xmlns:a16="http://schemas.microsoft.com/office/drawing/2014/main" id="{12E66AAA-D865-4C34-A595-36473ED0699D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2" name="Freeform: Shape 66">
              <a:extLst>
                <a:ext uri="{FF2B5EF4-FFF2-40B4-BE49-F238E27FC236}">
                  <a16:creationId xmlns:a16="http://schemas.microsoft.com/office/drawing/2014/main" id="{8CB2DB80-D134-47B7-806D-94C45D51CF13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3" name="Freeform: Shape 67">
              <a:extLst>
                <a:ext uri="{FF2B5EF4-FFF2-40B4-BE49-F238E27FC236}">
                  <a16:creationId xmlns:a16="http://schemas.microsoft.com/office/drawing/2014/main" id="{FA71AAD3-4425-4C16-BA3F-C1987A81E1E0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4" name="Freeform: Shape 68">
              <a:extLst>
                <a:ext uri="{FF2B5EF4-FFF2-40B4-BE49-F238E27FC236}">
                  <a16:creationId xmlns:a16="http://schemas.microsoft.com/office/drawing/2014/main" id="{230127CB-29A0-420F-943E-A1F52528A565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5" name="Freeform: Shape 69">
              <a:extLst>
                <a:ext uri="{FF2B5EF4-FFF2-40B4-BE49-F238E27FC236}">
                  <a16:creationId xmlns:a16="http://schemas.microsoft.com/office/drawing/2014/main" id="{22F40BCA-9901-4275-A56B-C907245D133C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6" name="Freeform: Shape 70">
              <a:extLst>
                <a:ext uri="{FF2B5EF4-FFF2-40B4-BE49-F238E27FC236}">
                  <a16:creationId xmlns:a16="http://schemas.microsoft.com/office/drawing/2014/main" id="{8BA0C537-509F-4B40-B074-1A62AF6E731E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7" name="Freeform: Shape 71">
              <a:extLst>
                <a:ext uri="{FF2B5EF4-FFF2-40B4-BE49-F238E27FC236}">
                  <a16:creationId xmlns:a16="http://schemas.microsoft.com/office/drawing/2014/main" id="{84D1EA39-7C32-4593-9F34-9A3B7387E3A0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8" name="Freeform: Shape 72">
              <a:extLst>
                <a:ext uri="{FF2B5EF4-FFF2-40B4-BE49-F238E27FC236}">
                  <a16:creationId xmlns:a16="http://schemas.microsoft.com/office/drawing/2014/main" id="{43DC3591-9ACB-476E-A867-95EA0FB1B153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9" name="Freeform: Shape 73">
              <a:extLst>
                <a:ext uri="{FF2B5EF4-FFF2-40B4-BE49-F238E27FC236}">
                  <a16:creationId xmlns:a16="http://schemas.microsoft.com/office/drawing/2014/main" id="{12BDD008-338C-4FE1-8612-28A3B5CADE92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74">
              <a:extLst>
                <a:ext uri="{FF2B5EF4-FFF2-40B4-BE49-F238E27FC236}">
                  <a16:creationId xmlns:a16="http://schemas.microsoft.com/office/drawing/2014/main" id="{3586C55B-9945-4D01-9129-8ADA9BA01A71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1" name="Freeform: Shape 75">
              <a:extLst>
                <a:ext uri="{FF2B5EF4-FFF2-40B4-BE49-F238E27FC236}">
                  <a16:creationId xmlns:a16="http://schemas.microsoft.com/office/drawing/2014/main" id="{60DDE248-0E25-47B8-8C86-01895834CD28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2" name="Freeform: Shape 76">
              <a:extLst>
                <a:ext uri="{FF2B5EF4-FFF2-40B4-BE49-F238E27FC236}">
                  <a16:creationId xmlns:a16="http://schemas.microsoft.com/office/drawing/2014/main" id="{6B9205C8-149A-41E3-9C7F-4BBE12624155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3" name="Freeform: Shape 77">
              <a:extLst>
                <a:ext uri="{FF2B5EF4-FFF2-40B4-BE49-F238E27FC236}">
                  <a16:creationId xmlns:a16="http://schemas.microsoft.com/office/drawing/2014/main" id="{D0DB9A34-F363-4628-A0EB-4A2D62EDF51A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4" name="Freeform: Shape 78">
              <a:extLst>
                <a:ext uri="{FF2B5EF4-FFF2-40B4-BE49-F238E27FC236}">
                  <a16:creationId xmlns:a16="http://schemas.microsoft.com/office/drawing/2014/main" id="{36960C11-B0C4-4178-9C55-EE67597E0AC9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5" name="Freeform: Shape 79">
              <a:extLst>
                <a:ext uri="{FF2B5EF4-FFF2-40B4-BE49-F238E27FC236}">
                  <a16:creationId xmlns:a16="http://schemas.microsoft.com/office/drawing/2014/main" id="{ABA2E96A-2B84-4160-AFCE-6E380ADAF57C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6" name="Freeform: Shape 80">
              <a:extLst>
                <a:ext uri="{FF2B5EF4-FFF2-40B4-BE49-F238E27FC236}">
                  <a16:creationId xmlns:a16="http://schemas.microsoft.com/office/drawing/2014/main" id="{62A6FD0F-B799-4606-ABA6-6AC5335B115A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7" name="Freeform: Shape 81">
              <a:extLst>
                <a:ext uri="{FF2B5EF4-FFF2-40B4-BE49-F238E27FC236}">
                  <a16:creationId xmlns:a16="http://schemas.microsoft.com/office/drawing/2014/main" id="{7873291C-F6EE-461C-ADBC-6B6B4A74E673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8" name="Freeform: Shape 82">
              <a:extLst>
                <a:ext uri="{FF2B5EF4-FFF2-40B4-BE49-F238E27FC236}">
                  <a16:creationId xmlns:a16="http://schemas.microsoft.com/office/drawing/2014/main" id="{D0812C91-AD0A-4C4D-B6D8-FFC8520B7B40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9" name="Freeform: Shape 83">
              <a:extLst>
                <a:ext uri="{FF2B5EF4-FFF2-40B4-BE49-F238E27FC236}">
                  <a16:creationId xmlns:a16="http://schemas.microsoft.com/office/drawing/2014/main" id="{B3C278C8-0B5F-40EC-8B43-E3BBC009F1A7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A53860B-15E9-4274-92AC-BDF3C8311CD9}"/>
              </a:ext>
            </a:extLst>
          </p:cNvPr>
          <p:cNvGrpSpPr/>
          <p:nvPr/>
        </p:nvGrpSpPr>
        <p:grpSpPr>
          <a:xfrm>
            <a:off x="6995635" y="4871253"/>
            <a:ext cx="1447193" cy="1455404"/>
            <a:chOff x="9403136" y="5004662"/>
            <a:chExt cx="1726026" cy="1735819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F74965C-ECDD-40B1-9C89-83F8EFB666BA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48002EC-D055-40A7-AF6E-B33AA96AD139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305FE4A-7AD2-4373-8801-679B593432DD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E22D8A1-7E1C-4A22-935C-FB6F9B2C78FE}"/>
              </a:ext>
            </a:extLst>
          </p:cNvPr>
          <p:cNvGrpSpPr/>
          <p:nvPr/>
        </p:nvGrpSpPr>
        <p:grpSpPr>
          <a:xfrm rot="9346981" flipH="1">
            <a:off x="1590520" y="1451880"/>
            <a:ext cx="734996" cy="666533"/>
            <a:chOff x="7436842" y="4538580"/>
            <a:chExt cx="923388" cy="837375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88DA64F6-E583-4AC4-94F3-D25F5E37A76C}"/>
                </a:ext>
              </a:extLst>
            </p:cNvPr>
            <p:cNvGrpSpPr/>
            <p:nvPr/>
          </p:nvGrpSpPr>
          <p:grpSpPr>
            <a:xfrm>
              <a:off x="7704164" y="4538580"/>
              <a:ext cx="656066" cy="837375"/>
              <a:chOff x="3171915" y="2767198"/>
              <a:chExt cx="1426457" cy="1820670"/>
            </a:xfrm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591358A-A06C-4699-8A42-B58A36DFAD97}"/>
                  </a:ext>
                </a:extLst>
              </p:cNvPr>
              <p:cNvSpPr/>
              <p:nvPr/>
            </p:nvSpPr>
            <p:spPr>
              <a:xfrm>
                <a:off x="3171915" y="3537789"/>
                <a:ext cx="531211" cy="635789"/>
              </a:xfrm>
              <a:custGeom>
                <a:avLst/>
                <a:gdLst>
                  <a:gd name="connsiteX0" fmla="*/ 233568 w 531211"/>
                  <a:gd name="connsiteY0" fmla="*/ 545735 h 635789"/>
                  <a:gd name="connsiteX1" fmla="*/ 38877 w 531211"/>
                  <a:gd name="connsiteY1" fmla="*/ 312849 h 635789"/>
                  <a:gd name="connsiteX2" fmla="*/ 2206 w 531211"/>
                  <a:gd name="connsiteY2" fmla="*/ 134922 h 635789"/>
                  <a:gd name="connsiteX3" fmla="*/ 113934 w 531211"/>
                  <a:gd name="connsiteY3" fmla="*/ 2619 h 635789"/>
                  <a:gd name="connsiteX4" fmla="*/ 289670 w 531211"/>
                  <a:gd name="connsiteY4" fmla="*/ 74247 h 635789"/>
                  <a:gd name="connsiteX5" fmla="*/ 487695 w 531211"/>
                  <a:gd name="connsiteY5" fmla="*/ 377428 h 635789"/>
                  <a:gd name="connsiteX6" fmla="*/ 527319 w 531211"/>
                  <a:gd name="connsiteY6" fmla="*/ 555450 h 635789"/>
                  <a:gd name="connsiteX7" fmla="*/ 520842 w 531211"/>
                  <a:gd name="connsiteY7" fmla="*/ 626412 h 635789"/>
                  <a:gd name="connsiteX8" fmla="*/ 442832 w 531211"/>
                  <a:gd name="connsiteY8" fmla="*/ 629841 h 635789"/>
                  <a:gd name="connsiteX9" fmla="*/ 233568 w 531211"/>
                  <a:gd name="connsiteY9" fmla="*/ 545735 h 635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1211" h="635789">
                    <a:moveTo>
                      <a:pt x="233568" y="545735"/>
                    </a:moveTo>
                    <a:cubicBezTo>
                      <a:pt x="149462" y="487537"/>
                      <a:pt x="83073" y="405146"/>
                      <a:pt x="38877" y="312849"/>
                    </a:cubicBezTo>
                    <a:cubicBezTo>
                      <a:pt x="12302" y="257413"/>
                      <a:pt x="-6653" y="195691"/>
                      <a:pt x="2206" y="134922"/>
                    </a:cubicBezTo>
                    <a:cubicBezTo>
                      <a:pt x="11064" y="74152"/>
                      <a:pt x="53736" y="15192"/>
                      <a:pt x="113934" y="2619"/>
                    </a:cubicBezTo>
                    <a:cubicBezTo>
                      <a:pt x="178323" y="-10811"/>
                      <a:pt x="241378" y="29575"/>
                      <a:pt x="289670" y="74247"/>
                    </a:cubicBezTo>
                    <a:cubicBezTo>
                      <a:pt x="379205" y="157020"/>
                      <a:pt x="447118" y="262461"/>
                      <a:pt x="487695" y="377428"/>
                    </a:cubicBezTo>
                    <a:cubicBezTo>
                      <a:pt x="507983" y="434864"/>
                      <a:pt x="521413" y="494776"/>
                      <a:pt x="527319" y="555450"/>
                    </a:cubicBezTo>
                    <a:cubicBezTo>
                      <a:pt x="529224" y="575548"/>
                      <a:pt x="537892" y="610505"/>
                      <a:pt x="520842" y="626412"/>
                    </a:cubicBezTo>
                    <a:cubicBezTo>
                      <a:pt x="502840" y="643176"/>
                      <a:pt x="463978" y="632984"/>
                      <a:pt x="442832" y="629841"/>
                    </a:cubicBezTo>
                    <a:cubicBezTo>
                      <a:pt x="367870" y="618411"/>
                      <a:pt x="295861" y="588883"/>
                      <a:pt x="233568" y="5457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7841994B-4E52-4961-9EE4-5D14CF981294}"/>
                  </a:ext>
                </a:extLst>
              </p:cNvPr>
              <p:cNvSpPr/>
              <p:nvPr/>
            </p:nvSpPr>
            <p:spPr>
              <a:xfrm>
                <a:off x="3778609" y="4089882"/>
                <a:ext cx="657556" cy="283257"/>
              </a:xfrm>
              <a:custGeom>
                <a:avLst/>
                <a:gdLst>
                  <a:gd name="connsiteX0" fmla="*/ 411067 w 657556"/>
                  <a:gd name="connsiteY0" fmla="*/ 12025 h 283257"/>
                  <a:gd name="connsiteX1" fmla="*/ 609187 w 657556"/>
                  <a:gd name="connsiteY1" fmla="*/ 102798 h 283257"/>
                  <a:gd name="connsiteX2" fmla="*/ 651954 w 657556"/>
                  <a:gd name="connsiteY2" fmla="*/ 163948 h 283257"/>
                  <a:gd name="connsiteX3" fmla="*/ 646906 w 657556"/>
                  <a:gd name="connsiteY3" fmla="*/ 236624 h 283257"/>
                  <a:gd name="connsiteX4" fmla="*/ 537082 w 657556"/>
                  <a:gd name="connsiteY4" fmla="*/ 282820 h 283257"/>
                  <a:gd name="connsiteX5" fmla="*/ 134080 w 657556"/>
                  <a:gd name="connsiteY5" fmla="*/ 183379 h 283257"/>
                  <a:gd name="connsiteX6" fmla="*/ 634 w 657556"/>
                  <a:gd name="connsiteY6" fmla="*/ 74413 h 283257"/>
                  <a:gd name="connsiteX7" fmla="*/ 175228 w 657556"/>
                  <a:gd name="connsiteY7" fmla="*/ 8215 h 283257"/>
                  <a:gd name="connsiteX8" fmla="*/ 411067 w 657556"/>
                  <a:gd name="connsiteY8" fmla="*/ 12025 h 283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7556" h="283257">
                    <a:moveTo>
                      <a:pt x="411067" y="12025"/>
                    </a:moveTo>
                    <a:cubicBezTo>
                      <a:pt x="483361" y="25741"/>
                      <a:pt x="555561" y="52315"/>
                      <a:pt x="609187" y="102798"/>
                    </a:cubicBezTo>
                    <a:cubicBezTo>
                      <a:pt x="627475" y="120038"/>
                      <a:pt x="643667" y="140231"/>
                      <a:pt x="651954" y="163948"/>
                    </a:cubicBezTo>
                    <a:cubicBezTo>
                      <a:pt x="660241" y="187666"/>
                      <a:pt x="659955" y="215193"/>
                      <a:pt x="646906" y="236624"/>
                    </a:cubicBezTo>
                    <a:cubicBezTo>
                      <a:pt x="625474" y="272152"/>
                      <a:pt x="578516" y="281201"/>
                      <a:pt x="537082" y="282820"/>
                    </a:cubicBezTo>
                    <a:cubicBezTo>
                      <a:pt x="396493" y="288059"/>
                      <a:pt x="258857" y="245673"/>
                      <a:pt x="134080" y="183379"/>
                    </a:cubicBezTo>
                    <a:cubicBezTo>
                      <a:pt x="99599" y="166139"/>
                      <a:pt x="-9272" y="127277"/>
                      <a:pt x="634" y="74413"/>
                    </a:cubicBezTo>
                    <a:cubicBezTo>
                      <a:pt x="9397" y="28027"/>
                      <a:pt x="137223" y="14120"/>
                      <a:pt x="175228" y="8215"/>
                    </a:cubicBezTo>
                    <a:cubicBezTo>
                      <a:pt x="253428" y="-3787"/>
                      <a:pt x="333533" y="-2739"/>
                      <a:pt x="411067" y="1202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AA59AC1-642A-40EC-8DE3-EC51E0EEB2C6}"/>
                  </a:ext>
                </a:extLst>
              </p:cNvPr>
              <p:cNvSpPr/>
              <p:nvPr/>
            </p:nvSpPr>
            <p:spPr>
              <a:xfrm>
                <a:off x="3453968" y="3200910"/>
                <a:ext cx="374000" cy="584690"/>
              </a:xfrm>
              <a:custGeom>
                <a:avLst/>
                <a:gdLst>
                  <a:gd name="connsiteX0" fmla="*/ 6759 w 374000"/>
                  <a:gd name="connsiteY0" fmla="*/ 147283 h 584690"/>
                  <a:gd name="connsiteX1" fmla="*/ 14855 w 374000"/>
                  <a:gd name="connsiteY1" fmla="*/ 38413 h 584690"/>
                  <a:gd name="connsiteX2" fmla="*/ 160207 w 374000"/>
                  <a:gd name="connsiteY2" fmla="*/ 18696 h 584690"/>
                  <a:gd name="connsiteX3" fmla="*/ 253838 w 374000"/>
                  <a:gd name="connsiteY3" fmla="*/ 148617 h 584690"/>
                  <a:gd name="connsiteX4" fmla="*/ 349850 w 374000"/>
                  <a:gd name="connsiteY4" fmla="*/ 445797 h 584690"/>
                  <a:gd name="connsiteX5" fmla="*/ 351945 w 374000"/>
                  <a:gd name="connsiteY5" fmla="*/ 581623 h 584690"/>
                  <a:gd name="connsiteX6" fmla="*/ 240407 w 374000"/>
                  <a:gd name="connsiteY6" fmla="*/ 516853 h 584690"/>
                  <a:gd name="connsiteX7" fmla="*/ 61052 w 374000"/>
                  <a:gd name="connsiteY7" fmla="*/ 293016 h 584690"/>
                  <a:gd name="connsiteX8" fmla="*/ 6759 w 374000"/>
                  <a:gd name="connsiteY8" fmla="*/ 147283 h 58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000" h="584690">
                    <a:moveTo>
                      <a:pt x="6759" y="147283"/>
                    </a:moveTo>
                    <a:cubicBezTo>
                      <a:pt x="-1528" y="110803"/>
                      <a:pt x="-5528" y="69750"/>
                      <a:pt x="14855" y="38413"/>
                    </a:cubicBezTo>
                    <a:cubicBezTo>
                      <a:pt x="44383" y="-7117"/>
                      <a:pt x="114296" y="-10165"/>
                      <a:pt x="160207" y="18696"/>
                    </a:cubicBezTo>
                    <a:cubicBezTo>
                      <a:pt x="206117" y="47557"/>
                      <a:pt x="232787" y="98611"/>
                      <a:pt x="253838" y="148617"/>
                    </a:cubicBezTo>
                    <a:cubicBezTo>
                      <a:pt x="294319" y="244629"/>
                      <a:pt x="322132" y="345403"/>
                      <a:pt x="349850" y="445797"/>
                    </a:cubicBezTo>
                    <a:cubicBezTo>
                      <a:pt x="359184" y="479611"/>
                      <a:pt x="397951" y="558954"/>
                      <a:pt x="351945" y="581623"/>
                    </a:cubicBezTo>
                    <a:cubicBezTo>
                      <a:pt x="316798" y="598959"/>
                      <a:pt x="264315" y="538094"/>
                      <a:pt x="240407" y="516853"/>
                    </a:cubicBezTo>
                    <a:cubicBezTo>
                      <a:pt x="168779" y="453036"/>
                      <a:pt x="105724" y="378265"/>
                      <a:pt x="61052" y="293016"/>
                    </a:cubicBezTo>
                    <a:cubicBezTo>
                      <a:pt x="36953" y="246915"/>
                      <a:pt x="18380" y="197956"/>
                      <a:pt x="6759" y="1472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AC75A641-A0EA-432C-ADBA-C75269D52BF0}"/>
                  </a:ext>
                </a:extLst>
              </p:cNvPr>
              <p:cNvSpPr/>
              <p:nvPr/>
            </p:nvSpPr>
            <p:spPr>
              <a:xfrm>
                <a:off x="3974052" y="3709089"/>
                <a:ext cx="624320" cy="249678"/>
              </a:xfrm>
              <a:custGeom>
                <a:avLst/>
                <a:gdLst>
                  <a:gd name="connsiteX0" fmla="*/ 273060 w 624320"/>
                  <a:gd name="connsiteY0" fmla="*/ 6008 h 249678"/>
                  <a:gd name="connsiteX1" fmla="*/ 568620 w 624320"/>
                  <a:gd name="connsiteY1" fmla="*/ 59824 h 249678"/>
                  <a:gd name="connsiteX2" fmla="*/ 624151 w 624320"/>
                  <a:gd name="connsiteY2" fmla="*/ 136119 h 249678"/>
                  <a:gd name="connsiteX3" fmla="*/ 553190 w 624320"/>
                  <a:gd name="connsiteY3" fmla="*/ 227464 h 249678"/>
                  <a:gd name="connsiteX4" fmla="*/ 323256 w 624320"/>
                  <a:gd name="connsiteY4" fmla="*/ 238608 h 249678"/>
                  <a:gd name="connsiteX5" fmla="*/ 94466 w 624320"/>
                  <a:gd name="connsiteY5" fmla="*/ 183935 h 249678"/>
                  <a:gd name="connsiteX6" fmla="*/ 5883 w 624320"/>
                  <a:gd name="connsiteY6" fmla="*/ 133929 h 249678"/>
                  <a:gd name="connsiteX7" fmla="*/ 49984 w 624320"/>
                  <a:gd name="connsiteY7" fmla="*/ 74302 h 249678"/>
                  <a:gd name="connsiteX8" fmla="*/ 273060 w 624320"/>
                  <a:gd name="connsiteY8" fmla="*/ 6008 h 249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4320" h="249678">
                    <a:moveTo>
                      <a:pt x="273060" y="6008"/>
                    </a:moveTo>
                    <a:cubicBezTo>
                      <a:pt x="374406" y="-9232"/>
                      <a:pt x="483372" y="3055"/>
                      <a:pt x="568620" y="59824"/>
                    </a:cubicBezTo>
                    <a:cubicBezTo>
                      <a:pt x="595767" y="77922"/>
                      <a:pt x="621865" y="103639"/>
                      <a:pt x="624151" y="136119"/>
                    </a:cubicBezTo>
                    <a:cubicBezTo>
                      <a:pt x="627104" y="177172"/>
                      <a:pt x="590909" y="210986"/>
                      <a:pt x="553190" y="227464"/>
                    </a:cubicBezTo>
                    <a:cubicBezTo>
                      <a:pt x="481848" y="258801"/>
                      <a:pt x="400028" y="251562"/>
                      <a:pt x="323256" y="238608"/>
                    </a:cubicBezTo>
                    <a:cubicBezTo>
                      <a:pt x="245913" y="225559"/>
                      <a:pt x="169332" y="207271"/>
                      <a:pt x="94466" y="183935"/>
                    </a:cubicBezTo>
                    <a:cubicBezTo>
                      <a:pt x="65700" y="174981"/>
                      <a:pt x="22076" y="162123"/>
                      <a:pt x="5883" y="133929"/>
                    </a:cubicBezTo>
                    <a:cubicBezTo>
                      <a:pt x="-14595" y="98210"/>
                      <a:pt x="22838" y="85732"/>
                      <a:pt x="49984" y="74302"/>
                    </a:cubicBezTo>
                    <a:cubicBezTo>
                      <a:pt x="121707" y="44108"/>
                      <a:pt x="195717" y="17628"/>
                      <a:pt x="273060" y="600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34BD75DC-B1A3-4EF4-BA22-8CDF35347966}"/>
                  </a:ext>
                </a:extLst>
              </p:cNvPr>
              <p:cNvSpPr/>
              <p:nvPr/>
            </p:nvSpPr>
            <p:spPr>
              <a:xfrm>
                <a:off x="3741843" y="3005995"/>
                <a:ext cx="218767" cy="500481"/>
              </a:xfrm>
              <a:custGeom>
                <a:avLst/>
                <a:gdLst>
                  <a:gd name="connsiteX0" fmla="*/ 2539 w 218767"/>
                  <a:gd name="connsiteY0" fmla="*/ 163795 h 500481"/>
                  <a:gd name="connsiteX1" fmla="*/ 7492 w 218767"/>
                  <a:gd name="connsiteY1" fmla="*/ 67974 h 500481"/>
                  <a:gd name="connsiteX2" fmla="*/ 72072 w 218767"/>
                  <a:gd name="connsiteY2" fmla="*/ 1870 h 500481"/>
                  <a:gd name="connsiteX3" fmla="*/ 160559 w 218767"/>
                  <a:gd name="connsiteY3" fmla="*/ 35208 h 500481"/>
                  <a:gd name="connsiteX4" fmla="*/ 201326 w 218767"/>
                  <a:gd name="connsiteY4" fmla="*/ 124647 h 500481"/>
                  <a:gd name="connsiteX5" fmla="*/ 217042 w 218767"/>
                  <a:gd name="connsiteY5" fmla="*/ 393633 h 500481"/>
                  <a:gd name="connsiteX6" fmla="*/ 172751 w 218767"/>
                  <a:gd name="connsiteY6" fmla="*/ 499837 h 500481"/>
                  <a:gd name="connsiteX7" fmla="*/ 87312 w 218767"/>
                  <a:gd name="connsiteY7" fmla="*/ 427828 h 500481"/>
                  <a:gd name="connsiteX8" fmla="*/ 2539 w 218767"/>
                  <a:gd name="connsiteY8" fmla="*/ 163795 h 50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767" h="500481">
                    <a:moveTo>
                      <a:pt x="2539" y="163795"/>
                    </a:moveTo>
                    <a:cubicBezTo>
                      <a:pt x="-794" y="131696"/>
                      <a:pt x="-2318" y="98644"/>
                      <a:pt x="7492" y="67974"/>
                    </a:cubicBezTo>
                    <a:cubicBezTo>
                      <a:pt x="17303" y="37303"/>
                      <a:pt x="40735" y="9204"/>
                      <a:pt x="72072" y="1870"/>
                    </a:cubicBezTo>
                    <a:cubicBezTo>
                      <a:pt x="104266" y="-5655"/>
                      <a:pt x="138652" y="10347"/>
                      <a:pt x="160559" y="35208"/>
                    </a:cubicBezTo>
                    <a:cubicBezTo>
                      <a:pt x="182371" y="60068"/>
                      <a:pt x="193706" y="92453"/>
                      <a:pt x="201326" y="124647"/>
                    </a:cubicBezTo>
                    <a:cubicBezTo>
                      <a:pt x="222091" y="212277"/>
                      <a:pt x="219709" y="303622"/>
                      <a:pt x="217042" y="393633"/>
                    </a:cubicBezTo>
                    <a:cubicBezTo>
                      <a:pt x="215995" y="428876"/>
                      <a:pt x="219328" y="491741"/>
                      <a:pt x="172751" y="499837"/>
                    </a:cubicBezTo>
                    <a:cubicBezTo>
                      <a:pt x="132841" y="506790"/>
                      <a:pt x="105124" y="455832"/>
                      <a:pt x="87312" y="427828"/>
                    </a:cubicBezTo>
                    <a:cubicBezTo>
                      <a:pt x="37496" y="348866"/>
                      <a:pt x="12160" y="255997"/>
                      <a:pt x="2539" y="16379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F3F669F-E3FC-4C8A-9CE0-949FC1405E55}"/>
                  </a:ext>
                </a:extLst>
              </p:cNvPr>
              <p:cNvSpPr/>
              <p:nvPr/>
            </p:nvSpPr>
            <p:spPr>
              <a:xfrm>
                <a:off x="4061354" y="3368944"/>
                <a:ext cx="525391" cy="252407"/>
              </a:xfrm>
              <a:custGeom>
                <a:avLst/>
                <a:gdLst>
                  <a:gd name="connsiteX0" fmla="*/ 358827 w 525391"/>
                  <a:gd name="connsiteY0" fmla="*/ 4872 h 252407"/>
                  <a:gd name="connsiteX1" fmla="*/ 505131 w 525391"/>
                  <a:gd name="connsiteY1" fmla="*/ 35924 h 252407"/>
                  <a:gd name="connsiteX2" fmla="*/ 485700 w 525391"/>
                  <a:gd name="connsiteY2" fmla="*/ 185466 h 252407"/>
                  <a:gd name="connsiteX3" fmla="*/ 333300 w 525391"/>
                  <a:gd name="connsiteY3" fmla="*/ 244521 h 252407"/>
                  <a:gd name="connsiteX4" fmla="*/ 49455 w 525391"/>
                  <a:gd name="connsiteY4" fmla="*/ 247283 h 252407"/>
                  <a:gd name="connsiteX5" fmla="*/ 117368 w 525391"/>
                  <a:gd name="connsiteY5" fmla="*/ 100313 h 252407"/>
                  <a:gd name="connsiteX6" fmla="*/ 358827 w 525391"/>
                  <a:gd name="connsiteY6" fmla="*/ 4872 h 252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5391" h="252407">
                    <a:moveTo>
                      <a:pt x="358827" y="4872"/>
                    </a:moveTo>
                    <a:cubicBezTo>
                      <a:pt x="410262" y="-4272"/>
                      <a:pt x="471317" y="-3891"/>
                      <a:pt x="505131" y="35924"/>
                    </a:cubicBezTo>
                    <a:cubicBezTo>
                      <a:pt x="541040" y="78119"/>
                      <a:pt x="525895" y="147271"/>
                      <a:pt x="485700" y="185466"/>
                    </a:cubicBezTo>
                    <a:cubicBezTo>
                      <a:pt x="445504" y="223661"/>
                      <a:pt x="388259" y="237473"/>
                      <a:pt x="333300" y="244521"/>
                    </a:cubicBezTo>
                    <a:cubicBezTo>
                      <a:pt x="239288" y="256427"/>
                      <a:pt x="144038" y="252713"/>
                      <a:pt x="49455" y="247283"/>
                    </a:cubicBezTo>
                    <a:cubicBezTo>
                      <a:pt x="-79133" y="239854"/>
                      <a:pt x="79268" y="124982"/>
                      <a:pt x="117368" y="100313"/>
                    </a:cubicBezTo>
                    <a:cubicBezTo>
                      <a:pt x="190520" y="53069"/>
                      <a:pt x="273007" y="20112"/>
                      <a:pt x="358827" y="48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C7FCB556-4924-41C0-8FAF-C2BF5FB4FC3F}"/>
                  </a:ext>
                </a:extLst>
              </p:cNvPr>
              <p:cNvSpPr/>
              <p:nvPr/>
            </p:nvSpPr>
            <p:spPr>
              <a:xfrm>
                <a:off x="4060798" y="2767198"/>
                <a:ext cx="297716" cy="598302"/>
              </a:xfrm>
              <a:custGeom>
                <a:avLst/>
                <a:gdLst>
                  <a:gd name="connsiteX0" fmla="*/ 4 w 297716"/>
                  <a:gd name="connsiteY0" fmla="*/ 345919 h 598302"/>
                  <a:gd name="connsiteX1" fmla="*/ 53820 w 297716"/>
                  <a:gd name="connsiteY1" fmla="*/ 101507 h 598302"/>
                  <a:gd name="connsiteX2" fmla="*/ 126782 w 297716"/>
                  <a:gd name="connsiteY2" fmla="*/ 18163 h 598302"/>
                  <a:gd name="connsiteX3" fmla="*/ 233843 w 297716"/>
                  <a:gd name="connsiteY3" fmla="*/ 10162 h 598302"/>
                  <a:gd name="connsiteX4" fmla="*/ 297089 w 297716"/>
                  <a:gd name="connsiteY4" fmla="*/ 131987 h 598302"/>
                  <a:gd name="connsiteX5" fmla="*/ 234605 w 297716"/>
                  <a:gd name="connsiteY5" fmla="*/ 368398 h 598302"/>
                  <a:gd name="connsiteX6" fmla="*/ 86205 w 297716"/>
                  <a:gd name="connsiteY6" fmla="*/ 566518 h 598302"/>
                  <a:gd name="connsiteX7" fmla="*/ 32865 w 297716"/>
                  <a:gd name="connsiteY7" fmla="*/ 596521 h 598302"/>
                  <a:gd name="connsiteX8" fmla="*/ 16387 w 297716"/>
                  <a:gd name="connsiteY8" fmla="*/ 522226 h 598302"/>
                  <a:gd name="connsiteX9" fmla="*/ 4 w 297716"/>
                  <a:gd name="connsiteY9" fmla="*/ 345919 h 598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716" h="598302">
                    <a:moveTo>
                      <a:pt x="4" y="345919"/>
                    </a:moveTo>
                    <a:cubicBezTo>
                      <a:pt x="-282" y="261622"/>
                      <a:pt x="14006" y="175802"/>
                      <a:pt x="53820" y="101507"/>
                    </a:cubicBezTo>
                    <a:cubicBezTo>
                      <a:pt x="71442" y="68551"/>
                      <a:pt x="94778" y="37499"/>
                      <a:pt x="126782" y="18163"/>
                    </a:cubicBezTo>
                    <a:cubicBezTo>
                      <a:pt x="158786" y="-1172"/>
                      <a:pt x="200601" y="-6983"/>
                      <a:pt x="233843" y="10162"/>
                    </a:cubicBezTo>
                    <a:cubicBezTo>
                      <a:pt x="276420" y="32165"/>
                      <a:pt x="294136" y="84172"/>
                      <a:pt x="297089" y="131987"/>
                    </a:cubicBezTo>
                    <a:cubicBezTo>
                      <a:pt x="302232" y="214474"/>
                      <a:pt x="275277" y="296389"/>
                      <a:pt x="234605" y="368398"/>
                    </a:cubicBezTo>
                    <a:cubicBezTo>
                      <a:pt x="193933" y="440311"/>
                      <a:pt x="139926" y="503653"/>
                      <a:pt x="86205" y="566518"/>
                    </a:cubicBezTo>
                    <a:cubicBezTo>
                      <a:pt x="76585" y="577757"/>
                      <a:pt x="50963" y="605570"/>
                      <a:pt x="32865" y="596521"/>
                    </a:cubicBezTo>
                    <a:cubicBezTo>
                      <a:pt x="19626" y="589949"/>
                      <a:pt x="18483" y="536133"/>
                      <a:pt x="16387" y="522226"/>
                    </a:cubicBezTo>
                    <a:cubicBezTo>
                      <a:pt x="7243" y="463838"/>
                      <a:pt x="195" y="405069"/>
                      <a:pt x="4" y="3459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9D98E13C-A77E-4055-AF6A-A4E8C4308752}"/>
                  </a:ext>
                </a:extLst>
              </p:cNvPr>
              <p:cNvSpPr/>
              <p:nvPr/>
            </p:nvSpPr>
            <p:spPr>
              <a:xfrm>
                <a:off x="3328026" y="3396058"/>
                <a:ext cx="760337" cy="1191810"/>
              </a:xfrm>
              <a:custGeom>
                <a:avLst/>
                <a:gdLst>
                  <a:gd name="connsiteX0" fmla="*/ 735063 w 760337"/>
                  <a:gd name="connsiteY0" fmla="*/ 9286 h 1191810"/>
                  <a:gd name="connsiteX1" fmla="*/ 461981 w 760337"/>
                  <a:gd name="connsiteY1" fmla="*/ 643460 h 1191810"/>
                  <a:gd name="connsiteX2" fmla="*/ 5257 w 760337"/>
                  <a:gd name="connsiteY2" fmla="*/ 1160382 h 1191810"/>
                  <a:gd name="connsiteX3" fmla="*/ 27165 w 760337"/>
                  <a:gd name="connsiteY3" fmla="*/ 1188767 h 1191810"/>
                  <a:gd name="connsiteX4" fmla="*/ 492651 w 760337"/>
                  <a:gd name="connsiteY4" fmla="*/ 670226 h 1191810"/>
                  <a:gd name="connsiteX5" fmla="*/ 759923 w 760337"/>
                  <a:gd name="connsiteY5" fmla="*/ 16144 h 1191810"/>
                  <a:gd name="connsiteX6" fmla="*/ 735063 w 760337"/>
                  <a:gd name="connsiteY6" fmla="*/ 9286 h 1191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0337" h="1191810">
                    <a:moveTo>
                      <a:pt x="735063" y="9286"/>
                    </a:moveTo>
                    <a:cubicBezTo>
                      <a:pt x="681913" y="231695"/>
                      <a:pt x="583234" y="450103"/>
                      <a:pt x="461981" y="643460"/>
                    </a:cubicBezTo>
                    <a:cubicBezTo>
                      <a:pt x="337394" y="842343"/>
                      <a:pt x="178326" y="1003886"/>
                      <a:pt x="5257" y="1160382"/>
                    </a:cubicBezTo>
                    <a:cubicBezTo>
                      <a:pt x="-9697" y="1173908"/>
                      <a:pt x="10305" y="1200864"/>
                      <a:pt x="27165" y="1188767"/>
                    </a:cubicBezTo>
                    <a:cubicBezTo>
                      <a:pt x="214617" y="1053226"/>
                      <a:pt x="369303" y="864536"/>
                      <a:pt x="492651" y="670226"/>
                    </a:cubicBezTo>
                    <a:cubicBezTo>
                      <a:pt x="621715" y="466962"/>
                      <a:pt x="705345" y="249792"/>
                      <a:pt x="759923" y="16144"/>
                    </a:cubicBezTo>
                    <a:cubicBezTo>
                      <a:pt x="763828" y="-49"/>
                      <a:pt x="738968" y="-7002"/>
                      <a:pt x="735063" y="928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FDD9095C-D164-409F-8319-B1C2B21F8938}"/>
                </a:ext>
              </a:extLst>
            </p:cNvPr>
            <p:cNvGrpSpPr/>
            <p:nvPr/>
          </p:nvGrpSpPr>
          <p:grpSpPr>
            <a:xfrm>
              <a:off x="7436842" y="4784874"/>
              <a:ext cx="491308" cy="590313"/>
              <a:chOff x="7436841" y="3447310"/>
              <a:chExt cx="1604541" cy="1927878"/>
            </a:xfrm>
          </p:grpSpPr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E6C255CD-0B4C-4E2E-AE4B-A2CF6B200D35}"/>
                  </a:ext>
                </a:extLst>
              </p:cNvPr>
              <p:cNvSpPr/>
              <p:nvPr/>
            </p:nvSpPr>
            <p:spPr>
              <a:xfrm>
                <a:off x="7520572" y="3447310"/>
                <a:ext cx="621188" cy="1170234"/>
              </a:xfrm>
              <a:custGeom>
                <a:avLst/>
                <a:gdLst>
                  <a:gd name="connsiteX0" fmla="*/ 2283 w 621188"/>
                  <a:gd name="connsiteY0" fmla="*/ 283312 h 1170234"/>
                  <a:gd name="connsiteX1" fmla="*/ 175542 w 621188"/>
                  <a:gd name="connsiteY1" fmla="*/ 3658 h 1170234"/>
                  <a:gd name="connsiteX2" fmla="*/ 377282 w 621188"/>
                  <a:gd name="connsiteY2" fmla="*/ 85859 h 1170234"/>
                  <a:gd name="connsiteX3" fmla="*/ 474723 w 621188"/>
                  <a:gd name="connsiteY3" fmla="*/ 291313 h 1170234"/>
                  <a:gd name="connsiteX4" fmla="*/ 598452 w 621188"/>
                  <a:gd name="connsiteY4" fmla="*/ 791852 h 1170234"/>
                  <a:gd name="connsiteX5" fmla="*/ 536445 w 621188"/>
                  <a:gd name="connsiteY5" fmla="*/ 1157993 h 1170234"/>
                  <a:gd name="connsiteX6" fmla="*/ 247932 w 621188"/>
                  <a:gd name="connsiteY6" fmla="*/ 1001783 h 1170234"/>
                  <a:gd name="connsiteX7" fmla="*/ 2283 w 621188"/>
                  <a:gd name="connsiteY7" fmla="*/ 283312 h 1170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8" h="1170234">
                    <a:moveTo>
                      <a:pt x="2283" y="283312"/>
                    </a:moveTo>
                    <a:cubicBezTo>
                      <a:pt x="10665" y="165774"/>
                      <a:pt x="60385" y="28804"/>
                      <a:pt x="175542" y="3658"/>
                    </a:cubicBezTo>
                    <a:cubicBezTo>
                      <a:pt x="250123" y="-12629"/>
                      <a:pt x="328133" y="27376"/>
                      <a:pt x="377282" y="85859"/>
                    </a:cubicBezTo>
                    <a:cubicBezTo>
                      <a:pt x="426431" y="144247"/>
                      <a:pt x="452053" y="218447"/>
                      <a:pt x="474723" y="291313"/>
                    </a:cubicBezTo>
                    <a:cubicBezTo>
                      <a:pt x="525872" y="455524"/>
                      <a:pt x="567210" y="622688"/>
                      <a:pt x="598452" y="791852"/>
                    </a:cubicBezTo>
                    <a:cubicBezTo>
                      <a:pt x="617693" y="895770"/>
                      <a:pt x="659793" y="1098748"/>
                      <a:pt x="536445" y="1157993"/>
                    </a:cubicBezTo>
                    <a:cubicBezTo>
                      <a:pt x="424526" y="1211714"/>
                      <a:pt x="311655" y="1075602"/>
                      <a:pt x="247932" y="1001783"/>
                    </a:cubicBezTo>
                    <a:cubicBezTo>
                      <a:pt x="78578" y="805663"/>
                      <a:pt x="-16196" y="543059"/>
                      <a:pt x="2283" y="2833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A378C622-6F07-4261-AB03-CA0EAD462212}"/>
                  </a:ext>
                </a:extLst>
              </p:cNvPr>
              <p:cNvSpPr/>
              <p:nvPr/>
            </p:nvSpPr>
            <p:spPr>
              <a:xfrm>
                <a:off x="8256509" y="4095950"/>
                <a:ext cx="784873" cy="664276"/>
              </a:xfrm>
              <a:custGeom>
                <a:avLst/>
                <a:gdLst>
                  <a:gd name="connsiteX0" fmla="*/ 506881 w 784873"/>
                  <a:gd name="connsiteY0" fmla="*/ 14053 h 664276"/>
                  <a:gd name="connsiteX1" fmla="*/ 661757 w 784873"/>
                  <a:gd name="connsiteY1" fmla="*/ 6338 h 664276"/>
                  <a:gd name="connsiteX2" fmla="*/ 777486 w 784873"/>
                  <a:gd name="connsiteY2" fmla="*/ 101969 h 664276"/>
                  <a:gd name="connsiteX3" fmla="*/ 727671 w 784873"/>
                  <a:gd name="connsiteY3" fmla="*/ 289611 h 664276"/>
                  <a:gd name="connsiteX4" fmla="*/ 231418 w 784873"/>
                  <a:gd name="connsiteY4" fmla="*/ 624320 h 664276"/>
                  <a:gd name="connsiteX5" fmla="*/ 5009 w 784873"/>
                  <a:gd name="connsiteY5" fmla="*/ 604222 h 664276"/>
                  <a:gd name="connsiteX6" fmla="*/ 81780 w 784873"/>
                  <a:gd name="connsiteY6" fmla="*/ 346666 h 664276"/>
                  <a:gd name="connsiteX7" fmla="*/ 506881 w 784873"/>
                  <a:gd name="connsiteY7" fmla="*/ 14053 h 66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4873" h="664276">
                    <a:moveTo>
                      <a:pt x="506881" y="14053"/>
                    </a:moveTo>
                    <a:cubicBezTo>
                      <a:pt x="557459" y="1099"/>
                      <a:pt x="610989" y="-5854"/>
                      <a:pt x="661757" y="6338"/>
                    </a:cubicBezTo>
                    <a:cubicBezTo>
                      <a:pt x="712526" y="18530"/>
                      <a:pt x="760151" y="52724"/>
                      <a:pt x="777486" y="101969"/>
                    </a:cubicBezTo>
                    <a:cubicBezTo>
                      <a:pt x="799870" y="165596"/>
                      <a:pt x="767961" y="235509"/>
                      <a:pt x="727671" y="289611"/>
                    </a:cubicBezTo>
                    <a:cubicBezTo>
                      <a:pt x="607084" y="451441"/>
                      <a:pt x="415250" y="541071"/>
                      <a:pt x="231418" y="624320"/>
                    </a:cubicBezTo>
                    <a:cubicBezTo>
                      <a:pt x="162362" y="655657"/>
                      <a:pt x="36727" y="704711"/>
                      <a:pt x="5009" y="604222"/>
                    </a:cubicBezTo>
                    <a:cubicBezTo>
                      <a:pt x="-18518" y="529832"/>
                      <a:pt x="46538" y="408959"/>
                      <a:pt x="81780" y="346666"/>
                    </a:cubicBezTo>
                    <a:cubicBezTo>
                      <a:pt x="172553" y="186170"/>
                      <a:pt x="327144" y="59868"/>
                      <a:pt x="506881" y="14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389F19A-16D8-4362-B4A9-9CFA880EC589}"/>
                  </a:ext>
                </a:extLst>
              </p:cNvPr>
              <p:cNvSpPr/>
              <p:nvPr/>
            </p:nvSpPr>
            <p:spPr>
              <a:xfrm>
                <a:off x="7436841" y="4559774"/>
                <a:ext cx="493422" cy="476912"/>
              </a:xfrm>
              <a:custGeom>
                <a:avLst/>
                <a:gdLst>
                  <a:gd name="connsiteX0" fmla="*/ 278800 w 493422"/>
                  <a:gd name="connsiteY0" fmla="*/ 47244 h 476912"/>
                  <a:gd name="connsiteX1" fmla="*/ 132782 w 493422"/>
                  <a:gd name="connsiteY1" fmla="*/ 1143 h 476912"/>
                  <a:gd name="connsiteX2" fmla="*/ 3 w 493422"/>
                  <a:gd name="connsiteY2" fmla="*/ 168307 h 476912"/>
                  <a:gd name="connsiteX3" fmla="*/ 109255 w 493422"/>
                  <a:gd name="connsiteY3" fmla="*/ 365474 h 476912"/>
                  <a:gd name="connsiteX4" fmla="*/ 320519 w 493422"/>
                  <a:gd name="connsiteY4" fmla="*/ 461391 h 476912"/>
                  <a:gd name="connsiteX5" fmla="*/ 278800 w 493422"/>
                  <a:gd name="connsiteY5" fmla="*/ 47244 h 47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3422" h="476912">
                    <a:moveTo>
                      <a:pt x="278800" y="47244"/>
                    </a:moveTo>
                    <a:cubicBezTo>
                      <a:pt x="235651" y="17907"/>
                      <a:pt x="184598" y="-5525"/>
                      <a:pt x="132782" y="1143"/>
                    </a:cubicBezTo>
                    <a:cubicBezTo>
                      <a:pt x="55629" y="11144"/>
                      <a:pt x="-473" y="90487"/>
                      <a:pt x="3" y="168307"/>
                    </a:cubicBezTo>
                    <a:cubicBezTo>
                      <a:pt x="479" y="246126"/>
                      <a:pt x="47628" y="318040"/>
                      <a:pt x="109255" y="365474"/>
                    </a:cubicBezTo>
                    <a:cubicBezTo>
                      <a:pt x="170882" y="412909"/>
                      <a:pt x="245938" y="439388"/>
                      <a:pt x="320519" y="461391"/>
                    </a:cubicBezTo>
                    <a:cubicBezTo>
                      <a:pt x="664467" y="562832"/>
                      <a:pt x="411292" y="137255"/>
                      <a:pt x="278800" y="472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6BDBC0C1-029F-4E0D-8248-47746B2AC229}"/>
                  </a:ext>
                </a:extLst>
              </p:cNvPr>
              <p:cNvSpPr/>
              <p:nvPr/>
            </p:nvSpPr>
            <p:spPr>
              <a:xfrm>
                <a:off x="7776984" y="4026534"/>
                <a:ext cx="877960" cy="1348654"/>
              </a:xfrm>
              <a:custGeom>
                <a:avLst/>
                <a:gdLst>
                  <a:gd name="connsiteX0" fmla="*/ 858866 w 877960"/>
                  <a:gd name="connsiteY0" fmla="*/ 348264 h 1348654"/>
                  <a:gd name="connsiteX1" fmla="*/ 735803 w 877960"/>
                  <a:gd name="connsiteY1" fmla="*/ 428941 h 1348654"/>
                  <a:gd name="connsiteX2" fmla="*/ 631123 w 877960"/>
                  <a:gd name="connsiteY2" fmla="*/ 526667 h 1348654"/>
                  <a:gd name="connsiteX3" fmla="*/ 468341 w 877960"/>
                  <a:gd name="connsiteY3" fmla="*/ 766507 h 1348654"/>
                  <a:gd name="connsiteX4" fmla="*/ 436718 w 877960"/>
                  <a:gd name="connsiteY4" fmla="*/ 841278 h 1348654"/>
                  <a:gd name="connsiteX5" fmla="*/ 425003 w 877960"/>
                  <a:gd name="connsiteY5" fmla="*/ 871949 h 1348654"/>
                  <a:gd name="connsiteX6" fmla="*/ 403476 w 877960"/>
                  <a:gd name="connsiteY6" fmla="*/ 802226 h 1348654"/>
                  <a:gd name="connsiteX7" fmla="*/ 184306 w 877960"/>
                  <a:gd name="connsiteY7" fmla="*/ 296639 h 1348654"/>
                  <a:gd name="connsiteX8" fmla="*/ 125060 w 877960"/>
                  <a:gd name="connsiteY8" fmla="*/ 155764 h 1348654"/>
                  <a:gd name="connsiteX9" fmla="*/ 73244 w 877960"/>
                  <a:gd name="connsiteY9" fmla="*/ 9460 h 1348654"/>
                  <a:gd name="connsiteX10" fmla="*/ 47241 w 877960"/>
                  <a:gd name="connsiteY10" fmla="*/ 16604 h 1348654"/>
                  <a:gd name="connsiteX11" fmla="*/ 135347 w 877960"/>
                  <a:gd name="connsiteY11" fmla="*/ 272159 h 1348654"/>
                  <a:gd name="connsiteX12" fmla="*/ 245551 w 877960"/>
                  <a:gd name="connsiteY12" fmla="*/ 520857 h 1348654"/>
                  <a:gd name="connsiteX13" fmla="*/ 418811 w 877960"/>
                  <a:gd name="connsiteY13" fmla="*/ 1030254 h 1348654"/>
                  <a:gd name="connsiteX14" fmla="*/ 431765 w 877960"/>
                  <a:gd name="connsiteY14" fmla="*/ 1180463 h 1348654"/>
                  <a:gd name="connsiteX15" fmla="*/ 431670 w 877960"/>
                  <a:gd name="connsiteY15" fmla="*/ 1185988 h 1348654"/>
                  <a:gd name="connsiteX16" fmla="*/ 394427 w 877960"/>
                  <a:gd name="connsiteY16" fmla="*/ 1149888 h 1348654"/>
                  <a:gd name="connsiteX17" fmla="*/ 309941 w 877960"/>
                  <a:gd name="connsiteY17" fmla="*/ 1073688 h 1348654"/>
                  <a:gd name="connsiteX18" fmla="*/ 129156 w 877960"/>
                  <a:gd name="connsiteY18" fmla="*/ 934052 h 1348654"/>
                  <a:gd name="connsiteX19" fmla="*/ 19714 w 877960"/>
                  <a:gd name="connsiteY19" fmla="*/ 866710 h 1348654"/>
                  <a:gd name="connsiteX20" fmla="*/ 6093 w 877960"/>
                  <a:gd name="connsiteY20" fmla="*/ 890046 h 1348654"/>
                  <a:gd name="connsiteX21" fmla="*/ 183353 w 877960"/>
                  <a:gd name="connsiteY21" fmla="*/ 1025206 h 1348654"/>
                  <a:gd name="connsiteX22" fmla="*/ 354422 w 877960"/>
                  <a:gd name="connsiteY22" fmla="*/ 1171796 h 1348654"/>
                  <a:gd name="connsiteX23" fmla="*/ 399571 w 877960"/>
                  <a:gd name="connsiteY23" fmla="*/ 1214658 h 1348654"/>
                  <a:gd name="connsiteX24" fmla="*/ 429670 w 877960"/>
                  <a:gd name="connsiteY24" fmla="*/ 1243233 h 1348654"/>
                  <a:gd name="connsiteX25" fmla="*/ 429003 w 877960"/>
                  <a:gd name="connsiteY25" fmla="*/ 1254187 h 1348654"/>
                  <a:gd name="connsiteX26" fmla="*/ 422812 w 877960"/>
                  <a:gd name="connsiteY26" fmla="*/ 1331911 h 1348654"/>
                  <a:gd name="connsiteX27" fmla="*/ 453578 w 877960"/>
                  <a:gd name="connsiteY27" fmla="*/ 1340293 h 1348654"/>
                  <a:gd name="connsiteX28" fmla="*/ 471199 w 877960"/>
                  <a:gd name="connsiteY28" fmla="*/ 1249234 h 1348654"/>
                  <a:gd name="connsiteX29" fmla="*/ 471770 w 877960"/>
                  <a:gd name="connsiteY29" fmla="*/ 1236185 h 1348654"/>
                  <a:gd name="connsiteX30" fmla="*/ 472532 w 877960"/>
                  <a:gd name="connsiteY30" fmla="*/ 1204467 h 1348654"/>
                  <a:gd name="connsiteX31" fmla="*/ 465293 w 877960"/>
                  <a:gd name="connsiteY31" fmla="*/ 1068069 h 1348654"/>
                  <a:gd name="connsiteX32" fmla="*/ 438909 w 877960"/>
                  <a:gd name="connsiteY32" fmla="*/ 925479 h 1348654"/>
                  <a:gd name="connsiteX33" fmla="*/ 461674 w 877960"/>
                  <a:gd name="connsiteY33" fmla="*/ 861566 h 1348654"/>
                  <a:gd name="connsiteX34" fmla="*/ 488725 w 877960"/>
                  <a:gd name="connsiteY34" fmla="*/ 797654 h 1348654"/>
                  <a:gd name="connsiteX35" fmla="*/ 557495 w 877960"/>
                  <a:gd name="connsiteY35" fmla="*/ 674114 h 1348654"/>
                  <a:gd name="connsiteX36" fmla="*/ 743137 w 877960"/>
                  <a:gd name="connsiteY36" fmla="*/ 464850 h 1348654"/>
                  <a:gd name="connsiteX37" fmla="*/ 871820 w 877960"/>
                  <a:gd name="connsiteY37" fmla="*/ 370648 h 1348654"/>
                  <a:gd name="connsiteX38" fmla="*/ 858866 w 877960"/>
                  <a:gd name="connsiteY38" fmla="*/ 348264 h 134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77960" h="1348654">
                    <a:moveTo>
                      <a:pt x="858866" y="348264"/>
                    </a:moveTo>
                    <a:cubicBezTo>
                      <a:pt x="814194" y="367695"/>
                      <a:pt x="773522" y="398651"/>
                      <a:pt x="735803" y="428941"/>
                    </a:cubicBezTo>
                    <a:cubicBezTo>
                      <a:pt x="698560" y="458849"/>
                      <a:pt x="663509" y="491615"/>
                      <a:pt x="631123" y="526667"/>
                    </a:cubicBezTo>
                    <a:cubicBezTo>
                      <a:pt x="565591" y="597724"/>
                      <a:pt x="509584" y="679067"/>
                      <a:pt x="468341" y="766507"/>
                    </a:cubicBezTo>
                    <a:cubicBezTo>
                      <a:pt x="456816" y="790986"/>
                      <a:pt x="446243" y="815942"/>
                      <a:pt x="436718" y="841278"/>
                    </a:cubicBezTo>
                    <a:cubicBezTo>
                      <a:pt x="433003" y="851089"/>
                      <a:pt x="428812" y="861471"/>
                      <a:pt x="425003" y="871949"/>
                    </a:cubicBezTo>
                    <a:cubicBezTo>
                      <a:pt x="418335" y="848517"/>
                      <a:pt x="411191" y="825276"/>
                      <a:pt x="403476" y="802226"/>
                    </a:cubicBezTo>
                    <a:cubicBezTo>
                      <a:pt x="345183" y="627442"/>
                      <a:pt x="259649" y="464183"/>
                      <a:pt x="184306" y="296639"/>
                    </a:cubicBezTo>
                    <a:cubicBezTo>
                      <a:pt x="163446" y="250157"/>
                      <a:pt x="143348" y="203294"/>
                      <a:pt x="125060" y="155764"/>
                    </a:cubicBezTo>
                    <a:cubicBezTo>
                      <a:pt x="106391" y="107472"/>
                      <a:pt x="90675" y="58133"/>
                      <a:pt x="73244" y="9460"/>
                    </a:cubicBezTo>
                    <a:cubicBezTo>
                      <a:pt x="67434" y="-6828"/>
                      <a:pt x="43621" y="-541"/>
                      <a:pt x="47241" y="16604"/>
                    </a:cubicBezTo>
                    <a:cubicBezTo>
                      <a:pt x="65434" y="104424"/>
                      <a:pt x="100867" y="189673"/>
                      <a:pt x="135347" y="272159"/>
                    </a:cubicBezTo>
                    <a:cubicBezTo>
                      <a:pt x="170399" y="355789"/>
                      <a:pt x="208499" y="438085"/>
                      <a:pt x="245551" y="520857"/>
                    </a:cubicBezTo>
                    <a:cubicBezTo>
                      <a:pt x="319084" y="684782"/>
                      <a:pt x="389569" y="851851"/>
                      <a:pt x="418811" y="1030254"/>
                    </a:cubicBezTo>
                    <a:cubicBezTo>
                      <a:pt x="426907" y="1079879"/>
                      <a:pt x="431480" y="1130171"/>
                      <a:pt x="431765" y="1180463"/>
                    </a:cubicBezTo>
                    <a:cubicBezTo>
                      <a:pt x="431765" y="1182273"/>
                      <a:pt x="431670" y="1184083"/>
                      <a:pt x="431670" y="1185988"/>
                    </a:cubicBezTo>
                    <a:cubicBezTo>
                      <a:pt x="419383" y="1173891"/>
                      <a:pt x="407000" y="1161794"/>
                      <a:pt x="394427" y="1149888"/>
                    </a:cubicBezTo>
                    <a:cubicBezTo>
                      <a:pt x="366900" y="1123790"/>
                      <a:pt x="338801" y="1098358"/>
                      <a:pt x="309941" y="1073688"/>
                    </a:cubicBezTo>
                    <a:cubicBezTo>
                      <a:pt x="252028" y="1024253"/>
                      <a:pt x="192116" y="976819"/>
                      <a:pt x="129156" y="934052"/>
                    </a:cubicBezTo>
                    <a:cubicBezTo>
                      <a:pt x="93628" y="909953"/>
                      <a:pt x="56861" y="888236"/>
                      <a:pt x="19714" y="866710"/>
                    </a:cubicBezTo>
                    <a:cubicBezTo>
                      <a:pt x="4378" y="857852"/>
                      <a:pt x="-7814" y="880045"/>
                      <a:pt x="6093" y="890046"/>
                    </a:cubicBezTo>
                    <a:cubicBezTo>
                      <a:pt x="66386" y="933194"/>
                      <a:pt x="125441" y="978914"/>
                      <a:pt x="183353" y="1025206"/>
                    </a:cubicBezTo>
                    <a:cubicBezTo>
                      <a:pt x="242027" y="1072164"/>
                      <a:pt x="299273" y="1120742"/>
                      <a:pt x="354422" y="1171796"/>
                    </a:cubicBezTo>
                    <a:cubicBezTo>
                      <a:pt x="369663" y="1185893"/>
                      <a:pt x="384712" y="1200180"/>
                      <a:pt x="399571" y="1214658"/>
                    </a:cubicBezTo>
                    <a:cubicBezTo>
                      <a:pt x="409572" y="1224374"/>
                      <a:pt x="419002" y="1234565"/>
                      <a:pt x="429670" y="1243233"/>
                    </a:cubicBezTo>
                    <a:cubicBezTo>
                      <a:pt x="429384" y="1246853"/>
                      <a:pt x="429289" y="1250568"/>
                      <a:pt x="429003" y="1254187"/>
                    </a:cubicBezTo>
                    <a:cubicBezTo>
                      <a:pt x="426907" y="1280000"/>
                      <a:pt x="421478" y="1306003"/>
                      <a:pt x="422812" y="1331911"/>
                    </a:cubicBezTo>
                    <a:cubicBezTo>
                      <a:pt x="423574" y="1346675"/>
                      <a:pt x="446624" y="1356485"/>
                      <a:pt x="453578" y="1340293"/>
                    </a:cubicBezTo>
                    <a:cubicBezTo>
                      <a:pt x="465484" y="1312480"/>
                      <a:pt x="469484" y="1280667"/>
                      <a:pt x="471199" y="1249234"/>
                    </a:cubicBezTo>
                    <a:cubicBezTo>
                      <a:pt x="473104" y="1245424"/>
                      <a:pt x="473389" y="1240852"/>
                      <a:pt x="471770" y="1236185"/>
                    </a:cubicBezTo>
                    <a:cubicBezTo>
                      <a:pt x="472151" y="1225421"/>
                      <a:pt x="472342" y="1214849"/>
                      <a:pt x="472532" y="1204467"/>
                    </a:cubicBezTo>
                    <a:cubicBezTo>
                      <a:pt x="473485" y="1158937"/>
                      <a:pt x="470818" y="1113312"/>
                      <a:pt x="465293" y="1068069"/>
                    </a:cubicBezTo>
                    <a:cubicBezTo>
                      <a:pt x="459388" y="1019967"/>
                      <a:pt x="450339" y="972437"/>
                      <a:pt x="438909" y="925479"/>
                    </a:cubicBezTo>
                    <a:cubicBezTo>
                      <a:pt x="448910" y="905667"/>
                      <a:pt x="453863" y="882331"/>
                      <a:pt x="461674" y="861566"/>
                    </a:cubicBezTo>
                    <a:cubicBezTo>
                      <a:pt x="469865" y="839945"/>
                      <a:pt x="478914" y="818609"/>
                      <a:pt x="488725" y="797654"/>
                    </a:cubicBezTo>
                    <a:cubicBezTo>
                      <a:pt x="508823" y="754982"/>
                      <a:pt x="531682" y="713643"/>
                      <a:pt x="557495" y="674114"/>
                    </a:cubicBezTo>
                    <a:cubicBezTo>
                      <a:pt x="608740" y="595914"/>
                      <a:pt x="671605" y="525143"/>
                      <a:pt x="743137" y="464850"/>
                    </a:cubicBezTo>
                    <a:cubicBezTo>
                      <a:pt x="784000" y="430465"/>
                      <a:pt x="829148" y="402557"/>
                      <a:pt x="871820" y="370648"/>
                    </a:cubicBezTo>
                    <a:cubicBezTo>
                      <a:pt x="885441" y="360647"/>
                      <a:pt x="874297" y="341501"/>
                      <a:pt x="858866" y="34826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sp>
        <p:nvSpPr>
          <p:cNvPr id="155" name="Oval 154">
            <a:extLst>
              <a:ext uri="{FF2B5EF4-FFF2-40B4-BE49-F238E27FC236}">
                <a16:creationId xmlns:a16="http://schemas.microsoft.com/office/drawing/2014/main" id="{992C4F03-F3C6-402F-9A93-B5FA7BF132F4}"/>
              </a:ext>
            </a:extLst>
          </p:cNvPr>
          <p:cNvSpPr/>
          <p:nvPr/>
        </p:nvSpPr>
        <p:spPr>
          <a:xfrm>
            <a:off x="716830" y="584355"/>
            <a:ext cx="1174121" cy="117412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561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 animBg="1"/>
      <p:bldP spid="23" grpId="0"/>
      <p:bldP spid="24" grpId="0"/>
      <p:bldP spid="1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36FBB5D4-82AF-4DA6-BB39-EEB0B4371C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Facilities &amp; Features</a:t>
            </a: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AAEA0CB-7500-411C-BB3A-C6230F96C18D}"/>
              </a:ext>
            </a:extLst>
          </p:cNvPr>
          <p:cNvSpPr/>
          <p:nvPr/>
        </p:nvSpPr>
        <p:spPr>
          <a:xfrm rot="17100000">
            <a:off x="713453" y="2333767"/>
            <a:ext cx="1235891" cy="1228919"/>
          </a:xfrm>
          <a:custGeom>
            <a:avLst/>
            <a:gdLst>
              <a:gd name="connsiteX0" fmla="*/ 397739 w 6227969"/>
              <a:gd name="connsiteY0" fmla="*/ 397263 h 6192833"/>
              <a:gd name="connsiteX1" fmla="*/ 112561 w 6227969"/>
              <a:gd name="connsiteY1" fmla="*/ 1687043 h 6192833"/>
              <a:gd name="connsiteX2" fmla="*/ 1042105 w 6227969"/>
              <a:gd name="connsiteY2" fmla="*/ 2587156 h 6192833"/>
              <a:gd name="connsiteX3" fmla="*/ 1192124 w 6227969"/>
              <a:gd name="connsiteY3" fmla="*/ 3902177 h 6192833"/>
              <a:gd name="connsiteX4" fmla="*/ 1188505 w 6227969"/>
              <a:gd name="connsiteY4" fmla="*/ 5242630 h 6192833"/>
              <a:gd name="connsiteX5" fmla="*/ 1983461 w 6227969"/>
              <a:gd name="connsiteY5" fmla="*/ 6014346 h 6192833"/>
              <a:gd name="connsiteX6" fmla="*/ 3098743 w 6227969"/>
              <a:gd name="connsiteY6" fmla="*/ 6191416 h 6192833"/>
              <a:gd name="connsiteX7" fmla="*/ 5206531 w 6227969"/>
              <a:gd name="connsiteY7" fmla="*/ 5507520 h 6192833"/>
              <a:gd name="connsiteX8" fmla="*/ 6227896 w 6227969"/>
              <a:gd name="connsiteY8" fmla="*/ 3587185 h 6192833"/>
              <a:gd name="connsiteX9" fmla="*/ 5805463 w 6227969"/>
              <a:gd name="connsiteY9" fmla="*/ 2154244 h 6192833"/>
              <a:gd name="connsiteX10" fmla="*/ 1758862 w 6227969"/>
              <a:gd name="connsiteY10" fmla="*/ 16263 h 6192833"/>
              <a:gd name="connsiteX11" fmla="*/ 397739 w 6227969"/>
              <a:gd name="connsiteY11" fmla="*/ 397263 h 619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7969" h="6192833">
                <a:moveTo>
                  <a:pt x="397739" y="397263"/>
                </a:moveTo>
                <a:cubicBezTo>
                  <a:pt x="35503" y="708540"/>
                  <a:pt x="-125755" y="1273182"/>
                  <a:pt x="112561" y="1687043"/>
                </a:cubicBezTo>
                <a:cubicBezTo>
                  <a:pt x="329064" y="2063090"/>
                  <a:pt x="795884" y="2229873"/>
                  <a:pt x="1042105" y="2587156"/>
                </a:cubicBezTo>
                <a:cubicBezTo>
                  <a:pt x="1298899" y="2959774"/>
                  <a:pt x="1263752" y="3455359"/>
                  <a:pt x="1192124" y="3902177"/>
                </a:cubicBezTo>
                <a:cubicBezTo>
                  <a:pt x="1120496" y="4349090"/>
                  <a:pt x="1024960" y="4820578"/>
                  <a:pt x="1188505" y="5242630"/>
                </a:cubicBezTo>
                <a:cubicBezTo>
                  <a:pt x="1325569" y="5596389"/>
                  <a:pt x="1634370" y="5865756"/>
                  <a:pt x="1983461" y="6014346"/>
                </a:cubicBezTo>
                <a:cubicBezTo>
                  <a:pt x="2332457" y="6162936"/>
                  <a:pt x="2719553" y="6201131"/>
                  <a:pt x="3098743" y="6191416"/>
                </a:cubicBezTo>
                <a:cubicBezTo>
                  <a:pt x="3849313" y="6172175"/>
                  <a:pt x="4608837" y="5962054"/>
                  <a:pt x="5206531" y="5507520"/>
                </a:cubicBezTo>
                <a:cubicBezTo>
                  <a:pt x="5804224" y="5052988"/>
                  <a:pt x="6221705" y="4338041"/>
                  <a:pt x="6227896" y="3587185"/>
                </a:cubicBezTo>
                <a:cubicBezTo>
                  <a:pt x="6232087" y="3083313"/>
                  <a:pt x="6056637" y="2591061"/>
                  <a:pt x="5805463" y="2154244"/>
                </a:cubicBezTo>
                <a:cubicBezTo>
                  <a:pt x="5009458" y="770262"/>
                  <a:pt x="3359157" y="-133947"/>
                  <a:pt x="1758862" y="16263"/>
                </a:cubicBezTo>
                <a:cubicBezTo>
                  <a:pt x="1269372" y="62173"/>
                  <a:pt x="793979" y="56839"/>
                  <a:pt x="397739" y="39726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58340A9A-095F-486F-80D7-7FDBE5F27D61}"/>
              </a:ext>
            </a:extLst>
          </p:cNvPr>
          <p:cNvSpPr/>
          <p:nvPr/>
        </p:nvSpPr>
        <p:spPr>
          <a:xfrm rot="17100000">
            <a:off x="1099577" y="3401713"/>
            <a:ext cx="102738" cy="102512"/>
          </a:xfrm>
          <a:custGeom>
            <a:avLst/>
            <a:gdLst>
              <a:gd name="connsiteX0" fmla="*/ 38 w 517721"/>
              <a:gd name="connsiteY0" fmla="*/ 254822 h 516582"/>
              <a:gd name="connsiteX1" fmla="*/ 180727 w 517721"/>
              <a:gd name="connsiteY1" fmla="*/ 505330 h 516582"/>
              <a:gd name="connsiteX2" fmla="*/ 433711 w 517721"/>
              <a:gd name="connsiteY2" fmla="*/ 448275 h 516582"/>
              <a:gd name="connsiteX3" fmla="*/ 512292 w 517721"/>
              <a:gd name="connsiteY3" fmla="*/ 200816 h 516582"/>
              <a:gd name="connsiteX4" fmla="*/ 38 w 517721"/>
              <a:gd name="connsiteY4" fmla="*/ 254822 h 51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721" h="516582">
                <a:moveTo>
                  <a:pt x="38" y="254822"/>
                </a:moveTo>
                <a:cubicBezTo>
                  <a:pt x="-1962" y="365217"/>
                  <a:pt x="75285" y="472373"/>
                  <a:pt x="180727" y="505330"/>
                </a:cubicBezTo>
                <a:cubicBezTo>
                  <a:pt x="267119" y="532381"/>
                  <a:pt x="367131" y="509616"/>
                  <a:pt x="433711" y="448275"/>
                </a:cubicBezTo>
                <a:cubicBezTo>
                  <a:pt x="500291" y="386934"/>
                  <a:pt x="531057" y="289398"/>
                  <a:pt x="512292" y="200816"/>
                </a:cubicBezTo>
                <a:cubicBezTo>
                  <a:pt x="448665" y="-98841"/>
                  <a:pt x="5467" y="-48549"/>
                  <a:pt x="38" y="25482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6008704B-9CB0-4A58-A5EE-885F40D9E317}"/>
              </a:ext>
            </a:extLst>
          </p:cNvPr>
          <p:cNvSpPr/>
          <p:nvPr/>
        </p:nvSpPr>
        <p:spPr>
          <a:xfrm rot="17100000">
            <a:off x="809564" y="2384919"/>
            <a:ext cx="199065" cy="153413"/>
          </a:xfrm>
          <a:custGeom>
            <a:avLst/>
            <a:gdLst>
              <a:gd name="connsiteX0" fmla="*/ 654626 w 1003143"/>
              <a:gd name="connsiteY0" fmla="*/ 653262 h 773083"/>
              <a:gd name="connsiteX1" fmla="*/ 876749 w 1003143"/>
              <a:gd name="connsiteY1" fmla="*/ 770133 h 773083"/>
              <a:gd name="connsiteX2" fmla="*/ 1003050 w 1003143"/>
              <a:gd name="connsiteY2" fmla="*/ 559726 h 773083"/>
              <a:gd name="connsiteX3" fmla="*/ 655864 w 1003143"/>
              <a:gd name="connsiteY3" fmla="*/ 36994 h 773083"/>
              <a:gd name="connsiteX4" fmla="*/ 257910 w 1003143"/>
              <a:gd name="connsiteY4" fmla="*/ 35946 h 773083"/>
              <a:gd name="connsiteX5" fmla="*/ 6640 w 1003143"/>
              <a:gd name="connsiteY5" fmla="*/ 286263 h 773083"/>
              <a:gd name="connsiteX6" fmla="*/ 285151 w 1003143"/>
              <a:gd name="connsiteY6" fmla="*/ 384180 h 773083"/>
              <a:gd name="connsiteX7" fmla="*/ 654626 w 1003143"/>
              <a:gd name="connsiteY7" fmla="*/ 653262 h 7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143" h="773083">
                <a:moveTo>
                  <a:pt x="654626" y="653262"/>
                </a:moveTo>
                <a:cubicBezTo>
                  <a:pt x="716634" y="715174"/>
                  <a:pt x="791214" y="788802"/>
                  <a:pt x="876749" y="770133"/>
                </a:cubicBezTo>
                <a:cubicBezTo>
                  <a:pt x="963141" y="751369"/>
                  <a:pt x="1001336" y="648118"/>
                  <a:pt x="1003050" y="559726"/>
                </a:cubicBezTo>
                <a:cubicBezTo>
                  <a:pt x="1007337" y="337317"/>
                  <a:pt x="862652" y="119385"/>
                  <a:pt x="655864" y="36994"/>
                </a:cubicBezTo>
                <a:cubicBezTo>
                  <a:pt x="529563" y="-13298"/>
                  <a:pt x="384878" y="-11012"/>
                  <a:pt x="257910" y="35946"/>
                </a:cubicBezTo>
                <a:cubicBezTo>
                  <a:pt x="185996" y="62521"/>
                  <a:pt x="-41556" y="178440"/>
                  <a:pt x="6640" y="286263"/>
                </a:cubicBezTo>
                <a:cubicBezTo>
                  <a:pt x="33405" y="346271"/>
                  <a:pt x="224287" y="353986"/>
                  <a:pt x="285151" y="384180"/>
                </a:cubicBezTo>
                <a:cubicBezTo>
                  <a:pt x="421549" y="451808"/>
                  <a:pt x="547184" y="546010"/>
                  <a:pt x="654626" y="65326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0C30B882-4060-4ACA-8ED3-E47DCD605B9B}"/>
              </a:ext>
            </a:extLst>
          </p:cNvPr>
          <p:cNvSpPr/>
          <p:nvPr/>
        </p:nvSpPr>
        <p:spPr>
          <a:xfrm rot="17100000">
            <a:off x="2873854" y="2872160"/>
            <a:ext cx="1235891" cy="1228919"/>
          </a:xfrm>
          <a:custGeom>
            <a:avLst/>
            <a:gdLst>
              <a:gd name="connsiteX0" fmla="*/ 397739 w 6227969"/>
              <a:gd name="connsiteY0" fmla="*/ 397263 h 6192833"/>
              <a:gd name="connsiteX1" fmla="*/ 112561 w 6227969"/>
              <a:gd name="connsiteY1" fmla="*/ 1687043 h 6192833"/>
              <a:gd name="connsiteX2" fmla="*/ 1042105 w 6227969"/>
              <a:gd name="connsiteY2" fmla="*/ 2587156 h 6192833"/>
              <a:gd name="connsiteX3" fmla="*/ 1192124 w 6227969"/>
              <a:gd name="connsiteY3" fmla="*/ 3902177 h 6192833"/>
              <a:gd name="connsiteX4" fmla="*/ 1188505 w 6227969"/>
              <a:gd name="connsiteY4" fmla="*/ 5242630 h 6192833"/>
              <a:gd name="connsiteX5" fmla="*/ 1983461 w 6227969"/>
              <a:gd name="connsiteY5" fmla="*/ 6014346 h 6192833"/>
              <a:gd name="connsiteX6" fmla="*/ 3098743 w 6227969"/>
              <a:gd name="connsiteY6" fmla="*/ 6191416 h 6192833"/>
              <a:gd name="connsiteX7" fmla="*/ 5206531 w 6227969"/>
              <a:gd name="connsiteY7" fmla="*/ 5507520 h 6192833"/>
              <a:gd name="connsiteX8" fmla="*/ 6227896 w 6227969"/>
              <a:gd name="connsiteY8" fmla="*/ 3587185 h 6192833"/>
              <a:gd name="connsiteX9" fmla="*/ 5805463 w 6227969"/>
              <a:gd name="connsiteY9" fmla="*/ 2154244 h 6192833"/>
              <a:gd name="connsiteX10" fmla="*/ 1758862 w 6227969"/>
              <a:gd name="connsiteY10" fmla="*/ 16263 h 6192833"/>
              <a:gd name="connsiteX11" fmla="*/ 397739 w 6227969"/>
              <a:gd name="connsiteY11" fmla="*/ 397263 h 619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7969" h="6192833">
                <a:moveTo>
                  <a:pt x="397739" y="397263"/>
                </a:moveTo>
                <a:cubicBezTo>
                  <a:pt x="35503" y="708540"/>
                  <a:pt x="-125755" y="1273182"/>
                  <a:pt x="112561" y="1687043"/>
                </a:cubicBezTo>
                <a:cubicBezTo>
                  <a:pt x="329064" y="2063090"/>
                  <a:pt x="795884" y="2229873"/>
                  <a:pt x="1042105" y="2587156"/>
                </a:cubicBezTo>
                <a:cubicBezTo>
                  <a:pt x="1298899" y="2959774"/>
                  <a:pt x="1263752" y="3455359"/>
                  <a:pt x="1192124" y="3902177"/>
                </a:cubicBezTo>
                <a:cubicBezTo>
                  <a:pt x="1120496" y="4349090"/>
                  <a:pt x="1024960" y="4820578"/>
                  <a:pt x="1188505" y="5242630"/>
                </a:cubicBezTo>
                <a:cubicBezTo>
                  <a:pt x="1325569" y="5596389"/>
                  <a:pt x="1634370" y="5865756"/>
                  <a:pt x="1983461" y="6014346"/>
                </a:cubicBezTo>
                <a:cubicBezTo>
                  <a:pt x="2332457" y="6162936"/>
                  <a:pt x="2719553" y="6201131"/>
                  <a:pt x="3098743" y="6191416"/>
                </a:cubicBezTo>
                <a:cubicBezTo>
                  <a:pt x="3849313" y="6172175"/>
                  <a:pt x="4608837" y="5962054"/>
                  <a:pt x="5206531" y="5507520"/>
                </a:cubicBezTo>
                <a:cubicBezTo>
                  <a:pt x="5804224" y="5052988"/>
                  <a:pt x="6221705" y="4338041"/>
                  <a:pt x="6227896" y="3587185"/>
                </a:cubicBezTo>
                <a:cubicBezTo>
                  <a:pt x="6232087" y="3083313"/>
                  <a:pt x="6056637" y="2591061"/>
                  <a:pt x="5805463" y="2154244"/>
                </a:cubicBezTo>
                <a:cubicBezTo>
                  <a:pt x="5009458" y="770262"/>
                  <a:pt x="3359157" y="-133947"/>
                  <a:pt x="1758862" y="16263"/>
                </a:cubicBezTo>
                <a:cubicBezTo>
                  <a:pt x="1269372" y="62173"/>
                  <a:pt x="793979" y="56839"/>
                  <a:pt x="397739" y="39726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5F139A3D-2987-48F1-99C3-4B21D66330F0}"/>
              </a:ext>
            </a:extLst>
          </p:cNvPr>
          <p:cNvSpPr/>
          <p:nvPr/>
        </p:nvSpPr>
        <p:spPr>
          <a:xfrm rot="17100000">
            <a:off x="3259979" y="3940106"/>
            <a:ext cx="102738" cy="102512"/>
          </a:xfrm>
          <a:custGeom>
            <a:avLst/>
            <a:gdLst>
              <a:gd name="connsiteX0" fmla="*/ 38 w 517721"/>
              <a:gd name="connsiteY0" fmla="*/ 254822 h 516582"/>
              <a:gd name="connsiteX1" fmla="*/ 180727 w 517721"/>
              <a:gd name="connsiteY1" fmla="*/ 505330 h 516582"/>
              <a:gd name="connsiteX2" fmla="*/ 433711 w 517721"/>
              <a:gd name="connsiteY2" fmla="*/ 448275 h 516582"/>
              <a:gd name="connsiteX3" fmla="*/ 512292 w 517721"/>
              <a:gd name="connsiteY3" fmla="*/ 200816 h 516582"/>
              <a:gd name="connsiteX4" fmla="*/ 38 w 517721"/>
              <a:gd name="connsiteY4" fmla="*/ 254822 h 51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721" h="516582">
                <a:moveTo>
                  <a:pt x="38" y="254822"/>
                </a:moveTo>
                <a:cubicBezTo>
                  <a:pt x="-1962" y="365217"/>
                  <a:pt x="75285" y="472373"/>
                  <a:pt x="180727" y="505330"/>
                </a:cubicBezTo>
                <a:cubicBezTo>
                  <a:pt x="267119" y="532381"/>
                  <a:pt x="367131" y="509616"/>
                  <a:pt x="433711" y="448275"/>
                </a:cubicBezTo>
                <a:cubicBezTo>
                  <a:pt x="500291" y="386934"/>
                  <a:pt x="531057" y="289398"/>
                  <a:pt x="512292" y="200816"/>
                </a:cubicBezTo>
                <a:cubicBezTo>
                  <a:pt x="448665" y="-98841"/>
                  <a:pt x="5467" y="-48549"/>
                  <a:pt x="38" y="254822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16456726-B73C-4C0A-97BE-9E2085CDE044}"/>
              </a:ext>
            </a:extLst>
          </p:cNvPr>
          <p:cNvSpPr/>
          <p:nvPr/>
        </p:nvSpPr>
        <p:spPr>
          <a:xfrm rot="17100000">
            <a:off x="2969965" y="2923312"/>
            <a:ext cx="199065" cy="153413"/>
          </a:xfrm>
          <a:custGeom>
            <a:avLst/>
            <a:gdLst>
              <a:gd name="connsiteX0" fmla="*/ 654626 w 1003143"/>
              <a:gd name="connsiteY0" fmla="*/ 653262 h 773083"/>
              <a:gd name="connsiteX1" fmla="*/ 876749 w 1003143"/>
              <a:gd name="connsiteY1" fmla="*/ 770133 h 773083"/>
              <a:gd name="connsiteX2" fmla="*/ 1003050 w 1003143"/>
              <a:gd name="connsiteY2" fmla="*/ 559726 h 773083"/>
              <a:gd name="connsiteX3" fmla="*/ 655864 w 1003143"/>
              <a:gd name="connsiteY3" fmla="*/ 36994 h 773083"/>
              <a:gd name="connsiteX4" fmla="*/ 257910 w 1003143"/>
              <a:gd name="connsiteY4" fmla="*/ 35946 h 773083"/>
              <a:gd name="connsiteX5" fmla="*/ 6640 w 1003143"/>
              <a:gd name="connsiteY5" fmla="*/ 286263 h 773083"/>
              <a:gd name="connsiteX6" fmla="*/ 285151 w 1003143"/>
              <a:gd name="connsiteY6" fmla="*/ 384180 h 773083"/>
              <a:gd name="connsiteX7" fmla="*/ 654626 w 1003143"/>
              <a:gd name="connsiteY7" fmla="*/ 653262 h 7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143" h="773083">
                <a:moveTo>
                  <a:pt x="654626" y="653262"/>
                </a:moveTo>
                <a:cubicBezTo>
                  <a:pt x="716634" y="715174"/>
                  <a:pt x="791214" y="788802"/>
                  <a:pt x="876749" y="770133"/>
                </a:cubicBezTo>
                <a:cubicBezTo>
                  <a:pt x="963141" y="751369"/>
                  <a:pt x="1001336" y="648118"/>
                  <a:pt x="1003050" y="559726"/>
                </a:cubicBezTo>
                <a:cubicBezTo>
                  <a:pt x="1007337" y="337317"/>
                  <a:pt x="862652" y="119385"/>
                  <a:pt x="655864" y="36994"/>
                </a:cubicBezTo>
                <a:cubicBezTo>
                  <a:pt x="529563" y="-13298"/>
                  <a:pt x="384878" y="-11012"/>
                  <a:pt x="257910" y="35946"/>
                </a:cubicBezTo>
                <a:cubicBezTo>
                  <a:pt x="185996" y="62521"/>
                  <a:pt x="-41556" y="178440"/>
                  <a:pt x="6640" y="286263"/>
                </a:cubicBezTo>
                <a:cubicBezTo>
                  <a:pt x="33405" y="346271"/>
                  <a:pt x="224287" y="353986"/>
                  <a:pt x="285151" y="384180"/>
                </a:cubicBezTo>
                <a:cubicBezTo>
                  <a:pt x="421549" y="451808"/>
                  <a:pt x="547184" y="546010"/>
                  <a:pt x="654626" y="653262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24731903-F03A-4385-8FBB-10AACDC3C5D6}"/>
              </a:ext>
            </a:extLst>
          </p:cNvPr>
          <p:cNvSpPr/>
          <p:nvPr/>
        </p:nvSpPr>
        <p:spPr>
          <a:xfrm rot="17100000">
            <a:off x="5034256" y="2333767"/>
            <a:ext cx="1235891" cy="1228919"/>
          </a:xfrm>
          <a:custGeom>
            <a:avLst/>
            <a:gdLst>
              <a:gd name="connsiteX0" fmla="*/ 397739 w 6227969"/>
              <a:gd name="connsiteY0" fmla="*/ 397263 h 6192833"/>
              <a:gd name="connsiteX1" fmla="*/ 112561 w 6227969"/>
              <a:gd name="connsiteY1" fmla="*/ 1687043 h 6192833"/>
              <a:gd name="connsiteX2" fmla="*/ 1042105 w 6227969"/>
              <a:gd name="connsiteY2" fmla="*/ 2587156 h 6192833"/>
              <a:gd name="connsiteX3" fmla="*/ 1192124 w 6227969"/>
              <a:gd name="connsiteY3" fmla="*/ 3902177 h 6192833"/>
              <a:gd name="connsiteX4" fmla="*/ 1188505 w 6227969"/>
              <a:gd name="connsiteY4" fmla="*/ 5242630 h 6192833"/>
              <a:gd name="connsiteX5" fmla="*/ 1983461 w 6227969"/>
              <a:gd name="connsiteY5" fmla="*/ 6014346 h 6192833"/>
              <a:gd name="connsiteX6" fmla="*/ 3098743 w 6227969"/>
              <a:gd name="connsiteY6" fmla="*/ 6191416 h 6192833"/>
              <a:gd name="connsiteX7" fmla="*/ 5206531 w 6227969"/>
              <a:gd name="connsiteY7" fmla="*/ 5507520 h 6192833"/>
              <a:gd name="connsiteX8" fmla="*/ 6227896 w 6227969"/>
              <a:gd name="connsiteY8" fmla="*/ 3587185 h 6192833"/>
              <a:gd name="connsiteX9" fmla="*/ 5805463 w 6227969"/>
              <a:gd name="connsiteY9" fmla="*/ 2154244 h 6192833"/>
              <a:gd name="connsiteX10" fmla="*/ 1758862 w 6227969"/>
              <a:gd name="connsiteY10" fmla="*/ 16263 h 6192833"/>
              <a:gd name="connsiteX11" fmla="*/ 397739 w 6227969"/>
              <a:gd name="connsiteY11" fmla="*/ 397263 h 619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7969" h="6192833">
                <a:moveTo>
                  <a:pt x="397739" y="397263"/>
                </a:moveTo>
                <a:cubicBezTo>
                  <a:pt x="35503" y="708540"/>
                  <a:pt x="-125755" y="1273182"/>
                  <a:pt x="112561" y="1687043"/>
                </a:cubicBezTo>
                <a:cubicBezTo>
                  <a:pt x="329064" y="2063090"/>
                  <a:pt x="795884" y="2229873"/>
                  <a:pt x="1042105" y="2587156"/>
                </a:cubicBezTo>
                <a:cubicBezTo>
                  <a:pt x="1298899" y="2959774"/>
                  <a:pt x="1263752" y="3455359"/>
                  <a:pt x="1192124" y="3902177"/>
                </a:cubicBezTo>
                <a:cubicBezTo>
                  <a:pt x="1120496" y="4349090"/>
                  <a:pt x="1024960" y="4820578"/>
                  <a:pt x="1188505" y="5242630"/>
                </a:cubicBezTo>
                <a:cubicBezTo>
                  <a:pt x="1325569" y="5596389"/>
                  <a:pt x="1634370" y="5865756"/>
                  <a:pt x="1983461" y="6014346"/>
                </a:cubicBezTo>
                <a:cubicBezTo>
                  <a:pt x="2332457" y="6162936"/>
                  <a:pt x="2719553" y="6201131"/>
                  <a:pt x="3098743" y="6191416"/>
                </a:cubicBezTo>
                <a:cubicBezTo>
                  <a:pt x="3849313" y="6172175"/>
                  <a:pt x="4608837" y="5962054"/>
                  <a:pt x="5206531" y="5507520"/>
                </a:cubicBezTo>
                <a:cubicBezTo>
                  <a:pt x="5804224" y="5052988"/>
                  <a:pt x="6221705" y="4338041"/>
                  <a:pt x="6227896" y="3587185"/>
                </a:cubicBezTo>
                <a:cubicBezTo>
                  <a:pt x="6232087" y="3083313"/>
                  <a:pt x="6056637" y="2591061"/>
                  <a:pt x="5805463" y="2154244"/>
                </a:cubicBezTo>
                <a:cubicBezTo>
                  <a:pt x="5009458" y="770262"/>
                  <a:pt x="3359157" y="-133947"/>
                  <a:pt x="1758862" y="16263"/>
                </a:cubicBezTo>
                <a:cubicBezTo>
                  <a:pt x="1269372" y="62173"/>
                  <a:pt x="793979" y="56839"/>
                  <a:pt x="397739" y="397263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64D8C7AE-6DF7-400F-AD6B-6ECEA8291FC3}"/>
              </a:ext>
            </a:extLst>
          </p:cNvPr>
          <p:cNvSpPr/>
          <p:nvPr/>
        </p:nvSpPr>
        <p:spPr>
          <a:xfrm rot="17100000">
            <a:off x="5420381" y="3401713"/>
            <a:ext cx="102738" cy="102512"/>
          </a:xfrm>
          <a:custGeom>
            <a:avLst/>
            <a:gdLst>
              <a:gd name="connsiteX0" fmla="*/ 38 w 517721"/>
              <a:gd name="connsiteY0" fmla="*/ 254822 h 516582"/>
              <a:gd name="connsiteX1" fmla="*/ 180727 w 517721"/>
              <a:gd name="connsiteY1" fmla="*/ 505330 h 516582"/>
              <a:gd name="connsiteX2" fmla="*/ 433711 w 517721"/>
              <a:gd name="connsiteY2" fmla="*/ 448275 h 516582"/>
              <a:gd name="connsiteX3" fmla="*/ 512292 w 517721"/>
              <a:gd name="connsiteY3" fmla="*/ 200816 h 516582"/>
              <a:gd name="connsiteX4" fmla="*/ 38 w 517721"/>
              <a:gd name="connsiteY4" fmla="*/ 254822 h 51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721" h="516582">
                <a:moveTo>
                  <a:pt x="38" y="254822"/>
                </a:moveTo>
                <a:cubicBezTo>
                  <a:pt x="-1962" y="365217"/>
                  <a:pt x="75285" y="472373"/>
                  <a:pt x="180727" y="505330"/>
                </a:cubicBezTo>
                <a:cubicBezTo>
                  <a:pt x="267119" y="532381"/>
                  <a:pt x="367131" y="509616"/>
                  <a:pt x="433711" y="448275"/>
                </a:cubicBezTo>
                <a:cubicBezTo>
                  <a:pt x="500291" y="386934"/>
                  <a:pt x="531057" y="289398"/>
                  <a:pt x="512292" y="200816"/>
                </a:cubicBezTo>
                <a:cubicBezTo>
                  <a:pt x="448665" y="-98841"/>
                  <a:pt x="5467" y="-48549"/>
                  <a:pt x="38" y="25482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0E3B7AE2-6662-4C98-910F-582EED2AFF31}"/>
              </a:ext>
            </a:extLst>
          </p:cNvPr>
          <p:cNvSpPr/>
          <p:nvPr/>
        </p:nvSpPr>
        <p:spPr>
          <a:xfrm rot="17100000">
            <a:off x="5130367" y="2384919"/>
            <a:ext cx="199065" cy="153413"/>
          </a:xfrm>
          <a:custGeom>
            <a:avLst/>
            <a:gdLst>
              <a:gd name="connsiteX0" fmla="*/ 654626 w 1003143"/>
              <a:gd name="connsiteY0" fmla="*/ 653262 h 773083"/>
              <a:gd name="connsiteX1" fmla="*/ 876749 w 1003143"/>
              <a:gd name="connsiteY1" fmla="*/ 770133 h 773083"/>
              <a:gd name="connsiteX2" fmla="*/ 1003050 w 1003143"/>
              <a:gd name="connsiteY2" fmla="*/ 559726 h 773083"/>
              <a:gd name="connsiteX3" fmla="*/ 655864 w 1003143"/>
              <a:gd name="connsiteY3" fmla="*/ 36994 h 773083"/>
              <a:gd name="connsiteX4" fmla="*/ 257910 w 1003143"/>
              <a:gd name="connsiteY4" fmla="*/ 35946 h 773083"/>
              <a:gd name="connsiteX5" fmla="*/ 6640 w 1003143"/>
              <a:gd name="connsiteY5" fmla="*/ 286263 h 773083"/>
              <a:gd name="connsiteX6" fmla="*/ 285151 w 1003143"/>
              <a:gd name="connsiteY6" fmla="*/ 384180 h 773083"/>
              <a:gd name="connsiteX7" fmla="*/ 654626 w 1003143"/>
              <a:gd name="connsiteY7" fmla="*/ 653262 h 7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143" h="773083">
                <a:moveTo>
                  <a:pt x="654626" y="653262"/>
                </a:moveTo>
                <a:cubicBezTo>
                  <a:pt x="716634" y="715174"/>
                  <a:pt x="791214" y="788802"/>
                  <a:pt x="876749" y="770133"/>
                </a:cubicBezTo>
                <a:cubicBezTo>
                  <a:pt x="963141" y="751369"/>
                  <a:pt x="1001336" y="648118"/>
                  <a:pt x="1003050" y="559726"/>
                </a:cubicBezTo>
                <a:cubicBezTo>
                  <a:pt x="1007337" y="337317"/>
                  <a:pt x="862652" y="119385"/>
                  <a:pt x="655864" y="36994"/>
                </a:cubicBezTo>
                <a:cubicBezTo>
                  <a:pt x="529563" y="-13298"/>
                  <a:pt x="384878" y="-11012"/>
                  <a:pt x="257910" y="35946"/>
                </a:cubicBezTo>
                <a:cubicBezTo>
                  <a:pt x="185996" y="62521"/>
                  <a:pt x="-41556" y="178440"/>
                  <a:pt x="6640" y="286263"/>
                </a:cubicBezTo>
                <a:cubicBezTo>
                  <a:pt x="33405" y="346271"/>
                  <a:pt x="224287" y="353986"/>
                  <a:pt x="285151" y="384180"/>
                </a:cubicBezTo>
                <a:cubicBezTo>
                  <a:pt x="421549" y="451808"/>
                  <a:pt x="547184" y="546010"/>
                  <a:pt x="654626" y="65326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2B2487C4-12F9-4CDE-8AA5-E4B2ADF47844}"/>
              </a:ext>
            </a:extLst>
          </p:cNvPr>
          <p:cNvSpPr/>
          <p:nvPr/>
        </p:nvSpPr>
        <p:spPr>
          <a:xfrm rot="17100000">
            <a:off x="7194658" y="2872160"/>
            <a:ext cx="1235891" cy="1228919"/>
          </a:xfrm>
          <a:custGeom>
            <a:avLst/>
            <a:gdLst>
              <a:gd name="connsiteX0" fmla="*/ 397739 w 6227969"/>
              <a:gd name="connsiteY0" fmla="*/ 397263 h 6192833"/>
              <a:gd name="connsiteX1" fmla="*/ 112561 w 6227969"/>
              <a:gd name="connsiteY1" fmla="*/ 1687043 h 6192833"/>
              <a:gd name="connsiteX2" fmla="*/ 1042105 w 6227969"/>
              <a:gd name="connsiteY2" fmla="*/ 2587156 h 6192833"/>
              <a:gd name="connsiteX3" fmla="*/ 1192124 w 6227969"/>
              <a:gd name="connsiteY3" fmla="*/ 3902177 h 6192833"/>
              <a:gd name="connsiteX4" fmla="*/ 1188505 w 6227969"/>
              <a:gd name="connsiteY4" fmla="*/ 5242630 h 6192833"/>
              <a:gd name="connsiteX5" fmla="*/ 1983461 w 6227969"/>
              <a:gd name="connsiteY5" fmla="*/ 6014346 h 6192833"/>
              <a:gd name="connsiteX6" fmla="*/ 3098743 w 6227969"/>
              <a:gd name="connsiteY6" fmla="*/ 6191416 h 6192833"/>
              <a:gd name="connsiteX7" fmla="*/ 5206531 w 6227969"/>
              <a:gd name="connsiteY7" fmla="*/ 5507520 h 6192833"/>
              <a:gd name="connsiteX8" fmla="*/ 6227896 w 6227969"/>
              <a:gd name="connsiteY8" fmla="*/ 3587185 h 6192833"/>
              <a:gd name="connsiteX9" fmla="*/ 5805463 w 6227969"/>
              <a:gd name="connsiteY9" fmla="*/ 2154244 h 6192833"/>
              <a:gd name="connsiteX10" fmla="*/ 1758862 w 6227969"/>
              <a:gd name="connsiteY10" fmla="*/ 16263 h 6192833"/>
              <a:gd name="connsiteX11" fmla="*/ 397739 w 6227969"/>
              <a:gd name="connsiteY11" fmla="*/ 397263 h 619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7969" h="6192833">
                <a:moveTo>
                  <a:pt x="397739" y="397263"/>
                </a:moveTo>
                <a:cubicBezTo>
                  <a:pt x="35503" y="708540"/>
                  <a:pt x="-125755" y="1273182"/>
                  <a:pt x="112561" y="1687043"/>
                </a:cubicBezTo>
                <a:cubicBezTo>
                  <a:pt x="329064" y="2063090"/>
                  <a:pt x="795884" y="2229873"/>
                  <a:pt x="1042105" y="2587156"/>
                </a:cubicBezTo>
                <a:cubicBezTo>
                  <a:pt x="1298899" y="2959774"/>
                  <a:pt x="1263752" y="3455359"/>
                  <a:pt x="1192124" y="3902177"/>
                </a:cubicBezTo>
                <a:cubicBezTo>
                  <a:pt x="1120496" y="4349090"/>
                  <a:pt x="1024960" y="4820578"/>
                  <a:pt x="1188505" y="5242630"/>
                </a:cubicBezTo>
                <a:cubicBezTo>
                  <a:pt x="1325569" y="5596389"/>
                  <a:pt x="1634370" y="5865756"/>
                  <a:pt x="1983461" y="6014346"/>
                </a:cubicBezTo>
                <a:cubicBezTo>
                  <a:pt x="2332457" y="6162936"/>
                  <a:pt x="2719553" y="6201131"/>
                  <a:pt x="3098743" y="6191416"/>
                </a:cubicBezTo>
                <a:cubicBezTo>
                  <a:pt x="3849313" y="6172175"/>
                  <a:pt x="4608837" y="5962054"/>
                  <a:pt x="5206531" y="5507520"/>
                </a:cubicBezTo>
                <a:cubicBezTo>
                  <a:pt x="5804224" y="5052988"/>
                  <a:pt x="6221705" y="4338041"/>
                  <a:pt x="6227896" y="3587185"/>
                </a:cubicBezTo>
                <a:cubicBezTo>
                  <a:pt x="6232087" y="3083313"/>
                  <a:pt x="6056637" y="2591061"/>
                  <a:pt x="5805463" y="2154244"/>
                </a:cubicBezTo>
                <a:cubicBezTo>
                  <a:pt x="5009458" y="770262"/>
                  <a:pt x="3359157" y="-133947"/>
                  <a:pt x="1758862" y="16263"/>
                </a:cubicBezTo>
                <a:cubicBezTo>
                  <a:pt x="1269372" y="62173"/>
                  <a:pt x="793979" y="56839"/>
                  <a:pt x="397739" y="39726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9146AF3D-F7A8-4C58-BA63-1ABC37095B73}"/>
              </a:ext>
            </a:extLst>
          </p:cNvPr>
          <p:cNvSpPr/>
          <p:nvPr/>
        </p:nvSpPr>
        <p:spPr>
          <a:xfrm rot="17100000">
            <a:off x="7580783" y="3940106"/>
            <a:ext cx="102738" cy="102512"/>
          </a:xfrm>
          <a:custGeom>
            <a:avLst/>
            <a:gdLst>
              <a:gd name="connsiteX0" fmla="*/ 38 w 517721"/>
              <a:gd name="connsiteY0" fmla="*/ 254822 h 516582"/>
              <a:gd name="connsiteX1" fmla="*/ 180727 w 517721"/>
              <a:gd name="connsiteY1" fmla="*/ 505330 h 516582"/>
              <a:gd name="connsiteX2" fmla="*/ 433711 w 517721"/>
              <a:gd name="connsiteY2" fmla="*/ 448275 h 516582"/>
              <a:gd name="connsiteX3" fmla="*/ 512292 w 517721"/>
              <a:gd name="connsiteY3" fmla="*/ 200816 h 516582"/>
              <a:gd name="connsiteX4" fmla="*/ 38 w 517721"/>
              <a:gd name="connsiteY4" fmla="*/ 254822 h 51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721" h="516582">
                <a:moveTo>
                  <a:pt x="38" y="254822"/>
                </a:moveTo>
                <a:cubicBezTo>
                  <a:pt x="-1962" y="365217"/>
                  <a:pt x="75285" y="472373"/>
                  <a:pt x="180727" y="505330"/>
                </a:cubicBezTo>
                <a:cubicBezTo>
                  <a:pt x="267119" y="532381"/>
                  <a:pt x="367131" y="509616"/>
                  <a:pt x="433711" y="448275"/>
                </a:cubicBezTo>
                <a:cubicBezTo>
                  <a:pt x="500291" y="386934"/>
                  <a:pt x="531057" y="289398"/>
                  <a:pt x="512292" y="200816"/>
                </a:cubicBezTo>
                <a:cubicBezTo>
                  <a:pt x="448665" y="-98841"/>
                  <a:pt x="5467" y="-48549"/>
                  <a:pt x="38" y="254822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54EF8A39-5432-488D-B6CD-FA08405D937D}"/>
              </a:ext>
            </a:extLst>
          </p:cNvPr>
          <p:cNvSpPr/>
          <p:nvPr/>
        </p:nvSpPr>
        <p:spPr>
          <a:xfrm rot="17100000">
            <a:off x="7290769" y="2923312"/>
            <a:ext cx="199065" cy="153413"/>
          </a:xfrm>
          <a:custGeom>
            <a:avLst/>
            <a:gdLst>
              <a:gd name="connsiteX0" fmla="*/ 654626 w 1003143"/>
              <a:gd name="connsiteY0" fmla="*/ 653262 h 773083"/>
              <a:gd name="connsiteX1" fmla="*/ 876749 w 1003143"/>
              <a:gd name="connsiteY1" fmla="*/ 770133 h 773083"/>
              <a:gd name="connsiteX2" fmla="*/ 1003050 w 1003143"/>
              <a:gd name="connsiteY2" fmla="*/ 559726 h 773083"/>
              <a:gd name="connsiteX3" fmla="*/ 655864 w 1003143"/>
              <a:gd name="connsiteY3" fmla="*/ 36994 h 773083"/>
              <a:gd name="connsiteX4" fmla="*/ 257910 w 1003143"/>
              <a:gd name="connsiteY4" fmla="*/ 35946 h 773083"/>
              <a:gd name="connsiteX5" fmla="*/ 6640 w 1003143"/>
              <a:gd name="connsiteY5" fmla="*/ 286263 h 773083"/>
              <a:gd name="connsiteX6" fmla="*/ 285151 w 1003143"/>
              <a:gd name="connsiteY6" fmla="*/ 384180 h 773083"/>
              <a:gd name="connsiteX7" fmla="*/ 654626 w 1003143"/>
              <a:gd name="connsiteY7" fmla="*/ 653262 h 7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143" h="773083">
                <a:moveTo>
                  <a:pt x="654626" y="653262"/>
                </a:moveTo>
                <a:cubicBezTo>
                  <a:pt x="716634" y="715174"/>
                  <a:pt x="791214" y="788802"/>
                  <a:pt x="876749" y="770133"/>
                </a:cubicBezTo>
                <a:cubicBezTo>
                  <a:pt x="963141" y="751369"/>
                  <a:pt x="1001336" y="648118"/>
                  <a:pt x="1003050" y="559726"/>
                </a:cubicBezTo>
                <a:cubicBezTo>
                  <a:pt x="1007337" y="337317"/>
                  <a:pt x="862652" y="119385"/>
                  <a:pt x="655864" y="36994"/>
                </a:cubicBezTo>
                <a:cubicBezTo>
                  <a:pt x="529563" y="-13298"/>
                  <a:pt x="384878" y="-11012"/>
                  <a:pt x="257910" y="35946"/>
                </a:cubicBezTo>
                <a:cubicBezTo>
                  <a:pt x="185996" y="62521"/>
                  <a:pt x="-41556" y="178440"/>
                  <a:pt x="6640" y="286263"/>
                </a:cubicBezTo>
                <a:cubicBezTo>
                  <a:pt x="33405" y="346271"/>
                  <a:pt x="224287" y="353986"/>
                  <a:pt x="285151" y="384180"/>
                </a:cubicBezTo>
                <a:cubicBezTo>
                  <a:pt x="421549" y="451808"/>
                  <a:pt x="547184" y="546010"/>
                  <a:pt x="654626" y="653262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61DD2B9-C1BF-4F7D-B11C-4D7F72047C63}"/>
              </a:ext>
            </a:extLst>
          </p:cNvPr>
          <p:cNvSpPr txBox="1"/>
          <p:nvPr/>
        </p:nvSpPr>
        <p:spPr>
          <a:xfrm>
            <a:off x="577942" y="4199254"/>
            <a:ext cx="1506914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EBADB1B-3EAB-47C6-855E-091EB7DF5422}"/>
              </a:ext>
            </a:extLst>
          </p:cNvPr>
          <p:cNvSpPr txBox="1"/>
          <p:nvPr/>
        </p:nvSpPr>
        <p:spPr>
          <a:xfrm>
            <a:off x="234793" y="3943365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36B4191-867E-4687-A61C-E6321650B0F3}"/>
              </a:ext>
            </a:extLst>
          </p:cNvPr>
          <p:cNvSpPr txBox="1"/>
          <p:nvPr/>
        </p:nvSpPr>
        <p:spPr>
          <a:xfrm>
            <a:off x="4894991" y="4199254"/>
            <a:ext cx="1506914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4696307-87CA-4F72-8BE7-5F4811CF21FE}"/>
              </a:ext>
            </a:extLst>
          </p:cNvPr>
          <p:cNvSpPr txBox="1"/>
          <p:nvPr/>
        </p:nvSpPr>
        <p:spPr>
          <a:xfrm>
            <a:off x="4551842" y="3943365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3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4CDBBD3-2489-4283-B4B0-B5E02FCBA487}"/>
              </a:ext>
            </a:extLst>
          </p:cNvPr>
          <p:cNvSpPr txBox="1"/>
          <p:nvPr/>
        </p:nvSpPr>
        <p:spPr>
          <a:xfrm>
            <a:off x="7064616" y="4736083"/>
            <a:ext cx="1506914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4901F76-10E1-4E3A-B19B-F175F87C6C7E}"/>
              </a:ext>
            </a:extLst>
          </p:cNvPr>
          <p:cNvSpPr txBox="1"/>
          <p:nvPr/>
        </p:nvSpPr>
        <p:spPr>
          <a:xfrm>
            <a:off x="6721467" y="4480194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4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DBC92B6-DFE6-42AE-91E5-E09BECDEBFB9}"/>
              </a:ext>
            </a:extLst>
          </p:cNvPr>
          <p:cNvSpPr txBox="1"/>
          <p:nvPr/>
        </p:nvSpPr>
        <p:spPr>
          <a:xfrm>
            <a:off x="2726640" y="4736083"/>
            <a:ext cx="1506914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882D0E68-2591-424B-91BE-E5D2264FFFAB}"/>
              </a:ext>
            </a:extLst>
          </p:cNvPr>
          <p:cNvSpPr txBox="1"/>
          <p:nvPr/>
        </p:nvSpPr>
        <p:spPr>
          <a:xfrm>
            <a:off x="2383491" y="4480194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1EF722D-1A23-4472-8B9E-1E79268863CF}"/>
              </a:ext>
            </a:extLst>
          </p:cNvPr>
          <p:cNvGrpSpPr/>
          <p:nvPr/>
        </p:nvGrpSpPr>
        <p:grpSpPr>
          <a:xfrm>
            <a:off x="1148381" y="2747496"/>
            <a:ext cx="366033" cy="252523"/>
            <a:chOff x="12482698" y="2157449"/>
            <a:chExt cx="488044" cy="336697"/>
          </a:xfrm>
          <a:solidFill>
            <a:schemeClr val="bg2"/>
          </a:solidFill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E20251E-27E4-4D85-97D4-6606A5411058}"/>
                </a:ext>
              </a:extLst>
            </p:cNvPr>
            <p:cNvSpPr/>
            <p:nvPr/>
          </p:nvSpPr>
          <p:spPr>
            <a:xfrm>
              <a:off x="12512378" y="2157449"/>
              <a:ext cx="428685" cy="265348"/>
            </a:xfrm>
            <a:custGeom>
              <a:avLst/>
              <a:gdLst>
                <a:gd name="connsiteX0" fmla="*/ 428685 w 428685"/>
                <a:gd name="connsiteY0" fmla="*/ 265349 h 265348"/>
                <a:gd name="connsiteX1" fmla="*/ 0 w 428685"/>
                <a:gd name="connsiteY1" fmla="*/ 265349 h 265348"/>
                <a:gd name="connsiteX2" fmla="*/ 0 w 428685"/>
                <a:gd name="connsiteY2" fmla="*/ 25749 h 265348"/>
                <a:gd name="connsiteX3" fmla="*/ 25749 w 428685"/>
                <a:gd name="connsiteY3" fmla="*/ 0 h 265348"/>
                <a:gd name="connsiteX4" fmla="*/ 402937 w 428685"/>
                <a:gd name="connsiteY4" fmla="*/ 0 h 265348"/>
                <a:gd name="connsiteX5" fmla="*/ 428685 w 428685"/>
                <a:gd name="connsiteY5" fmla="*/ 25749 h 265348"/>
                <a:gd name="connsiteX6" fmla="*/ 428685 w 428685"/>
                <a:gd name="connsiteY6" fmla="*/ 265349 h 265348"/>
                <a:gd name="connsiteX7" fmla="*/ 14545 w 428685"/>
                <a:gd name="connsiteY7" fmla="*/ 250804 h 265348"/>
                <a:gd name="connsiteX8" fmla="*/ 414337 w 428685"/>
                <a:gd name="connsiteY8" fmla="*/ 250804 h 265348"/>
                <a:gd name="connsiteX9" fmla="*/ 414337 w 428685"/>
                <a:gd name="connsiteY9" fmla="*/ 25749 h 265348"/>
                <a:gd name="connsiteX10" fmla="*/ 403133 w 428685"/>
                <a:gd name="connsiteY10" fmla="*/ 14545 h 265348"/>
                <a:gd name="connsiteX11" fmla="*/ 25749 w 428685"/>
                <a:gd name="connsiteY11" fmla="*/ 14545 h 265348"/>
                <a:gd name="connsiteX12" fmla="*/ 14545 w 428685"/>
                <a:gd name="connsiteY12" fmla="*/ 25749 h 265348"/>
                <a:gd name="connsiteX13" fmla="*/ 14545 w 428685"/>
                <a:gd name="connsiteY13" fmla="*/ 250804 h 26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8685" h="265348">
                  <a:moveTo>
                    <a:pt x="428685" y="265349"/>
                  </a:moveTo>
                  <a:lnTo>
                    <a:pt x="0" y="265349"/>
                  </a:lnTo>
                  <a:lnTo>
                    <a:pt x="0" y="25749"/>
                  </a:lnTo>
                  <a:cubicBezTo>
                    <a:pt x="0" y="11597"/>
                    <a:pt x="11597" y="0"/>
                    <a:pt x="25749" y="0"/>
                  </a:cubicBezTo>
                  <a:lnTo>
                    <a:pt x="402937" y="0"/>
                  </a:lnTo>
                  <a:cubicBezTo>
                    <a:pt x="417089" y="0"/>
                    <a:pt x="428685" y="11597"/>
                    <a:pt x="428685" y="25749"/>
                  </a:cubicBezTo>
                  <a:lnTo>
                    <a:pt x="428685" y="265349"/>
                  </a:lnTo>
                  <a:close/>
                  <a:moveTo>
                    <a:pt x="14545" y="250804"/>
                  </a:moveTo>
                  <a:lnTo>
                    <a:pt x="414337" y="250804"/>
                  </a:lnTo>
                  <a:lnTo>
                    <a:pt x="414337" y="25749"/>
                  </a:lnTo>
                  <a:cubicBezTo>
                    <a:pt x="414337" y="19655"/>
                    <a:pt x="409227" y="14545"/>
                    <a:pt x="403133" y="14545"/>
                  </a:cubicBezTo>
                  <a:lnTo>
                    <a:pt x="25749" y="14545"/>
                  </a:lnTo>
                  <a:cubicBezTo>
                    <a:pt x="19655" y="14545"/>
                    <a:pt x="14545" y="19655"/>
                    <a:pt x="14545" y="25749"/>
                  </a:cubicBezTo>
                  <a:lnTo>
                    <a:pt x="14545" y="250804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AD2814B-A520-4458-AAE0-6FB405397DB9}"/>
                </a:ext>
              </a:extLst>
            </p:cNvPr>
            <p:cNvSpPr/>
            <p:nvPr/>
          </p:nvSpPr>
          <p:spPr>
            <a:xfrm>
              <a:off x="12482698" y="2408449"/>
              <a:ext cx="488044" cy="85697"/>
            </a:xfrm>
            <a:custGeom>
              <a:avLst/>
              <a:gdLst>
                <a:gd name="connsiteX0" fmla="*/ 427703 w 488044"/>
                <a:gd name="connsiteY0" fmla="*/ 85698 h 85697"/>
                <a:gd name="connsiteX1" fmla="*/ 60146 w 488044"/>
                <a:gd name="connsiteY1" fmla="*/ 85698 h 85697"/>
                <a:gd name="connsiteX2" fmla="*/ 0 w 488044"/>
                <a:gd name="connsiteY2" fmla="*/ 25552 h 85697"/>
                <a:gd name="connsiteX3" fmla="*/ 0 w 488044"/>
                <a:gd name="connsiteY3" fmla="*/ 14152 h 85697"/>
                <a:gd name="connsiteX4" fmla="*/ 14152 w 488044"/>
                <a:gd name="connsiteY4" fmla="*/ 0 h 85697"/>
                <a:gd name="connsiteX5" fmla="*/ 475465 w 488044"/>
                <a:gd name="connsiteY5" fmla="*/ 0 h 85697"/>
                <a:gd name="connsiteX6" fmla="*/ 488045 w 488044"/>
                <a:gd name="connsiteY6" fmla="*/ 12579 h 85697"/>
                <a:gd name="connsiteX7" fmla="*/ 488045 w 488044"/>
                <a:gd name="connsiteY7" fmla="*/ 25552 h 85697"/>
                <a:gd name="connsiteX8" fmla="*/ 427703 w 488044"/>
                <a:gd name="connsiteY8" fmla="*/ 85698 h 85697"/>
                <a:gd name="connsiteX9" fmla="*/ 14545 w 488044"/>
                <a:gd name="connsiteY9" fmla="*/ 14348 h 85697"/>
                <a:gd name="connsiteX10" fmla="*/ 14545 w 488044"/>
                <a:gd name="connsiteY10" fmla="*/ 25356 h 85697"/>
                <a:gd name="connsiteX11" fmla="*/ 60342 w 488044"/>
                <a:gd name="connsiteY11" fmla="*/ 71153 h 85697"/>
                <a:gd name="connsiteX12" fmla="*/ 427899 w 488044"/>
                <a:gd name="connsiteY12" fmla="*/ 71153 h 85697"/>
                <a:gd name="connsiteX13" fmla="*/ 473696 w 488044"/>
                <a:gd name="connsiteY13" fmla="*/ 25356 h 85697"/>
                <a:gd name="connsiteX14" fmla="*/ 473696 w 488044"/>
                <a:gd name="connsiteY14" fmla="*/ 14348 h 85697"/>
                <a:gd name="connsiteX15" fmla="*/ 14545 w 488044"/>
                <a:gd name="connsiteY15" fmla="*/ 14348 h 8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8044" h="85697">
                  <a:moveTo>
                    <a:pt x="427703" y="85698"/>
                  </a:moveTo>
                  <a:lnTo>
                    <a:pt x="60146" y="85698"/>
                  </a:lnTo>
                  <a:cubicBezTo>
                    <a:pt x="26928" y="85698"/>
                    <a:pt x="0" y="58770"/>
                    <a:pt x="0" y="25552"/>
                  </a:cubicBezTo>
                  <a:lnTo>
                    <a:pt x="0" y="14152"/>
                  </a:lnTo>
                  <a:cubicBezTo>
                    <a:pt x="0" y="6290"/>
                    <a:pt x="6290" y="0"/>
                    <a:pt x="14152" y="0"/>
                  </a:cubicBezTo>
                  <a:lnTo>
                    <a:pt x="475465" y="0"/>
                  </a:lnTo>
                  <a:cubicBezTo>
                    <a:pt x="482345" y="0"/>
                    <a:pt x="488045" y="5700"/>
                    <a:pt x="488045" y="12579"/>
                  </a:cubicBezTo>
                  <a:lnTo>
                    <a:pt x="488045" y="25552"/>
                  </a:lnTo>
                  <a:cubicBezTo>
                    <a:pt x="488045" y="58573"/>
                    <a:pt x="460920" y="85698"/>
                    <a:pt x="427703" y="85698"/>
                  </a:cubicBezTo>
                  <a:close/>
                  <a:moveTo>
                    <a:pt x="14545" y="14348"/>
                  </a:moveTo>
                  <a:lnTo>
                    <a:pt x="14545" y="25356"/>
                  </a:lnTo>
                  <a:cubicBezTo>
                    <a:pt x="14545" y="50514"/>
                    <a:pt x="34987" y="71153"/>
                    <a:pt x="60342" y="71153"/>
                  </a:cubicBezTo>
                  <a:lnTo>
                    <a:pt x="427899" y="71153"/>
                  </a:lnTo>
                  <a:cubicBezTo>
                    <a:pt x="453058" y="71153"/>
                    <a:pt x="473696" y="50711"/>
                    <a:pt x="473696" y="25356"/>
                  </a:cubicBezTo>
                  <a:lnTo>
                    <a:pt x="473696" y="14348"/>
                  </a:lnTo>
                  <a:lnTo>
                    <a:pt x="14545" y="14348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86834FF-0231-4FBD-87C6-B1AF0958DC86}"/>
                </a:ext>
              </a:extLst>
            </p:cNvPr>
            <p:cNvSpPr/>
            <p:nvPr/>
          </p:nvSpPr>
          <p:spPr>
            <a:xfrm>
              <a:off x="12632276" y="2408449"/>
              <a:ext cx="189085" cy="40686"/>
            </a:xfrm>
            <a:custGeom>
              <a:avLst/>
              <a:gdLst>
                <a:gd name="connsiteX0" fmla="*/ 162158 w 189085"/>
                <a:gd name="connsiteY0" fmla="*/ 40687 h 40686"/>
                <a:gd name="connsiteX1" fmla="*/ 26731 w 189085"/>
                <a:gd name="connsiteY1" fmla="*/ 40687 h 40686"/>
                <a:gd name="connsiteX2" fmla="*/ 0 w 189085"/>
                <a:gd name="connsiteY2" fmla="*/ 13955 h 40686"/>
                <a:gd name="connsiteX3" fmla="*/ 0 w 189085"/>
                <a:gd name="connsiteY3" fmla="*/ 9828 h 40686"/>
                <a:gd name="connsiteX4" fmla="*/ 9828 w 189085"/>
                <a:gd name="connsiteY4" fmla="*/ 0 h 40686"/>
                <a:gd name="connsiteX5" fmla="*/ 179847 w 189085"/>
                <a:gd name="connsiteY5" fmla="*/ 0 h 40686"/>
                <a:gd name="connsiteX6" fmla="*/ 189085 w 189085"/>
                <a:gd name="connsiteY6" fmla="*/ 9238 h 40686"/>
                <a:gd name="connsiteX7" fmla="*/ 189085 w 189085"/>
                <a:gd name="connsiteY7" fmla="*/ 13955 h 40686"/>
                <a:gd name="connsiteX8" fmla="*/ 162158 w 189085"/>
                <a:gd name="connsiteY8" fmla="*/ 40687 h 40686"/>
                <a:gd name="connsiteX9" fmla="*/ 14545 w 189085"/>
                <a:gd name="connsiteY9" fmla="*/ 14348 h 40686"/>
                <a:gd name="connsiteX10" fmla="*/ 26731 w 189085"/>
                <a:gd name="connsiteY10" fmla="*/ 26142 h 40686"/>
                <a:gd name="connsiteX11" fmla="*/ 162158 w 189085"/>
                <a:gd name="connsiteY11" fmla="*/ 26142 h 40686"/>
                <a:gd name="connsiteX12" fmla="*/ 174344 w 189085"/>
                <a:gd name="connsiteY12" fmla="*/ 14348 h 40686"/>
                <a:gd name="connsiteX13" fmla="*/ 14545 w 189085"/>
                <a:gd name="connsiteY13" fmla="*/ 14348 h 4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085" h="40686">
                  <a:moveTo>
                    <a:pt x="162158" y="40687"/>
                  </a:moveTo>
                  <a:lnTo>
                    <a:pt x="26731" y="40687"/>
                  </a:lnTo>
                  <a:cubicBezTo>
                    <a:pt x="11990" y="40687"/>
                    <a:pt x="0" y="28697"/>
                    <a:pt x="0" y="13955"/>
                  </a:cubicBezTo>
                  <a:lnTo>
                    <a:pt x="0" y="9828"/>
                  </a:lnTo>
                  <a:cubicBezTo>
                    <a:pt x="0" y="4521"/>
                    <a:pt x="4324" y="0"/>
                    <a:pt x="9828" y="0"/>
                  </a:cubicBezTo>
                  <a:lnTo>
                    <a:pt x="179847" y="0"/>
                  </a:lnTo>
                  <a:cubicBezTo>
                    <a:pt x="184958" y="0"/>
                    <a:pt x="189085" y="4128"/>
                    <a:pt x="189085" y="9238"/>
                  </a:cubicBezTo>
                  <a:lnTo>
                    <a:pt x="189085" y="13955"/>
                  </a:lnTo>
                  <a:cubicBezTo>
                    <a:pt x="188889" y="28697"/>
                    <a:pt x="176899" y="40687"/>
                    <a:pt x="162158" y="40687"/>
                  </a:cubicBezTo>
                  <a:close/>
                  <a:moveTo>
                    <a:pt x="14545" y="14348"/>
                  </a:moveTo>
                  <a:cubicBezTo>
                    <a:pt x="14742" y="20835"/>
                    <a:pt x="20245" y="26142"/>
                    <a:pt x="26731" y="26142"/>
                  </a:cubicBezTo>
                  <a:lnTo>
                    <a:pt x="162158" y="26142"/>
                  </a:lnTo>
                  <a:cubicBezTo>
                    <a:pt x="168840" y="26142"/>
                    <a:pt x="174147" y="20835"/>
                    <a:pt x="174344" y="14348"/>
                  </a:cubicBezTo>
                  <a:lnTo>
                    <a:pt x="14545" y="14348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75EF5264-2F1C-425F-A897-66BF9653B8F7}"/>
                </a:ext>
              </a:extLst>
            </p:cNvPr>
            <p:cNvSpPr/>
            <p:nvPr/>
          </p:nvSpPr>
          <p:spPr>
            <a:xfrm>
              <a:off x="12547364" y="2190273"/>
              <a:ext cx="358712" cy="200485"/>
            </a:xfrm>
            <a:custGeom>
              <a:avLst/>
              <a:gdLst>
                <a:gd name="connsiteX0" fmla="*/ 335715 w 358712"/>
                <a:gd name="connsiteY0" fmla="*/ 200486 h 200485"/>
                <a:gd name="connsiteX1" fmla="*/ 22997 w 358712"/>
                <a:gd name="connsiteY1" fmla="*/ 200486 h 200485"/>
                <a:gd name="connsiteX2" fmla="*/ 0 w 358712"/>
                <a:gd name="connsiteY2" fmla="*/ 177489 h 200485"/>
                <a:gd name="connsiteX3" fmla="*/ 0 w 358712"/>
                <a:gd name="connsiteY3" fmla="*/ 22997 h 200485"/>
                <a:gd name="connsiteX4" fmla="*/ 22997 w 358712"/>
                <a:gd name="connsiteY4" fmla="*/ 0 h 200485"/>
                <a:gd name="connsiteX5" fmla="*/ 335715 w 358712"/>
                <a:gd name="connsiteY5" fmla="*/ 0 h 200485"/>
                <a:gd name="connsiteX6" fmla="*/ 358712 w 358712"/>
                <a:gd name="connsiteY6" fmla="*/ 22997 h 200485"/>
                <a:gd name="connsiteX7" fmla="*/ 358712 w 358712"/>
                <a:gd name="connsiteY7" fmla="*/ 177685 h 200485"/>
                <a:gd name="connsiteX8" fmla="*/ 335715 w 358712"/>
                <a:gd name="connsiteY8" fmla="*/ 200486 h 200485"/>
                <a:gd name="connsiteX9" fmla="*/ 22997 w 358712"/>
                <a:gd name="connsiteY9" fmla="*/ 14545 h 200485"/>
                <a:gd name="connsiteX10" fmla="*/ 14545 w 358712"/>
                <a:gd name="connsiteY10" fmla="*/ 22997 h 200485"/>
                <a:gd name="connsiteX11" fmla="*/ 14545 w 358712"/>
                <a:gd name="connsiteY11" fmla="*/ 177685 h 200485"/>
                <a:gd name="connsiteX12" fmla="*/ 22997 w 358712"/>
                <a:gd name="connsiteY12" fmla="*/ 186137 h 200485"/>
                <a:gd name="connsiteX13" fmla="*/ 335715 w 358712"/>
                <a:gd name="connsiteY13" fmla="*/ 186137 h 200485"/>
                <a:gd name="connsiteX14" fmla="*/ 344167 w 358712"/>
                <a:gd name="connsiteY14" fmla="*/ 177685 h 200485"/>
                <a:gd name="connsiteX15" fmla="*/ 344167 w 358712"/>
                <a:gd name="connsiteY15" fmla="*/ 22997 h 200485"/>
                <a:gd name="connsiteX16" fmla="*/ 335715 w 358712"/>
                <a:gd name="connsiteY16" fmla="*/ 14545 h 200485"/>
                <a:gd name="connsiteX17" fmla="*/ 22997 w 358712"/>
                <a:gd name="connsiteY17" fmla="*/ 14545 h 20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712" h="200485">
                  <a:moveTo>
                    <a:pt x="335715" y="200486"/>
                  </a:moveTo>
                  <a:lnTo>
                    <a:pt x="22997" y="200486"/>
                  </a:lnTo>
                  <a:cubicBezTo>
                    <a:pt x="10417" y="200486"/>
                    <a:pt x="0" y="190265"/>
                    <a:pt x="0" y="177489"/>
                  </a:cubicBezTo>
                  <a:lnTo>
                    <a:pt x="0" y="22997"/>
                  </a:lnTo>
                  <a:cubicBezTo>
                    <a:pt x="0" y="10417"/>
                    <a:pt x="10221" y="0"/>
                    <a:pt x="22997" y="0"/>
                  </a:cubicBezTo>
                  <a:lnTo>
                    <a:pt x="335715" y="0"/>
                  </a:lnTo>
                  <a:cubicBezTo>
                    <a:pt x="348295" y="0"/>
                    <a:pt x="358712" y="10221"/>
                    <a:pt x="358712" y="22997"/>
                  </a:cubicBezTo>
                  <a:lnTo>
                    <a:pt x="358712" y="177685"/>
                  </a:lnTo>
                  <a:cubicBezTo>
                    <a:pt x="358712" y="190265"/>
                    <a:pt x="348295" y="200486"/>
                    <a:pt x="335715" y="200486"/>
                  </a:cubicBezTo>
                  <a:close/>
                  <a:moveTo>
                    <a:pt x="22997" y="14545"/>
                  </a:moveTo>
                  <a:cubicBezTo>
                    <a:pt x="18280" y="14545"/>
                    <a:pt x="14545" y="18280"/>
                    <a:pt x="14545" y="22997"/>
                  </a:cubicBezTo>
                  <a:lnTo>
                    <a:pt x="14545" y="177685"/>
                  </a:lnTo>
                  <a:cubicBezTo>
                    <a:pt x="14545" y="182403"/>
                    <a:pt x="18280" y="186137"/>
                    <a:pt x="22997" y="186137"/>
                  </a:cubicBezTo>
                  <a:lnTo>
                    <a:pt x="335715" y="186137"/>
                  </a:lnTo>
                  <a:cubicBezTo>
                    <a:pt x="340432" y="186137"/>
                    <a:pt x="344167" y="182403"/>
                    <a:pt x="344167" y="177685"/>
                  </a:cubicBezTo>
                  <a:lnTo>
                    <a:pt x="344167" y="22997"/>
                  </a:lnTo>
                  <a:cubicBezTo>
                    <a:pt x="344167" y="18280"/>
                    <a:pt x="340432" y="14545"/>
                    <a:pt x="335715" y="14545"/>
                  </a:cubicBezTo>
                  <a:lnTo>
                    <a:pt x="22997" y="14545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931FA1A-EDFA-46AD-9E92-CA12642E0515}"/>
              </a:ext>
            </a:extLst>
          </p:cNvPr>
          <p:cNvGrpSpPr/>
          <p:nvPr/>
        </p:nvGrpSpPr>
        <p:grpSpPr>
          <a:xfrm>
            <a:off x="5466905" y="2686262"/>
            <a:ext cx="363085" cy="364412"/>
            <a:chOff x="13109314" y="2592030"/>
            <a:chExt cx="484113" cy="485883"/>
          </a:xfrm>
          <a:solidFill>
            <a:schemeClr val="bg2"/>
          </a:solidFill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A7CE8996-BFB4-42B0-877C-AC9B2C08A283}"/>
                </a:ext>
              </a:extLst>
            </p:cNvPr>
            <p:cNvSpPr/>
            <p:nvPr/>
          </p:nvSpPr>
          <p:spPr>
            <a:xfrm>
              <a:off x="13149452" y="2944256"/>
              <a:ext cx="100357" cy="133657"/>
            </a:xfrm>
            <a:custGeom>
              <a:avLst/>
              <a:gdLst>
                <a:gd name="connsiteX0" fmla="*/ 50081 w 100357"/>
                <a:gd name="connsiteY0" fmla="*/ 133657 h 133657"/>
                <a:gd name="connsiteX1" fmla="*/ 46936 w 100357"/>
                <a:gd name="connsiteY1" fmla="*/ 133657 h 133657"/>
                <a:gd name="connsiteX2" fmla="*/ 7428 w 100357"/>
                <a:gd name="connsiteY2" fmla="*/ 109481 h 133657"/>
                <a:gd name="connsiteX3" fmla="*/ 4677 w 100357"/>
                <a:gd name="connsiteY3" fmla="*/ 61128 h 133657"/>
                <a:gd name="connsiteX4" fmla="*/ 49491 w 100357"/>
                <a:gd name="connsiteY4" fmla="*/ 0 h 133657"/>
                <a:gd name="connsiteX5" fmla="*/ 50867 w 100357"/>
                <a:gd name="connsiteY5" fmla="*/ 0 h 133657"/>
                <a:gd name="connsiteX6" fmla="*/ 95681 w 100357"/>
                <a:gd name="connsiteY6" fmla="*/ 61128 h 133657"/>
                <a:gd name="connsiteX7" fmla="*/ 92930 w 100357"/>
                <a:gd name="connsiteY7" fmla="*/ 109481 h 133657"/>
                <a:gd name="connsiteX8" fmla="*/ 53422 w 100357"/>
                <a:gd name="connsiteY8" fmla="*/ 133657 h 133657"/>
                <a:gd name="connsiteX9" fmla="*/ 50081 w 100357"/>
                <a:gd name="connsiteY9" fmla="*/ 133657 h 133657"/>
                <a:gd name="connsiteX10" fmla="*/ 49884 w 100357"/>
                <a:gd name="connsiteY10" fmla="*/ 14545 h 133657"/>
                <a:gd name="connsiteX11" fmla="*/ 18042 w 100357"/>
                <a:gd name="connsiteY11" fmla="*/ 67222 h 133657"/>
                <a:gd name="connsiteX12" fmla="*/ 20008 w 100357"/>
                <a:gd name="connsiteY12" fmla="*/ 102012 h 133657"/>
                <a:gd name="connsiteX13" fmla="*/ 47919 w 100357"/>
                <a:gd name="connsiteY13" fmla="*/ 119112 h 133657"/>
                <a:gd name="connsiteX14" fmla="*/ 52439 w 100357"/>
                <a:gd name="connsiteY14" fmla="*/ 119112 h 133657"/>
                <a:gd name="connsiteX15" fmla="*/ 80350 w 100357"/>
                <a:gd name="connsiteY15" fmla="*/ 102012 h 133657"/>
                <a:gd name="connsiteX16" fmla="*/ 82316 w 100357"/>
                <a:gd name="connsiteY16" fmla="*/ 67222 h 133657"/>
                <a:gd name="connsiteX17" fmla="*/ 50474 w 100357"/>
                <a:gd name="connsiteY17" fmla="*/ 14545 h 133657"/>
                <a:gd name="connsiteX18" fmla="*/ 49884 w 100357"/>
                <a:gd name="connsiteY18" fmla="*/ 14545 h 13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357" h="133657">
                  <a:moveTo>
                    <a:pt x="50081" y="133657"/>
                  </a:moveTo>
                  <a:cubicBezTo>
                    <a:pt x="49098" y="133657"/>
                    <a:pt x="47919" y="133657"/>
                    <a:pt x="46936" y="133657"/>
                  </a:cubicBezTo>
                  <a:cubicBezTo>
                    <a:pt x="30425" y="132674"/>
                    <a:pt x="16077" y="123829"/>
                    <a:pt x="7428" y="109481"/>
                  </a:cubicBezTo>
                  <a:cubicBezTo>
                    <a:pt x="-1417" y="94739"/>
                    <a:pt x="-2399" y="76656"/>
                    <a:pt x="4677" y="61128"/>
                  </a:cubicBezTo>
                  <a:cubicBezTo>
                    <a:pt x="32784" y="0"/>
                    <a:pt x="43987" y="0"/>
                    <a:pt x="49491" y="0"/>
                  </a:cubicBezTo>
                  <a:lnTo>
                    <a:pt x="50867" y="0"/>
                  </a:lnTo>
                  <a:cubicBezTo>
                    <a:pt x="56174" y="0"/>
                    <a:pt x="67574" y="0"/>
                    <a:pt x="95681" y="61128"/>
                  </a:cubicBezTo>
                  <a:cubicBezTo>
                    <a:pt x="102757" y="76656"/>
                    <a:pt x="101774" y="94739"/>
                    <a:pt x="92930" y="109481"/>
                  </a:cubicBezTo>
                  <a:cubicBezTo>
                    <a:pt x="84281" y="123829"/>
                    <a:pt x="69933" y="132674"/>
                    <a:pt x="53422" y="133657"/>
                  </a:cubicBezTo>
                  <a:cubicBezTo>
                    <a:pt x="52243" y="133657"/>
                    <a:pt x="51260" y="133657"/>
                    <a:pt x="50081" y="133657"/>
                  </a:cubicBezTo>
                  <a:close/>
                  <a:moveTo>
                    <a:pt x="49884" y="14545"/>
                  </a:moveTo>
                  <a:cubicBezTo>
                    <a:pt x="46543" y="15921"/>
                    <a:pt x="35732" y="28697"/>
                    <a:pt x="18042" y="67222"/>
                  </a:cubicBezTo>
                  <a:cubicBezTo>
                    <a:pt x="12932" y="78425"/>
                    <a:pt x="13718" y="91398"/>
                    <a:pt x="20008" y="102012"/>
                  </a:cubicBezTo>
                  <a:cubicBezTo>
                    <a:pt x="26101" y="112233"/>
                    <a:pt x="36322" y="118522"/>
                    <a:pt x="47919" y="119112"/>
                  </a:cubicBezTo>
                  <a:cubicBezTo>
                    <a:pt x="49491" y="119112"/>
                    <a:pt x="50867" y="119112"/>
                    <a:pt x="52439" y="119112"/>
                  </a:cubicBezTo>
                  <a:cubicBezTo>
                    <a:pt x="64036" y="118522"/>
                    <a:pt x="74257" y="112233"/>
                    <a:pt x="80350" y="102012"/>
                  </a:cubicBezTo>
                  <a:cubicBezTo>
                    <a:pt x="86640" y="91398"/>
                    <a:pt x="87426" y="78425"/>
                    <a:pt x="82316" y="67222"/>
                  </a:cubicBezTo>
                  <a:cubicBezTo>
                    <a:pt x="64626" y="28697"/>
                    <a:pt x="53815" y="15921"/>
                    <a:pt x="50474" y="14545"/>
                  </a:cubicBezTo>
                  <a:lnTo>
                    <a:pt x="49884" y="14545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6CE0718-6BDC-44DA-B405-A5C27DC4D111}"/>
                </a:ext>
              </a:extLst>
            </p:cNvPr>
            <p:cNvSpPr/>
            <p:nvPr/>
          </p:nvSpPr>
          <p:spPr>
            <a:xfrm>
              <a:off x="13109314" y="2592030"/>
              <a:ext cx="484113" cy="344538"/>
            </a:xfrm>
            <a:custGeom>
              <a:avLst/>
              <a:gdLst>
                <a:gd name="connsiteX0" fmla="*/ 357729 w 484113"/>
                <a:gd name="connsiteY0" fmla="*/ 178275 h 344538"/>
                <a:gd name="connsiteX1" fmla="*/ 345150 w 484113"/>
                <a:gd name="connsiteY1" fmla="*/ 185547 h 344538"/>
                <a:gd name="connsiteX2" fmla="*/ 328443 w 484113"/>
                <a:gd name="connsiteY2" fmla="*/ 312522 h 344538"/>
                <a:gd name="connsiteX3" fmla="*/ 209920 w 484113"/>
                <a:gd name="connsiteY3" fmla="*/ 301318 h 344538"/>
                <a:gd name="connsiteX4" fmla="*/ 227807 w 484113"/>
                <a:gd name="connsiteY4" fmla="*/ 301318 h 344538"/>
                <a:gd name="connsiteX5" fmla="*/ 248445 w 484113"/>
                <a:gd name="connsiteY5" fmla="*/ 280680 h 344538"/>
                <a:gd name="connsiteX6" fmla="*/ 248445 w 484113"/>
                <a:gd name="connsiteY6" fmla="*/ 270066 h 344538"/>
                <a:gd name="connsiteX7" fmla="*/ 199110 w 484113"/>
                <a:gd name="connsiteY7" fmla="*/ 194589 h 344538"/>
                <a:gd name="connsiteX8" fmla="*/ 313308 w 484113"/>
                <a:gd name="connsiteY8" fmla="*/ 160388 h 344538"/>
                <a:gd name="connsiteX9" fmla="*/ 320580 w 484113"/>
                <a:gd name="connsiteY9" fmla="*/ 147809 h 344538"/>
                <a:gd name="connsiteX10" fmla="*/ 282252 w 484113"/>
                <a:gd name="connsiteY10" fmla="*/ 138178 h 344538"/>
                <a:gd name="connsiteX11" fmla="*/ 282252 w 484113"/>
                <a:gd name="connsiteY11" fmla="*/ 81767 h 344538"/>
                <a:gd name="connsiteX12" fmla="*/ 360481 w 484113"/>
                <a:gd name="connsiteY12" fmla="*/ 81767 h 344538"/>
                <a:gd name="connsiteX13" fmla="*/ 401364 w 484113"/>
                <a:gd name="connsiteY13" fmla="*/ 40883 h 344538"/>
                <a:gd name="connsiteX14" fmla="*/ 360481 w 484113"/>
                <a:gd name="connsiteY14" fmla="*/ 0 h 344538"/>
                <a:gd name="connsiteX15" fmla="*/ 189872 w 484113"/>
                <a:gd name="connsiteY15" fmla="*/ 0 h 344538"/>
                <a:gd name="connsiteX16" fmla="*/ 148988 w 484113"/>
                <a:gd name="connsiteY16" fmla="*/ 40883 h 344538"/>
                <a:gd name="connsiteX17" fmla="*/ 189872 w 484113"/>
                <a:gd name="connsiteY17" fmla="*/ 81767 h 344538"/>
                <a:gd name="connsiteX18" fmla="*/ 267904 w 484113"/>
                <a:gd name="connsiteY18" fmla="*/ 81767 h 344538"/>
                <a:gd name="connsiteX19" fmla="*/ 267904 w 484113"/>
                <a:gd name="connsiteY19" fmla="*/ 138178 h 344538"/>
                <a:gd name="connsiteX20" fmla="*/ 186530 w 484113"/>
                <a:gd name="connsiteY20" fmla="*/ 187513 h 344538"/>
                <a:gd name="connsiteX21" fmla="*/ 166089 w 484113"/>
                <a:gd name="connsiteY21" fmla="*/ 187513 h 344538"/>
                <a:gd name="connsiteX22" fmla="*/ 142895 w 484113"/>
                <a:gd name="connsiteY22" fmla="*/ 187513 h 344538"/>
                <a:gd name="connsiteX23" fmla="*/ 85894 w 484113"/>
                <a:gd name="connsiteY23" fmla="*/ 187513 h 344538"/>
                <a:gd name="connsiteX24" fmla="*/ 16707 w 484113"/>
                <a:gd name="connsiteY24" fmla="*/ 256700 h 344538"/>
                <a:gd name="connsiteX25" fmla="*/ 16707 w 484113"/>
                <a:gd name="connsiteY25" fmla="*/ 287952 h 344538"/>
                <a:gd name="connsiteX26" fmla="*/ 0 w 484113"/>
                <a:gd name="connsiteY26" fmla="*/ 310949 h 344538"/>
                <a:gd name="connsiteX27" fmla="*/ 23980 w 484113"/>
                <a:gd name="connsiteY27" fmla="*/ 334929 h 344538"/>
                <a:gd name="connsiteX28" fmla="*/ 155278 w 484113"/>
                <a:gd name="connsiteY28" fmla="*/ 334929 h 344538"/>
                <a:gd name="connsiteX29" fmla="*/ 179258 w 484113"/>
                <a:gd name="connsiteY29" fmla="*/ 310949 h 344538"/>
                <a:gd name="connsiteX30" fmla="*/ 177292 w 484113"/>
                <a:gd name="connsiteY30" fmla="*/ 301515 h 344538"/>
                <a:gd name="connsiteX31" fmla="*/ 190855 w 484113"/>
                <a:gd name="connsiteY31" fmla="*/ 301515 h 344538"/>
                <a:gd name="connsiteX32" fmla="*/ 334536 w 484113"/>
                <a:gd name="connsiteY32" fmla="*/ 326084 h 344538"/>
                <a:gd name="connsiteX33" fmla="*/ 359105 w 484113"/>
                <a:gd name="connsiteY33" fmla="*/ 301515 h 344538"/>
                <a:gd name="connsiteX34" fmla="*/ 451289 w 484113"/>
                <a:gd name="connsiteY34" fmla="*/ 301515 h 344538"/>
                <a:gd name="connsiteX35" fmla="*/ 484114 w 484113"/>
                <a:gd name="connsiteY35" fmla="*/ 268690 h 344538"/>
                <a:gd name="connsiteX36" fmla="*/ 484114 w 484113"/>
                <a:gd name="connsiteY36" fmla="*/ 220534 h 344538"/>
                <a:gd name="connsiteX37" fmla="*/ 451289 w 484113"/>
                <a:gd name="connsiteY37" fmla="*/ 187710 h 344538"/>
                <a:gd name="connsiteX38" fmla="*/ 363626 w 484113"/>
                <a:gd name="connsiteY38" fmla="*/ 187710 h 344538"/>
                <a:gd name="connsiteX39" fmla="*/ 357729 w 484113"/>
                <a:gd name="connsiteY39" fmla="*/ 178275 h 344538"/>
                <a:gd name="connsiteX40" fmla="*/ 163533 w 484113"/>
                <a:gd name="connsiteY40" fmla="*/ 41276 h 344538"/>
                <a:gd name="connsiteX41" fmla="*/ 189872 w 484113"/>
                <a:gd name="connsiteY41" fmla="*/ 14938 h 344538"/>
                <a:gd name="connsiteX42" fmla="*/ 360481 w 484113"/>
                <a:gd name="connsiteY42" fmla="*/ 14938 h 344538"/>
                <a:gd name="connsiteX43" fmla="*/ 386819 w 484113"/>
                <a:gd name="connsiteY43" fmla="*/ 41276 h 344538"/>
                <a:gd name="connsiteX44" fmla="*/ 360481 w 484113"/>
                <a:gd name="connsiteY44" fmla="*/ 67615 h 344538"/>
                <a:gd name="connsiteX45" fmla="*/ 189872 w 484113"/>
                <a:gd name="connsiteY45" fmla="*/ 67615 h 344538"/>
                <a:gd name="connsiteX46" fmla="*/ 163533 w 484113"/>
                <a:gd name="connsiteY46" fmla="*/ 41276 h 344538"/>
                <a:gd name="connsiteX47" fmla="*/ 31252 w 484113"/>
                <a:gd name="connsiteY47" fmla="*/ 256897 h 344538"/>
                <a:gd name="connsiteX48" fmla="*/ 85894 w 484113"/>
                <a:gd name="connsiteY48" fmla="*/ 202255 h 344538"/>
                <a:gd name="connsiteX49" fmla="*/ 142895 w 484113"/>
                <a:gd name="connsiteY49" fmla="*/ 202255 h 344538"/>
                <a:gd name="connsiteX50" fmla="*/ 166089 w 484113"/>
                <a:gd name="connsiteY50" fmla="*/ 202255 h 344538"/>
                <a:gd name="connsiteX51" fmla="*/ 186334 w 484113"/>
                <a:gd name="connsiteY51" fmla="*/ 205399 h 344538"/>
                <a:gd name="connsiteX52" fmla="*/ 187120 w 484113"/>
                <a:gd name="connsiteY52" fmla="*/ 205793 h 344538"/>
                <a:gd name="connsiteX53" fmla="*/ 234096 w 484113"/>
                <a:gd name="connsiteY53" fmla="*/ 270459 h 344538"/>
                <a:gd name="connsiteX54" fmla="*/ 234096 w 484113"/>
                <a:gd name="connsiteY54" fmla="*/ 281073 h 344538"/>
                <a:gd name="connsiteX55" fmla="*/ 228003 w 484113"/>
                <a:gd name="connsiteY55" fmla="*/ 287166 h 344538"/>
                <a:gd name="connsiteX56" fmla="*/ 197144 w 484113"/>
                <a:gd name="connsiteY56" fmla="*/ 287166 h 344538"/>
                <a:gd name="connsiteX57" fmla="*/ 191837 w 484113"/>
                <a:gd name="connsiteY57" fmla="*/ 287166 h 344538"/>
                <a:gd name="connsiteX58" fmla="*/ 155671 w 484113"/>
                <a:gd name="connsiteY58" fmla="*/ 287166 h 344538"/>
                <a:gd name="connsiteX59" fmla="*/ 145647 w 484113"/>
                <a:gd name="connsiteY59" fmla="*/ 287166 h 344538"/>
                <a:gd name="connsiteX60" fmla="*/ 31449 w 484113"/>
                <a:gd name="connsiteY60" fmla="*/ 287166 h 344538"/>
                <a:gd name="connsiteX61" fmla="*/ 31449 w 484113"/>
                <a:gd name="connsiteY61" fmla="*/ 256897 h 344538"/>
                <a:gd name="connsiteX62" fmla="*/ 164909 w 484113"/>
                <a:gd name="connsiteY62" fmla="*/ 310949 h 344538"/>
                <a:gd name="connsiteX63" fmla="*/ 155475 w 484113"/>
                <a:gd name="connsiteY63" fmla="*/ 320384 h 344538"/>
                <a:gd name="connsiteX64" fmla="*/ 24176 w 484113"/>
                <a:gd name="connsiteY64" fmla="*/ 320384 h 344538"/>
                <a:gd name="connsiteX65" fmla="*/ 14742 w 484113"/>
                <a:gd name="connsiteY65" fmla="*/ 310949 h 344538"/>
                <a:gd name="connsiteX66" fmla="*/ 24176 w 484113"/>
                <a:gd name="connsiteY66" fmla="*/ 301515 h 344538"/>
                <a:gd name="connsiteX67" fmla="*/ 145647 w 484113"/>
                <a:gd name="connsiteY67" fmla="*/ 301515 h 344538"/>
                <a:gd name="connsiteX68" fmla="*/ 155671 w 484113"/>
                <a:gd name="connsiteY68" fmla="*/ 301515 h 344538"/>
                <a:gd name="connsiteX69" fmla="*/ 164909 w 484113"/>
                <a:gd name="connsiteY69" fmla="*/ 310949 h 344538"/>
                <a:gd name="connsiteX70" fmla="*/ 451486 w 484113"/>
                <a:gd name="connsiteY70" fmla="*/ 202255 h 344538"/>
                <a:gd name="connsiteX71" fmla="*/ 469765 w 484113"/>
                <a:gd name="connsiteY71" fmla="*/ 220534 h 344538"/>
                <a:gd name="connsiteX72" fmla="*/ 469765 w 484113"/>
                <a:gd name="connsiteY72" fmla="*/ 268690 h 344538"/>
                <a:gd name="connsiteX73" fmla="*/ 451486 w 484113"/>
                <a:gd name="connsiteY73" fmla="*/ 286970 h 344538"/>
                <a:gd name="connsiteX74" fmla="*/ 367950 w 484113"/>
                <a:gd name="connsiteY74" fmla="*/ 286970 h 344538"/>
                <a:gd name="connsiteX75" fmla="*/ 370898 w 484113"/>
                <a:gd name="connsiteY75" fmla="*/ 202255 h 344538"/>
                <a:gd name="connsiteX76" fmla="*/ 451486 w 484113"/>
                <a:gd name="connsiteY76" fmla="*/ 202255 h 34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84113" h="344538">
                  <a:moveTo>
                    <a:pt x="357729" y="178275"/>
                  </a:moveTo>
                  <a:cubicBezTo>
                    <a:pt x="352226" y="170806"/>
                    <a:pt x="339646" y="178078"/>
                    <a:pt x="345150" y="185547"/>
                  </a:cubicBezTo>
                  <a:cubicBezTo>
                    <a:pt x="374436" y="225645"/>
                    <a:pt x="369326" y="282056"/>
                    <a:pt x="328443" y="312522"/>
                  </a:cubicBezTo>
                  <a:cubicBezTo>
                    <a:pt x="291294" y="340236"/>
                    <a:pt x="240583" y="333553"/>
                    <a:pt x="209920" y="301318"/>
                  </a:cubicBezTo>
                  <a:lnTo>
                    <a:pt x="227807" y="301318"/>
                  </a:lnTo>
                  <a:cubicBezTo>
                    <a:pt x="239207" y="301318"/>
                    <a:pt x="248445" y="292080"/>
                    <a:pt x="248445" y="280680"/>
                  </a:cubicBezTo>
                  <a:lnTo>
                    <a:pt x="248445" y="270066"/>
                  </a:lnTo>
                  <a:cubicBezTo>
                    <a:pt x="248445" y="236455"/>
                    <a:pt x="228200" y="207365"/>
                    <a:pt x="199110" y="194589"/>
                  </a:cubicBezTo>
                  <a:cubicBezTo>
                    <a:pt x="223482" y="156457"/>
                    <a:pt x="270656" y="141323"/>
                    <a:pt x="313308" y="160388"/>
                  </a:cubicBezTo>
                  <a:cubicBezTo>
                    <a:pt x="321760" y="164123"/>
                    <a:pt x="329229" y="151740"/>
                    <a:pt x="320580" y="147809"/>
                  </a:cubicBezTo>
                  <a:cubicBezTo>
                    <a:pt x="308001" y="142305"/>
                    <a:pt x="295028" y="139161"/>
                    <a:pt x="282252" y="138178"/>
                  </a:cubicBezTo>
                  <a:lnTo>
                    <a:pt x="282252" y="81767"/>
                  </a:lnTo>
                  <a:lnTo>
                    <a:pt x="360481" y="81767"/>
                  </a:lnTo>
                  <a:cubicBezTo>
                    <a:pt x="382888" y="81767"/>
                    <a:pt x="401364" y="63487"/>
                    <a:pt x="401364" y="40883"/>
                  </a:cubicBezTo>
                  <a:cubicBezTo>
                    <a:pt x="401364" y="18280"/>
                    <a:pt x="383085" y="0"/>
                    <a:pt x="360481" y="0"/>
                  </a:cubicBezTo>
                  <a:lnTo>
                    <a:pt x="189872" y="0"/>
                  </a:lnTo>
                  <a:cubicBezTo>
                    <a:pt x="167464" y="0"/>
                    <a:pt x="148988" y="18280"/>
                    <a:pt x="148988" y="40883"/>
                  </a:cubicBezTo>
                  <a:cubicBezTo>
                    <a:pt x="148988" y="63487"/>
                    <a:pt x="167268" y="81767"/>
                    <a:pt x="189872" y="81767"/>
                  </a:cubicBezTo>
                  <a:lnTo>
                    <a:pt x="267904" y="81767"/>
                  </a:lnTo>
                  <a:lnTo>
                    <a:pt x="267904" y="138178"/>
                  </a:lnTo>
                  <a:cubicBezTo>
                    <a:pt x="235276" y="140536"/>
                    <a:pt x="205006" y="157637"/>
                    <a:pt x="186530" y="187513"/>
                  </a:cubicBezTo>
                  <a:lnTo>
                    <a:pt x="166089" y="187513"/>
                  </a:lnTo>
                  <a:lnTo>
                    <a:pt x="142895" y="187513"/>
                  </a:lnTo>
                  <a:lnTo>
                    <a:pt x="85894" y="187513"/>
                  </a:lnTo>
                  <a:cubicBezTo>
                    <a:pt x="47763" y="187513"/>
                    <a:pt x="16707" y="218569"/>
                    <a:pt x="16707" y="256700"/>
                  </a:cubicBezTo>
                  <a:lnTo>
                    <a:pt x="16707" y="287952"/>
                  </a:lnTo>
                  <a:cubicBezTo>
                    <a:pt x="7076" y="291097"/>
                    <a:pt x="0" y="300139"/>
                    <a:pt x="0" y="310949"/>
                  </a:cubicBezTo>
                  <a:cubicBezTo>
                    <a:pt x="0" y="324118"/>
                    <a:pt x="10810" y="334929"/>
                    <a:pt x="23980" y="334929"/>
                  </a:cubicBezTo>
                  <a:lnTo>
                    <a:pt x="155278" y="334929"/>
                  </a:lnTo>
                  <a:cubicBezTo>
                    <a:pt x="168447" y="334929"/>
                    <a:pt x="179258" y="324118"/>
                    <a:pt x="179258" y="310949"/>
                  </a:cubicBezTo>
                  <a:cubicBezTo>
                    <a:pt x="179258" y="307608"/>
                    <a:pt x="178471" y="304266"/>
                    <a:pt x="177292" y="301515"/>
                  </a:cubicBezTo>
                  <a:lnTo>
                    <a:pt x="190855" y="301515"/>
                  </a:lnTo>
                  <a:cubicBezTo>
                    <a:pt x="224662" y="345936"/>
                    <a:pt x="287363" y="359105"/>
                    <a:pt x="334536" y="326084"/>
                  </a:cubicBezTo>
                  <a:cubicBezTo>
                    <a:pt x="344364" y="319204"/>
                    <a:pt x="352619" y="310753"/>
                    <a:pt x="359105" y="301515"/>
                  </a:cubicBezTo>
                  <a:lnTo>
                    <a:pt x="451289" y="301515"/>
                  </a:lnTo>
                  <a:cubicBezTo>
                    <a:pt x="469372" y="301515"/>
                    <a:pt x="484114" y="286773"/>
                    <a:pt x="484114" y="268690"/>
                  </a:cubicBezTo>
                  <a:lnTo>
                    <a:pt x="484114" y="220534"/>
                  </a:lnTo>
                  <a:cubicBezTo>
                    <a:pt x="484114" y="202451"/>
                    <a:pt x="469372" y="187710"/>
                    <a:pt x="451289" y="187710"/>
                  </a:cubicBezTo>
                  <a:lnTo>
                    <a:pt x="363626" y="187710"/>
                  </a:lnTo>
                  <a:cubicBezTo>
                    <a:pt x="361857" y="184565"/>
                    <a:pt x="359891" y="181420"/>
                    <a:pt x="357729" y="178275"/>
                  </a:cubicBezTo>
                  <a:close/>
                  <a:moveTo>
                    <a:pt x="163533" y="41276"/>
                  </a:moveTo>
                  <a:cubicBezTo>
                    <a:pt x="163533" y="26731"/>
                    <a:pt x="175327" y="14938"/>
                    <a:pt x="189872" y="14938"/>
                  </a:cubicBezTo>
                  <a:lnTo>
                    <a:pt x="360481" y="14938"/>
                  </a:lnTo>
                  <a:cubicBezTo>
                    <a:pt x="375026" y="14938"/>
                    <a:pt x="386819" y="26731"/>
                    <a:pt x="386819" y="41276"/>
                  </a:cubicBezTo>
                  <a:cubicBezTo>
                    <a:pt x="386819" y="55821"/>
                    <a:pt x="375026" y="67615"/>
                    <a:pt x="360481" y="67615"/>
                  </a:cubicBezTo>
                  <a:lnTo>
                    <a:pt x="189872" y="67615"/>
                  </a:lnTo>
                  <a:cubicBezTo>
                    <a:pt x="175327" y="67418"/>
                    <a:pt x="163533" y="55625"/>
                    <a:pt x="163533" y="41276"/>
                  </a:cubicBezTo>
                  <a:close/>
                  <a:moveTo>
                    <a:pt x="31252" y="256897"/>
                  </a:moveTo>
                  <a:cubicBezTo>
                    <a:pt x="31252" y="226824"/>
                    <a:pt x="55821" y="202255"/>
                    <a:pt x="85894" y="202255"/>
                  </a:cubicBezTo>
                  <a:lnTo>
                    <a:pt x="142895" y="202255"/>
                  </a:lnTo>
                  <a:lnTo>
                    <a:pt x="166089" y="202255"/>
                  </a:lnTo>
                  <a:cubicBezTo>
                    <a:pt x="173165" y="202255"/>
                    <a:pt x="179847" y="203237"/>
                    <a:pt x="186334" y="205399"/>
                  </a:cubicBezTo>
                  <a:cubicBezTo>
                    <a:pt x="186530" y="205596"/>
                    <a:pt x="186923" y="205596"/>
                    <a:pt x="187120" y="205793"/>
                  </a:cubicBezTo>
                  <a:cubicBezTo>
                    <a:pt x="214244" y="214637"/>
                    <a:pt x="234096" y="240190"/>
                    <a:pt x="234096" y="270459"/>
                  </a:cubicBezTo>
                  <a:lnTo>
                    <a:pt x="234096" y="281073"/>
                  </a:lnTo>
                  <a:cubicBezTo>
                    <a:pt x="234096" y="284414"/>
                    <a:pt x="231345" y="287166"/>
                    <a:pt x="228003" y="287166"/>
                  </a:cubicBezTo>
                  <a:lnTo>
                    <a:pt x="197144" y="287166"/>
                  </a:lnTo>
                  <a:cubicBezTo>
                    <a:pt x="195375" y="286576"/>
                    <a:pt x="193606" y="286576"/>
                    <a:pt x="191837" y="287166"/>
                  </a:cubicBezTo>
                  <a:lnTo>
                    <a:pt x="155671" y="287166"/>
                  </a:lnTo>
                  <a:lnTo>
                    <a:pt x="145647" y="287166"/>
                  </a:lnTo>
                  <a:lnTo>
                    <a:pt x="31449" y="287166"/>
                  </a:lnTo>
                  <a:lnTo>
                    <a:pt x="31449" y="256897"/>
                  </a:lnTo>
                  <a:close/>
                  <a:moveTo>
                    <a:pt x="164909" y="310949"/>
                  </a:moveTo>
                  <a:cubicBezTo>
                    <a:pt x="164909" y="316256"/>
                    <a:pt x="160585" y="320384"/>
                    <a:pt x="155475" y="320384"/>
                  </a:cubicBezTo>
                  <a:lnTo>
                    <a:pt x="24176" y="320384"/>
                  </a:lnTo>
                  <a:cubicBezTo>
                    <a:pt x="18869" y="320384"/>
                    <a:pt x="14742" y="316060"/>
                    <a:pt x="14742" y="310949"/>
                  </a:cubicBezTo>
                  <a:cubicBezTo>
                    <a:pt x="14742" y="305642"/>
                    <a:pt x="19066" y="301515"/>
                    <a:pt x="24176" y="301515"/>
                  </a:cubicBezTo>
                  <a:lnTo>
                    <a:pt x="145647" y="301515"/>
                  </a:lnTo>
                  <a:lnTo>
                    <a:pt x="155671" y="301515"/>
                  </a:lnTo>
                  <a:cubicBezTo>
                    <a:pt x="160782" y="301515"/>
                    <a:pt x="164909" y="305642"/>
                    <a:pt x="164909" y="310949"/>
                  </a:cubicBezTo>
                  <a:close/>
                  <a:moveTo>
                    <a:pt x="451486" y="202255"/>
                  </a:moveTo>
                  <a:cubicBezTo>
                    <a:pt x="461510" y="202255"/>
                    <a:pt x="469765" y="210510"/>
                    <a:pt x="469765" y="220534"/>
                  </a:cubicBezTo>
                  <a:lnTo>
                    <a:pt x="469765" y="268690"/>
                  </a:lnTo>
                  <a:cubicBezTo>
                    <a:pt x="469765" y="278714"/>
                    <a:pt x="461510" y="286970"/>
                    <a:pt x="451486" y="286970"/>
                  </a:cubicBezTo>
                  <a:lnTo>
                    <a:pt x="367950" y="286970"/>
                  </a:lnTo>
                  <a:cubicBezTo>
                    <a:pt x="380530" y="260828"/>
                    <a:pt x="381709" y="229969"/>
                    <a:pt x="370898" y="202255"/>
                  </a:cubicBezTo>
                  <a:lnTo>
                    <a:pt x="451486" y="202255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77FF55A-FB52-4957-93AF-9A9BCDF7AE10}"/>
                </a:ext>
              </a:extLst>
            </p:cNvPr>
            <p:cNvSpPr/>
            <p:nvPr/>
          </p:nvSpPr>
          <p:spPr>
            <a:xfrm>
              <a:off x="13438493" y="2751043"/>
              <a:ext cx="13930" cy="14545"/>
            </a:xfrm>
            <a:custGeom>
              <a:avLst/>
              <a:gdLst>
                <a:gd name="connsiteX0" fmla="*/ 6929 w 13930"/>
                <a:gd name="connsiteY0" fmla="*/ 14545 h 14545"/>
                <a:gd name="connsiteX1" fmla="*/ 6929 w 13930"/>
                <a:gd name="connsiteY1" fmla="*/ 0 h 14545"/>
                <a:gd name="connsiteX2" fmla="*/ 6929 w 13930"/>
                <a:gd name="connsiteY2" fmla="*/ 14545 h 1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30" h="14545">
                  <a:moveTo>
                    <a:pt x="6929" y="14545"/>
                  </a:moveTo>
                  <a:cubicBezTo>
                    <a:pt x="16167" y="14545"/>
                    <a:pt x="16363" y="0"/>
                    <a:pt x="6929" y="0"/>
                  </a:cubicBezTo>
                  <a:cubicBezTo>
                    <a:pt x="-2310" y="0"/>
                    <a:pt x="-2310" y="14545"/>
                    <a:pt x="6929" y="14545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01D9F7B-055A-4235-9281-55124BF395EA}"/>
              </a:ext>
            </a:extLst>
          </p:cNvPr>
          <p:cNvGrpSpPr/>
          <p:nvPr/>
        </p:nvGrpSpPr>
        <p:grpSpPr>
          <a:xfrm>
            <a:off x="7640482" y="3202136"/>
            <a:ext cx="368389" cy="366476"/>
            <a:chOff x="14354081" y="3173832"/>
            <a:chExt cx="491185" cy="488634"/>
          </a:xfrm>
          <a:solidFill>
            <a:schemeClr val="bg2"/>
          </a:solidFill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C1162E4E-57F1-4D03-9851-10035CFF97AB}"/>
                </a:ext>
              </a:extLst>
            </p:cNvPr>
            <p:cNvSpPr/>
            <p:nvPr/>
          </p:nvSpPr>
          <p:spPr>
            <a:xfrm>
              <a:off x="14499544" y="3357807"/>
              <a:ext cx="197733" cy="195178"/>
            </a:xfrm>
            <a:custGeom>
              <a:avLst/>
              <a:gdLst>
                <a:gd name="connsiteX0" fmla="*/ 14545 w 197733"/>
                <a:gd name="connsiteY0" fmla="*/ 195179 h 195178"/>
                <a:gd name="connsiteX1" fmla="*/ 0 w 197733"/>
                <a:gd name="connsiteY1" fmla="*/ 195179 h 195178"/>
                <a:gd name="connsiteX2" fmla="*/ 0 w 197733"/>
                <a:gd name="connsiteY2" fmla="*/ 108695 h 195178"/>
                <a:gd name="connsiteX3" fmla="*/ 3145 w 197733"/>
                <a:gd name="connsiteY3" fmla="*/ 100636 h 195178"/>
                <a:gd name="connsiteX4" fmla="*/ 89826 w 197733"/>
                <a:gd name="connsiteY4" fmla="*/ 3931 h 195178"/>
                <a:gd name="connsiteX5" fmla="*/ 98867 w 197733"/>
                <a:gd name="connsiteY5" fmla="*/ 0 h 195178"/>
                <a:gd name="connsiteX6" fmla="*/ 98867 w 197733"/>
                <a:gd name="connsiteY6" fmla="*/ 0 h 195178"/>
                <a:gd name="connsiteX7" fmla="*/ 107909 w 197733"/>
                <a:gd name="connsiteY7" fmla="*/ 3931 h 195178"/>
                <a:gd name="connsiteX8" fmla="*/ 194589 w 197733"/>
                <a:gd name="connsiteY8" fmla="*/ 100636 h 195178"/>
                <a:gd name="connsiteX9" fmla="*/ 197734 w 197733"/>
                <a:gd name="connsiteY9" fmla="*/ 108695 h 195178"/>
                <a:gd name="connsiteX10" fmla="*/ 197734 w 197733"/>
                <a:gd name="connsiteY10" fmla="*/ 194392 h 195178"/>
                <a:gd name="connsiteX11" fmla="*/ 183189 w 197733"/>
                <a:gd name="connsiteY11" fmla="*/ 194392 h 195178"/>
                <a:gd name="connsiteX12" fmla="*/ 183189 w 197733"/>
                <a:gd name="connsiteY12" fmla="*/ 109677 h 195178"/>
                <a:gd name="connsiteX13" fmla="*/ 98867 w 197733"/>
                <a:gd name="connsiteY13" fmla="*/ 15724 h 195178"/>
                <a:gd name="connsiteX14" fmla="*/ 14545 w 197733"/>
                <a:gd name="connsiteY14" fmla="*/ 109677 h 195178"/>
                <a:gd name="connsiteX15" fmla="*/ 14545 w 197733"/>
                <a:gd name="connsiteY15" fmla="*/ 195179 h 19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7733" h="195178">
                  <a:moveTo>
                    <a:pt x="14545" y="195179"/>
                  </a:moveTo>
                  <a:lnTo>
                    <a:pt x="0" y="195179"/>
                  </a:lnTo>
                  <a:lnTo>
                    <a:pt x="0" y="108695"/>
                  </a:lnTo>
                  <a:cubicBezTo>
                    <a:pt x="0" y="105746"/>
                    <a:pt x="1179" y="102798"/>
                    <a:pt x="3145" y="100636"/>
                  </a:cubicBezTo>
                  <a:lnTo>
                    <a:pt x="89826" y="3931"/>
                  </a:lnTo>
                  <a:cubicBezTo>
                    <a:pt x="92184" y="1376"/>
                    <a:pt x="95329" y="0"/>
                    <a:pt x="98867" y="0"/>
                  </a:cubicBezTo>
                  <a:lnTo>
                    <a:pt x="98867" y="0"/>
                  </a:lnTo>
                  <a:cubicBezTo>
                    <a:pt x="102208" y="0"/>
                    <a:pt x="105550" y="1376"/>
                    <a:pt x="107909" y="3931"/>
                  </a:cubicBezTo>
                  <a:lnTo>
                    <a:pt x="194589" y="100636"/>
                  </a:lnTo>
                  <a:cubicBezTo>
                    <a:pt x="196555" y="102798"/>
                    <a:pt x="197734" y="105746"/>
                    <a:pt x="197734" y="108695"/>
                  </a:cubicBezTo>
                  <a:lnTo>
                    <a:pt x="197734" y="194392"/>
                  </a:lnTo>
                  <a:lnTo>
                    <a:pt x="183189" y="194392"/>
                  </a:lnTo>
                  <a:lnTo>
                    <a:pt x="183189" y="109677"/>
                  </a:lnTo>
                  <a:lnTo>
                    <a:pt x="98867" y="15724"/>
                  </a:lnTo>
                  <a:lnTo>
                    <a:pt x="14545" y="109677"/>
                  </a:lnTo>
                  <a:lnTo>
                    <a:pt x="14545" y="195179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564828C-0702-4ED0-9036-F7F36A116814}"/>
                </a:ext>
              </a:extLst>
            </p:cNvPr>
            <p:cNvSpPr/>
            <p:nvPr/>
          </p:nvSpPr>
          <p:spPr>
            <a:xfrm>
              <a:off x="14551238" y="3173832"/>
              <a:ext cx="94346" cy="94346"/>
            </a:xfrm>
            <a:custGeom>
              <a:avLst/>
              <a:gdLst>
                <a:gd name="connsiteX0" fmla="*/ 47173 w 94346"/>
                <a:gd name="connsiteY0" fmla="*/ 94346 h 94346"/>
                <a:gd name="connsiteX1" fmla="*/ 0 w 94346"/>
                <a:gd name="connsiteY1" fmla="*/ 47173 h 94346"/>
                <a:gd name="connsiteX2" fmla="*/ 47173 w 94346"/>
                <a:gd name="connsiteY2" fmla="*/ 0 h 94346"/>
                <a:gd name="connsiteX3" fmla="*/ 94346 w 94346"/>
                <a:gd name="connsiteY3" fmla="*/ 47173 h 94346"/>
                <a:gd name="connsiteX4" fmla="*/ 47173 w 94346"/>
                <a:gd name="connsiteY4" fmla="*/ 94346 h 94346"/>
                <a:gd name="connsiteX5" fmla="*/ 47173 w 94346"/>
                <a:gd name="connsiteY5" fmla="*/ 14545 h 94346"/>
                <a:gd name="connsiteX6" fmla="*/ 14545 w 94346"/>
                <a:gd name="connsiteY6" fmla="*/ 47173 h 94346"/>
                <a:gd name="connsiteX7" fmla="*/ 47173 w 94346"/>
                <a:gd name="connsiteY7" fmla="*/ 79801 h 94346"/>
                <a:gd name="connsiteX8" fmla="*/ 79801 w 94346"/>
                <a:gd name="connsiteY8" fmla="*/ 47173 h 94346"/>
                <a:gd name="connsiteX9" fmla="*/ 47173 w 94346"/>
                <a:gd name="connsiteY9" fmla="*/ 14545 h 9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346" h="94346">
                  <a:moveTo>
                    <a:pt x="47173" y="94346"/>
                  </a:moveTo>
                  <a:cubicBezTo>
                    <a:pt x="21228" y="94346"/>
                    <a:pt x="0" y="73118"/>
                    <a:pt x="0" y="47173"/>
                  </a:cubicBezTo>
                  <a:cubicBezTo>
                    <a:pt x="0" y="21228"/>
                    <a:pt x="21228" y="0"/>
                    <a:pt x="47173" y="0"/>
                  </a:cubicBezTo>
                  <a:cubicBezTo>
                    <a:pt x="73118" y="0"/>
                    <a:pt x="94346" y="21228"/>
                    <a:pt x="94346" y="47173"/>
                  </a:cubicBezTo>
                  <a:cubicBezTo>
                    <a:pt x="94346" y="73315"/>
                    <a:pt x="73315" y="94346"/>
                    <a:pt x="47173" y="94346"/>
                  </a:cubicBezTo>
                  <a:close/>
                  <a:moveTo>
                    <a:pt x="47173" y="14545"/>
                  </a:moveTo>
                  <a:cubicBezTo>
                    <a:pt x="29090" y="14545"/>
                    <a:pt x="14545" y="29287"/>
                    <a:pt x="14545" y="47173"/>
                  </a:cubicBezTo>
                  <a:cubicBezTo>
                    <a:pt x="14545" y="65256"/>
                    <a:pt x="29286" y="79801"/>
                    <a:pt x="47173" y="79801"/>
                  </a:cubicBezTo>
                  <a:cubicBezTo>
                    <a:pt x="65060" y="79801"/>
                    <a:pt x="79801" y="65060"/>
                    <a:pt x="79801" y="47173"/>
                  </a:cubicBezTo>
                  <a:cubicBezTo>
                    <a:pt x="79801" y="29287"/>
                    <a:pt x="65256" y="14545"/>
                    <a:pt x="47173" y="14545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2D261D2-1BDB-444F-BBF7-DB09C69E02DF}"/>
                </a:ext>
              </a:extLst>
            </p:cNvPr>
            <p:cNvSpPr/>
            <p:nvPr/>
          </p:nvSpPr>
          <p:spPr>
            <a:xfrm>
              <a:off x="14612170" y="3520357"/>
              <a:ext cx="14078" cy="14545"/>
            </a:xfrm>
            <a:custGeom>
              <a:avLst/>
              <a:gdLst>
                <a:gd name="connsiteX0" fmla="*/ 7076 w 14078"/>
                <a:gd name="connsiteY0" fmla="*/ 14545 h 14545"/>
                <a:gd name="connsiteX1" fmla="*/ 7076 w 14078"/>
                <a:gd name="connsiteY1" fmla="*/ 0 h 14545"/>
                <a:gd name="connsiteX2" fmla="*/ 7076 w 14078"/>
                <a:gd name="connsiteY2" fmla="*/ 14545 h 1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78" h="14545">
                  <a:moveTo>
                    <a:pt x="7076" y="14545"/>
                  </a:moveTo>
                  <a:cubicBezTo>
                    <a:pt x="16314" y="14545"/>
                    <a:pt x="16511" y="0"/>
                    <a:pt x="7076" y="0"/>
                  </a:cubicBezTo>
                  <a:cubicBezTo>
                    <a:pt x="-2359" y="0"/>
                    <a:pt x="-2359" y="14545"/>
                    <a:pt x="7076" y="14545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F59BB20-0B1C-4A46-906C-3B7FCB681A3D}"/>
                </a:ext>
              </a:extLst>
            </p:cNvPr>
            <p:cNvSpPr/>
            <p:nvPr/>
          </p:nvSpPr>
          <p:spPr>
            <a:xfrm>
              <a:off x="14354081" y="3306176"/>
              <a:ext cx="491185" cy="356290"/>
            </a:xfrm>
            <a:custGeom>
              <a:avLst/>
              <a:gdLst>
                <a:gd name="connsiteX0" fmla="*/ 436167 w 491185"/>
                <a:gd name="connsiteY0" fmla="*/ 275703 h 356290"/>
                <a:gd name="connsiteX1" fmla="*/ 436167 w 491185"/>
                <a:gd name="connsiteY1" fmla="*/ 124749 h 356290"/>
                <a:gd name="connsiteX2" fmla="*/ 451105 w 491185"/>
                <a:gd name="connsiteY2" fmla="*/ 121211 h 356290"/>
                <a:gd name="connsiteX3" fmla="*/ 490219 w 491185"/>
                <a:gd name="connsiteY3" fmla="*/ 48683 h 356290"/>
                <a:gd name="connsiteX4" fmla="*/ 476264 w 491185"/>
                <a:gd name="connsiteY4" fmla="*/ 52614 h 356290"/>
                <a:gd name="connsiteX5" fmla="*/ 389387 w 491185"/>
                <a:gd name="connsiteY5" fmla="*/ 89959 h 356290"/>
                <a:gd name="connsiteX6" fmla="*/ 461129 w 491185"/>
                <a:gd name="connsiteY6" fmla="*/ 26275 h 356290"/>
                <a:gd name="connsiteX7" fmla="*/ 471350 w 491185"/>
                <a:gd name="connsiteY7" fmla="*/ 16055 h 356290"/>
                <a:gd name="connsiteX8" fmla="*/ 388011 w 491185"/>
                <a:gd name="connsiteY8" fmla="*/ 14679 h 356290"/>
                <a:gd name="connsiteX9" fmla="*/ 376021 w 491185"/>
                <a:gd name="connsiteY9" fmla="*/ 96052 h 356290"/>
                <a:gd name="connsiteX10" fmla="*/ 421818 w 491185"/>
                <a:gd name="connsiteY10" fmla="*/ 124553 h 356290"/>
                <a:gd name="connsiteX11" fmla="*/ 421818 w 491185"/>
                <a:gd name="connsiteY11" fmla="*/ 265286 h 356290"/>
                <a:gd name="connsiteX12" fmla="*/ 272437 w 491185"/>
                <a:gd name="connsiteY12" fmla="*/ 251723 h 356290"/>
                <a:gd name="connsiteX13" fmla="*/ 272437 w 491185"/>
                <a:gd name="connsiteY13" fmla="*/ 238947 h 356290"/>
                <a:gd name="connsiteX14" fmla="*/ 257892 w 491185"/>
                <a:gd name="connsiteY14" fmla="*/ 238947 h 356290"/>
                <a:gd name="connsiteX15" fmla="*/ 257892 w 491185"/>
                <a:gd name="connsiteY15" fmla="*/ 257620 h 356290"/>
                <a:gd name="connsiteX16" fmla="*/ 257892 w 491185"/>
                <a:gd name="connsiteY16" fmla="*/ 258406 h 356290"/>
                <a:gd name="connsiteX17" fmla="*/ 243936 w 491185"/>
                <a:gd name="connsiteY17" fmla="*/ 266662 h 356290"/>
                <a:gd name="connsiteX18" fmla="*/ 230767 w 491185"/>
                <a:gd name="connsiteY18" fmla="*/ 258603 h 356290"/>
                <a:gd name="connsiteX19" fmla="*/ 230767 w 491185"/>
                <a:gd name="connsiteY19" fmla="*/ 193150 h 356290"/>
                <a:gd name="connsiteX20" fmla="*/ 257695 w 491185"/>
                <a:gd name="connsiteY20" fmla="*/ 193150 h 356290"/>
                <a:gd name="connsiteX21" fmla="*/ 257695 w 491185"/>
                <a:gd name="connsiteY21" fmla="*/ 204157 h 356290"/>
                <a:gd name="connsiteX22" fmla="*/ 272240 w 491185"/>
                <a:gd name="connsiteY22" fmla="*/ 204157 h 356290"/>
                <a:gd name="connsiteX23" fmla="*/ 272240 w 491185"/>
                <a:gd name="connsiteY23" fmla="*/ 185878 h 356290"/>
                <a:gd name="connsiteX24" fmla="*/ 264968 w 491185"/>
                <a:gd name="connsiteY24" fmla="*/ 178605 h 356290"/>
                <a:gd name="connsiteX25" fmla="*/ 223495 w 491185"/>
                <a:gd name="connsiteY25" fmla="*/ 178605 h 356290"/>
                <a:gd name="connsiteX26" fmla="*/ 216222 w 491185"/>
                <a:gd name="connsiteY26" fmla="*/ 185878 h 356290"/>
                <a:gd name="connsiteX27" fmla="*/ 216222 w 491185"/>
                <a:gd name="connsiteY27" fmla="*/ 251527 h 356290"/>
                <a:gd name="connsiteX28" fmla="*/ 153718 w 491185"/>
                <a:gd name="connsiteY28" fmla="*/ 238751 h 356290"/>
                <a:gd name="connsiteX29" fmla="*/ 70182 w 491185"/>
                <a:gd name="connsiteY29" fmla="*/ 262337 h 356290"/>
                <a:gd name="connsiteX30" fmla="*/ 70182 w 491185"/>
                <a:gd name="connsiteY30" fmla="*/ 124749 h 356290"/>
                <a:gd name="connsiteX31" fmla="*/ 85121 w 491185"/>
                <a:gd name="connsiteY31" fmla="*/ 121211 h 356290"/>
                <a:gd name="connsiteX32" fmla="*/ 124235 w 491185"/>
                <a:gd name="connsiteY32" fmla="*/ 48683 h 356290"/>
                <a:gd name="connsiteX33" fmla="*/ 110280 w 491185"/>
                <a:gd name="connsiteY33" fmla="*/ 52614 h 356290"/>
                <a:gd name="connsiteX34" fmla="*/ 23402 w 491185"/>
                <a:gd name="connsiteY34" fmla="*/ 89959 h 356290"/>
                <a:gd name="connsiteX35" fmla="*/ 95145 w 491185"/>
                <a:gd name="connsiteY35" fmla="*/ 26275 h 356290"/>
                <a:gd name="connsiteX36" fmla="*/ 105366 w 491185"/>
                <a:gd name="connsiteY36" fmla="*/ 16055 h 356290"/>
                <a:gd name="connsiteX37" fmla="*/ 22026 w 491185"/>
                <a:gd name="connsiteY37" fmla="*/ 14679 h 356290"/>
                <a:gd name="connsiteX38" fmla="*/ 10037 w 491185"/>
                <a:gd name="connsiteY38" fmla="*/ 96052 h 356290"/>
                <a:gd name="connsiteX39" fmla="*/ 55834 w 491185"/>
                <a:gd name="connsiteY39" fmla="*/ 124553 h 356290"/>
                <a:gd name="connsiteX40" fmla="*/ 55834 w 491185"/>
                <a:gd name="connsiteY40" fmla="*/ 272165 h 356290"/>
                <a:gd name="connsiteX41" fmla="*/ 405 w 491185"/>
                <a:gd name="connsiteY41" fmla="*/ 347052 h 356290"/>
                <a:gd name="connsiteX42" fmla="*/ 7481 w 491185"/>
                <a:gd name="connsiteY42" fmla="*/ 356290 h 356290"/>
                <a:gd name="connsiteX43" fmla="*/ 298186 w 491185"/>
                <a:gd name="connsiteY43" fmla="*/ 356290 h 356290"/>
                <a:gd name="connsiteX44" fmla="*/ 300348 w 491185"/>
                <a:gd name="connsiteY44" fmla="*/ 356290 h 356290"/>
                <a:gd name="connsiteX45" fmla="*/ 481178 w 491185"/>
                <a:gd name="connsiteY45" fmla="*/ 356290 h 356290"/>
                <a:gd name="connsiteX46" fmla="*/ 488254 w 491185"/>
                <a:gd name="connsiteY46" fmla="*/ 347052 h 356290"/>
                <a:gd name="connsiteX47" fmla="*/ 436167 w 491185"/>
                <a:gd name="connsiteY47" fmla="*/ 275703 h 356290"/>
                <a:gd name="connsiteX48" fmla="*/ 470367 w 491185"/>
                <a:gd name="connsiteY48" fmla="*/ 341745 h 356290"/>
                <a:gd name="connsiteX49" fmla="*/ 305262 w 491185"/>
                <a:gd name="connsiteY49" fmla="*/ 341745 h 356290"/>
                <a:gd name="connsiteX50" fmla="*/ 256516 w 491185"/>
                <a:gd name="connsiteY50" fmla="*/ 275900 h 356290"/>
                <a:gd name="connsiteX51" fmla="*/ 470367 w 491185"/>
                <a:gd name="connsiteY51" fmla="*/ 341745 h 356290"/>
                <a:gd name="connsiteX52" fmla="*/ 153915 w 491185"/>
                <a:gd name="connsiteY52" fmla="*/ 253296 h 356290"/>
                <a:gd name="connsiteX53" fmla="*/ 289537 w 491185"/>
                <a:gd name="connsiteY53" fmla="*/ 341745 h 356290"/>
                <a:gd name="connsiteX54" fmla="*/ 18292 w 491185"/>
                <a:gd name="connsiteY54" fmla="*/ 341745 h 356290"/>
                <a:gd name="connsiteX55" fmla="*/ 153915 w 491185"/>
                <a:gd name="connsiteY55" fmla="*/ 253296 h 35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91185" h="356290">
                  <a:moveTo>
                    <a:pt x="436167" y="275703"/>
                  </a:moveTo>
                  <a:cubicBezTo>
                    <a:pt x="436167" y="225385"/>
                    <a:pt x="436167" y="175067"/>
                    <a:pt x="436167" y="124749"/>
                  </a:cubicBezTo>
                  <a:cubicBezTo>
                    <a:pt x="441277" y="124160"/>
                    <a:pt x="446191" y="122980"/>
                    <a:pt x="451105" y="121211"/>
                  </a:cubicBezTo>
                  <a:cubicBezTo>
                    <a:pt x="481178" y="109811"/>
                    <a:pt x="495133" y="79345"/>
                    <a:pt x="490219" y="48683"/>
                  </a:cubicBezTo>
                  <a:cubicBezTo>
                    <a:pt x="488647" y="39445"/>
                    <a:pt x="474692" y="43376"/>
                    <a:pt x="476264" y="52614"/>
                  </a:cubicBezTo>
                  <a:cubicBezTo>
                    <a:pt x="484323" y="102342"/>
                    <a:pt x="419460" y="133004"/>
                    <a:pt x="389387" y="89959"/>
                  </a:cubicBezTo>
                  <a:cubicBezTo>
                    <a:pt x="356955" y="43572"/>
                    <a:pt x="418280" y="-8515"/>
                    <a:pt x="461129" y="26275"/>
                  </a:cubicBezTo>
                  <a:cubicBezTo>
                    <a:pt x="468205" y="32172"/>
                    <a:pt x="478623" y="21951"/>
                    <a:pt x="471350" y="16055"/>
                  </a:cubicBezTo>
                  <a:cubicBezTo>
                    <a:pt x="446977" y="-3797"/>
                    <a:pt x="412777" y="-6353"/>
                    <a:pt x="388011" y="14679"/>
                  </a:cubicBezTo>
                  <a:cubicBezTo>
                    <a:pt x="364621" y="34727"/>
                    <a:pt x="359511" y="69910"/>
                    <a:pt x="376021" y="96052"/>
                  </a:cubicBezTo>
                  <a:cubicBezTo>
                    <a:pt x="386242" y="112170"/>
                    <a:pt x="403342" y="122391"/>
                    <a:pt x="421818" y="124553"/>
                  </a:cubicBezTo>
                  <a:cubicBezTo>
                    <a:pt x="421818" y="171529"/>
                    <a:pt x="421818" y="218506"/>
                    <a:pt x="421818" y="265286"/>
                  </a:cubicBezTo>
                  <a:cubicBezTo>
                    <a:pt x="378183" y="237768"/>
                    <a:pt x="322755" y="231085"/>
                    <a:pt x="272437" y="251723"/>
                  </a:cubicBezTo>
                  <a:cubicBezTo>
                    <a:pt x="272437" y="247399"/>
                    <a:pt x="272437" y="243272"/>
                    <a:pt x="272437" y="238947"/>
                  </a:cubicBezTo>
                  <a:cubicBezTo>
                    <a:pt x="272437" y="229709"/>
                    <a:pt x="257892" y="229513"/>
                    <a:pt x="257892" y="238947"/>
                  </a:cubicBezTo>
                  <a:cubicBezTo>
                    <a:pt x="257892" y="245237"/>
                    <a:pt x="257892" y="251330"/>
                    <a:pt x="257892" y="257620"/>
                  </a:cubicBezTo>
                  <a:cubicBezTo>
                    <a:pt x="257892" y="257817"/>
                    <a:pt x="257892" y="258210"/>
                    <a:pt x="257892" y="258406"/>
                  </a:cubicBezTo>
                  <a:cubicBezTo>
                    <a:pt x="253174" y="260961"/>
                    <a:pt x="248654" y="263517"/>
                    <a:pt x="243936" y="266662"/>
                  </a:cubicBezTo>
                  <a:cubicBezTo>
                    <a:pt x="239612" y="263713"/>
                    <a:pt x="235288" y="261158"/>
                    <a:pt x="230767" y="258603"/>
                  </a:cubicBezTo>
                  <a:cubicBezTo>
                    <a:pt x="230767" y="236785"/>
                    <a:pt x="230767" y="214968"/>
                    <a:pt x="230767" y="193150"/>
                  </a:cubicBezTo>
                  <a:cubicBezTo>
                    <a:pt x="239809" y="193150"/>
                    <a:pt x="248654" y="193150"/>
                    <a:pt x="257695" y="193150"/>
                  </a:cubicBezTo>
                  <a:cubicBezTo>
                    <a:pt x="257695" y="196885"/>
                    <a:pt x="257695" y="200423"/>
                    <a:pt x="257695" y="204157"/>
                  </a:cubicBezTo>
                  <a:cubicBezTo>
                    <a:pt x="257695" y="213395"/>
                    <a:pt x="272240" y="213592"/>
                    <a:pt x="272240" y="204157"/>
                  </a:cubicBezTo>
                  <a:cubicBezTo>
                    <a:pt x="272240" y="198064"/>
                    <a:pt x="272240" y="191971"/>
                    <a:pt x="272240" y="185878"/>
                  </a:cubicBezTo>
                  <a:cubicBezTo>
                    <a:pt x="272240" y="181946"/>
                    <a:pt x="268899" y="178605"/>
                    <a:pt x="264968" y="178605"/>
                  </a:cubicBezTo>
                  <a:cubicBezTo>
                    <a:pt x="251209" y="178605"/>
                    <a:pt x="237450" y="178605"/>
                    <a:pt x="223495" y="178605"/>
                  </a:cubicBezTo>
                  <a:cubicBezTo>
                    <a:pt x="219564" y="178605"/>
                    <a:pt x="216222" y="181946"/>
                    <a:pt x="216222" y="185878"/>
                  </a:cubicBezTo>
                  <a:cubicBezTo>
                    <a:pt x="216222" y="207695"/>
                    <a:pt x="216222" y="229513"/>
                    <a:pt x="216222" y="251527"/>
                  </a:cubicBezTo>
                  <a:cubicBezTo>
                    <a:pt x="196960" y="243272"/>
                    <a:pt x="175732" y="238751"/>
                    <a:pt x="153718" y="238751"/>
                  </a:cubicBezTo>
                  <a:cubicBezTo>
                    <a:pt x="123449" y="238751"/>
                    <a:pt x="94752" y="247203"/>
                    <a:pt x="70182" y="262337"/>
                  </a:cubicBezTo>
                  <a:cubicBezTo>
                    <a:pt x="70182" y="216540"/>
                    <a:pt x="70182" y="170546"/>
                    <a:pt x="70182" y="124749"/>
                  </a:cubicBezTo>
                  <a:cubicBezTo>
                    <a:pt x="75293" y="124160"/>
                    <a:pt x="80207" y="122980"/>
                    <a:pt x="85121" y="121211"/>
                  </a:cubicBezTo>
                  <a:cubicBezTo>
                    <a:pt x="115193" y="109811"/>
                    <a:pt x="129149" y="79345"/>
                    <a:pt x="124235" y="48683"/>
                  </a:cubicBezTo>
                  <a:cubicBezTo>
                    <a:pt x="122662" y="39445"/>
                    <a:pt x="108707" y="43376"/>
                    <a:pt x="110280" y="52614"/>
                  </a:cubicBezTo>
                  <a:cubicBezTo>
                    <a:pt x="118338" y="102342"/>
                    <a:pt x="53475" y="133004"/>
                    <a:pt x="23402" y="89959"/>
                  </a:cubicBezTo>
                  <a:cubicBezTo>
                    <a:pt x="-9029" y="43572"/>
                    <a:pt x="52296" y="-8515"/>
                    <a:pt x="95145" y="26275"/>
                  </a:cubicBezTo>
                  <a:cubicBezTo>
                    <a:pt x="102221" y="32172"/>
                    <a:pt x="112638" y="21951"/>
                    <a:pt x="105366" y="16055"/>
                  </a:cubicBezTo>
                  <a:cubicBezTo>
                    <a:pt x="80993" y="-3797"/>
                    <a:pt x="46792" y="-6353"/>
                    <a:pt x="22026" y="14679"/>
                  </a:cubicBezTo>
                  <a:cubicBezTo>
                    <a:pt x="-1364" y="34727"/>
                    <a:pt x="-6474" y="69910"/>
                    <a:pt x="10037" y="96052"/>
                  </a:cubicBezTo>
                  <a:cubicBezTo>
                    <a:pt x="20258" y="112170"/>
                    <a:pt x="37358" y="122391"/>
                    <a:pt x="55834" y="124553"/>
                  </a:cubicBezTo>
                  <a:cubicBezTo>
                    <a:pt x="55834" y="173691"/>
                    <a:pt x="55834" y="223026"/>
                    <a:pt x="55834" y="272165"/>
                  </a:cubicBezTo>
                  <a:cubicBezTo>
                    <a:pt x="31265" y="291034"/>
                    <a:pt x="11806" y="316783"/>
                    <a:pt x="405" y="347052"/>
                  </a:cubicBezTo>
                  <a:cubicBezTo>
                    <a:pt x="-1364" y="351573"/>
                    <a:pt x="2961" y="356290"/>
                    <a:pt x="7481" y="356290"/>
                  </a:cubicBezTo>
                  <a:cubicBezTo>
                    <a:pt x="104383" y="356290"/>
                    <a:pt x="201284" y="356290"/>
                    <a:pt x="298186" y="356290"/>
                  </a:cubicBezTo>
                  <a:cubicBezTo>
                    <a:pt x="298972" y="356290"/>
                    <a:pt x="299758" y="356290"/>
                    <a:pt x="300348" y="356290"/>
                  </a:cubicBezTo>
                  <a:cubicBezTo>
                    <a:pt x="360690" y="356290"/>
                    <a:pt x="420835" y="356290"/>
                    <a:pt x="481178" y="356290"/>
                  </a:cubicBezTo>
                  <a:cubicBezTo>
                    <a:pt x="485502" y="356290"/>
                    <a:pt x="489826" y="351573"/>
                    <a:pt x="488254" y="347052"/>
                  </a:cubicBezTo>
                  <a:cubicBezTo>
                    <a:pt x="477050" y="317766"/>
                    <a:pt x="458771" y="293589"/>
                    <a:pt x="436167" y="275703"/>
                  </a:cubicBezTo>
                  <a:close/>
                  <a:moveTo>
                    <a:pt x="470367" y="341745"/>
                  </a:moveTo>
                  <a:cubicBezTo>
                    <a:pt x="415332" y="341745"/>
                    <a:pt x="360297" y="341745"/>
                    <a:pt x="305262" y="341745"/>
                  </a:cubicBezTo>
                  <a:cubicBezTo>
                    <a:pt x="294451" y="315604"/>
                    <a:pt x="277547" y="293196"/>
                    <a:pt x="256516" y="275900"/>
                  </a:cubicBezTo>
                  <a:cubicBezTo>
                    <a:pt x="333369" y="229906"/>
                    <a:pt x="433415" y="260175"/>
                    <a:pt x="470367" y="341745"/>
                  </a:cubicBezTo>
                  <a:close/>
                  <a:moveTo>
                    <a:pt x="153915" y="253296"/>
                  </a:moveTo>
                  <a:cubicBezTo>
                    <a:pt x="212881" y="253296"/>
                    <a:pt x="265558" y="288872"/>
                    <a:pt x="289537" y="341745"/>
                  </a:cubicBezTo>
                  <a:cubicBezTo>
                    <a:pt x="199122" y="341745"/>
                    <a:pt x="108707" y="341745"/>
                    <a:pt x="18292" y="341745"/>
                  </a:cubicBezTo>
                  <a:cubicBezTo>
                    <a:pt x="42468" y="289069"/>
                    <a:pt x="95145" y="253296"/>
                    <a:pt x="153915" y="253296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DE8622D-9C74-4776-A595-AA7D1ADECF42}"/>
                </a:ext>
              </a:extLst>
            </p:cNvPr>
            <p:cNvSpPr/>
            <p:nvPr/>
          </p:nvSpPr>
          <p:spPr>
            <a:xfrm>
              <a:off x="14824326" y="3333237"/>
              <a:ext cx="13931" cy="14545"/>
            </a:xfrm>
            <a:custGeom>
              <a:avLst/>
              <a:gdLst>
                <a:gd name="connsiteX0" fmla="*/ 7003 w 13931"/>
                <a:gd name="connsiteY0" fmla="*/ 0 h 14545"/>
                <a:gd name="connsiteX1" fmla="*/ 7003 w 13931"/>
                <a:gd name="connsiteY1" fmla="*/ 14545 h 14545"/>
                <a:gd name="connsiteX2" fmla="*/ 7003 w 13931"/>
                <a:gd name="connsiteY2" fmla="*/ 0 h 1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31" h="14545">
                  <a:moveTo>
                    <a:pt x="7003" y="0"/>
                  </a:moveTo>
                  <a:cubicBezTo>
                    <a:pt x="-2236" y="0"/>
                    <a:pt x="-2432" y="14545"/>
                    <a:pt x="7003" y="14545"/>
                  </a:cubicBezTo>
                  <a:cubicBezTo>
                    <a:pt x="16241" y="14545"/>
                    <a:pt x="16241" y="0"/>
                    <a:pt x="7003" y="0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8B17276-B36B-4C40-B562-650F3C41A2B9}"/>
                </a:ext>
              </a:extLst>
            </p:cNvPr>
            <p:cNvSpPr/>
            <p:nvPr/>
          </p:nvSpPr>
          <p:spPr>
            <a:xfrm>
              <a:off x="14458464" y="3333237"/>
              <a:ext cx="14078" cy="14545"/>
            </a:xfrm>
            <a:custGeom>
              <a:avLst/>
              <a:gdLst>
                <a:gd name="connsiteX0" fmla="*/ 7076 w 14078"/>
                <a:gd name="connsiteY0" fmla="*/ 14545 h 14545"/>
                <a:gd name="connsiteX1" fmla="*/ 7076 w 14078"/>
                <a:gd name="connsiteY1" fmla="*/ 0 h 14545"/>
                <a:gd name="connsiteX2" fmla="*/ 7076 w 14078"/>
                <a:gd name="connsiteY2" fmla="*/ 14545 h 1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78" h="14545">
                  <a:moveTo>
                    <a:pt x="7076" y="14545"/>
                  </a:moveTo>
                  <a:cubicBezTo>
                    <a:pt x="16314" y="14545"/>
                    <a:pt x="16511" y="0"/>
                    <a:pt x="7076" y="0"/>
                  </a:cubicBezTo>
                  <a:cubicBezTo>
                    <a:pt x="-2359" y="0"/>
                    <a:pt x="-2359" y="14545"/>
                    <a:pt x="7076" y="14545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AA9D320-A5D9-4981-A7ED-7595FE91EE51}"/>
              </a:ext>
            </a:extLst>
          </p:cNvPr>
          <p:cNvGrpSpPr/>
          <p:nvPr/>
        </p:nvGrpSpPr>
        <p:grpSpPr>
          <a:xfrm>
            <a:off x="3309913" y="3191999"/>
            <a:ext cx="364118" cy="367213"/>
            <a:chOff x="11858048" y="4342348"/>
            <a:chExt cx="485490" cy="489617"/>
          </a:xfrm>
          <a:solidFill>
            <a:schemeClr val="bg2"/>
          </a:solidFill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C16D2EE-9837-4B3F-816A-AF28634696C3}"/>
                </a:ext>
              </a:extLst>
            </p:cNvPr>
            <p:cNvSpPr/>
            <p:nvPr/>
          </p:nvSpPr>
          <p:spPr>
            <a:xfrm>
              <a:off x="11858048" y="4342348"/>
              <a:ext cx="407064" cy="489617"/>
            </a:xfrm>
            <a:custGeom>
              <a:avLst/>
              <a:gdLst>
                <a:gd name="connsiteX0" fmla="*/ 407064 w 407064"/>
                <a:gd name="connsiteY0" fmla="*/ 489617 h 489617"/>
                <a:gd name="connsiteX1" fmla="*/ 17690 w 407064"/>
                <a:gd name="connsiteY1" fmla="*/ 489617 h 489617"/>
                <a:gd name="connsiteX2" fmla="*/ 0 w 407064"/>
                <a:gd name="connsiteY2" fmla="*/ 471927 h 489617"/>
                <a:gd name="connsiteX3" fmla="*/ 0 w 407064"/>
                <a:gd name="connsiteY3" fmla="*/ 224858 h 489617"/>
                <a:gd name="connsiteX4" fmla="*/ 4521 w 407064"/>
                <a:gd name="connsiteY4" fmla="*/ 213065 h 489617"/>
                <a:gd name="connsiteX5" fmla="*/ 190461 w 407064"/>
                <a:gd name="connsiteY5" fmla="*/ 5897 h 489617"/>
                <a:gd name="connsiteX6" fmla="*/ 203631 w 407064"/>
                <a:gd name="connsiteY6" fmla="*/ 0 h 489617"/>
                <a:gd name="connsiteX7" fmla="*/ 216800 w 407064"/>
                <a:gd name="connsiteY7" fmla="*/ 5897 h 489617"/>
                <a:gd name="connsiteX8" fmla="*/ 402544 w 407064"/>
                <a:gd name="connsiteY8" fmla="*/ 213065 h 489617"/>
                <a:gd name="connsiteX9" fmla="*/ 407064 w 407064"/>
                <a:gd name="connsiteY9" fmla="*/ 224858 h 489617"/>
                <a:gd name="connsiteX10" fmla="*/ 407064 w 407064"/>
                <a:gd name="connsiteY10" fmla="*/ 489617 h 489617"/>
                <a:gd name="connsiteX11" fmla="*/ 203631 w 407064"/>
                <a:gd name="connsiteY11" fmla="*/ 14348 h 489617"/>
                <a:gd name="connsiteX12" fmla="*/ 201272 w 407064"/>
                <a:gd name="connsiteY12" fmla="*/ 15331 h 489617"/>
                <a:gd name="connsiteX13" fmla="*/ 15331 w 407064"/>
                <a:gd name="connsiteY13" fmla="*/ 222500 h 489617"/>
                <a:gd name="connsiteX14" fmla="*/ 14545 w 407064"/>
                <a:gd name="connsiteY14" fmla="*/ 224662 h 489617"/>
                <a:gd name="connsiteX15" fmla="*/ 14545 w 407064"/>
                <a:gd name="connsiteY15" fmla="*/ 471731 h 489617"/>
                <a:gd name="connsiteX16" fmla="*/ 17690 w 407064"/>
                <a:gd name="connsiteY16" fmla="*/ 474876 h 489617"/>
                <a:gd name="connsiteX17" fmla="*/ 392716 w 407064"/>
                <a:gd name="connsiteY17" fmla="*/ 474876 h 489617"/>
                <a:gd name="connsiteX18" fmla="*/ 392716 w 407064"/>
                <a:gd name="connsiteY18" fmla="*/ 224858 h 489617"/>
                <a:gd name="connsiteX19" fmla="*/ 391930 w 407064"/>
                <a:gd name="connsiteY19" fmla="*/ 222696 h 489617"/>
                <a:gd name="connsiteX20" fmla="*/ 205989 w 407064"/>
                <a:gd name="connsiteY20" fmla="*/ 15528 h 489617"/>
                <a:gd name="connsiteX21" fmla="*/ 203631 w 407064"/>
                <a:gd name="connsiteY21" fmla="*/ 14348 h 48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7064" h="489617">
                  <a:moveTo>
                    <a:pt x="407064" y="489617"/>
                  </a:moveTo>
                  <a:lnTo>
                    <a:pt x="17690" y="489617"/>
                  </a:lnTo>
                  <a:cubicBezTo>
                    <a:pt x="7862" y="489617"/>
                    <a:pt x="0" y="481755"/>
                    <a:pt x="0" y="471927"/>
                  </a:cubicBezTo>
                  <a:lnTo>
                    <a:pt x="0" y="224858"/>
                  </a:lnTo>
                  <a:cubicBezTo>
                    <a:pt x="0" y="220534"/>
                    <a:pt x="1572" y="216210"/>
                    <a:pt x="4521" y="213065"/>
                  </a:cubicBezTo>
                  <a:lnTo>
                    <a:pt x="190461" y="5897"/>
                  </a:lnTo>
                  <a:cubicBezTo>
                    <a:pt x="193803" y="2162"/>
                    <a:pt x="198520" y="0"/>
                    <a:pt x="203631" y="0"/>
                  </a:cubicBezTo>
                  <a:cubicBezTo>
                    <a:pt x="208741" y="0"/>
                    <a:pt x="213458" y="2162"/>
                    <a:pt x="216800" y="5897"/>
                  </a:cubicBezTo>
                  <a:lnTo>
                    <a:pt x="402544" y="213065"/>
                  </a:lnTo>
                  <a:cubicBezTo>
                    <a:pt x="405492" y="216406"/>
                    <a:pt x="407064" y="220534"/>
                    <a:pt x="407064" y="224858"/>
                  </a:cubicBezTo>
                  <a:lnTo>
                    <a:pt x="407064" y="489617"/>
                  </a:lnTo>
                  <a:close/>
                  <a:moveTo>
                    <a:pt x="203631" y="14348"/>
                  </a:moveTo>
                  <a:cubicBezTo>
                    <a:pt x="203041" y="14348"/>
                    <a:pt x="202058" y="14545"/>
                    <a:pt x="201272" y="15331"/>
                  </a:cubicBezTo>
                  <a:lnTo>
                    <a:pt x="15331" y="222500"/>
                  </a:lnTo>
                  <a:cubicBezTo>
                    <a:pt x="14742" y="223089"/>
                    <a:pt x="14545" y="223876"/>
                    <a:pt x="14545" y="224662"/>
                  </a:cubicBezTo>
                  <a:lnTo>
                    <a:pt x="14545" y="471731"/>
                  </a:lnTo>
                  <a:cubicBezTo>
                    <a:pt x="14545" y="473500"/>
                    <a:pt x="15921" y="474876"/>
                    <a:pt x="17690" y="474876"/>
                  </a:cubicBezTo>
                  <a:lnTo>
                    <a:pt x="392716" y="474876"/>
                  </a:lnTo>
                  <a:lnTo>
                    <a:pt x="392716" y="224858"/>
                  </a:lnTo>
                  <a:cubicBezTo>
                    <a:pt x="392716" y="224072"/>
                    <a:pt x="392519" y="223286"/>
                    <a:pt x="391930" y="222696"/>
                  </a:cubicBezTo>
                  <a:lnTo>
                    <a:pt x="205989" y="15528"/>
                  </a:lnTo>
                  <a:cubicBezTo>
                    <a:pt x="205006" y="14545"/>
                    <a:pt x="204024" y="14348"/>
                    <a:pt x="203631" y="14348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C69F6185-F489-4514-A28C-CF2B00109DEA}"/>
                </a:ext>
              </a:extLst>
            </p:cNvPr>
            <p:cNvSpPr/>
            <p:nvPr/>
          </p:nvSpPr>
          <p:spPr>
            <a:xfrm>
              <a:off x="12173124" y="4445932"/>
              <a:ext cx="68400" cy="41669"/>
            </a:xfrm>
            <a:custGeom>
              <a:avLst/>
              <a:gdLst>
                <a:gd name="connsiteX0" fmla="*/ 56018 w 68400"/>
                <a:gd name="connsiteY0" fmla="*/ 41670 h 41669"/>
                <a:gd name="connsiteX1" fmla="*/ 32431 w 68400"/>
                <a:gd name="connsiteY1" fmla="*/ 14545 h 41669"/>
                <a:gd name="connsiteX2" fmla="*/ 30269 w 68400"/>
                <a:gd name="connsiteY2" fmla="*/ 14545 h 41669"/>
                <a:gd name="connsiteX3" fmla="*/ 11990 w 68400"/>
                <a:gd name="connsiteY3" fmla="*/ 33414 h 41669"/>
                <a:gd name="connsiteX4" fmla="*/ 0 w 68400"/>
                <a:gd name="connsiteY4" fmla="*/ 25159 h 41669"/>
                <a:gd name="connsiteX5" fmla="*/ 30269 w 68400"/>
                <a:gd name="connsiteY5" fmla="*/ 0 h 41669"/>
                <a:gd name="connsiteX6" fmla="*/ 32431 w 68400"/>
                <a:gd name="connsiteY6" fmla="*/ 0 h 41669"/>
                <a:gd name="connsiteX7" fmla="*/ 68401 w 68400"/>
                <a:gd name="connsiteY7" fmla="*/ 33807 h 41669"/>
                <a:gd name="connsiteX8" fmla="*/ 56018 w 68400"/>
                <a:gd name="connsiteY8" fmla="*/ 41670 h 4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400" h="41669">
                  <a:moveTo>
                    <a:pt x="56018" y="41670"/>
                  </a:moveTo>
                  <a:cubicBezTo>
                    <a:pt x="39311" y="14938"/>
                    <a:pt x="32431" y="14545"/>
                    <a:pt x="32431" y="14545"/>
                  </a:cubicBezTo>
                  <a:lnTo>
                    <a:pt x="30269" y="14545"/>
                  </a:lnTo>
                  <a:cubicBezTo>
                    <a:pt x="30269" y="14545"/>
                    <a:pt x="24766" y="14742"/>
                    <a:pt x="11990" y="33414"/>
                  </a:cubicBezTo>
                  <a:lnTo>
                    <a:pt x="0" y="25159"/>
                  </a:lnTo>
                  <a:cubicBezTo>
                    <a:pt x="11990" y="7862"/>
                    <a:pt x="21228" y="0"/>
                    <a:pt x="30269" y="0"/>
                  </a:cubicBezTo>
                  <a:lnTo>
                    <a:pt x="32431" y="0"/>
                  </a:lnTo>
                  <a:cubicBezTo>
                    <a:pt x="42652" y="0"/>
                    <a:pt x="53659" y="10417"/>
                    <a:pt x="68401" y="33807"/>
                  </a:cubicBezTo>
                  <a:lnTo>
                    <a:pt x="56018" y="41670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09826D84-AC30-4A5F-A9B1-F556D80F69BE}"/>
                </a:ext>
              </a:extLst>
            </p:cNvPr>
            <p:cNvSpPr/>
            <p:nvPr/>
          </p:nvSpPr>
          <p:spPr>
            <a:xfrm>
              <a:off x="12211846" y="4446129"/>
              <a:ext cx="131692" cy="209723"/>
            </a:xfrm>
            <a:custGeom>
              <a:avLst/>
              <a:gdLst>
                <a:gd name="connsiteX0" fmla="*/ 54249 w 131692"/>
                <a:gd name="connsiteY0" fmla="*/ 209724 h 209723"/>
                <a:gd name="connsiteX1" fmla="*/ 49335 w 131692"/>
                <a:gd name="connsiteY1" fmla="*/ 209527 h 209723"/>
                <a:gd name="connsiteX2" fmla="*/ 44225 w 131692"/>
                <a:gd name="connsiteY2" fmla="*/ 209134 h 209723"/>
                <a:gd name="connsiteX3" fmla="*/ 45994 w 131692"/>
                <a:gd name="connsiteY3" fmla="*/ 194785 h 209723"/>
                <a:gd name="connsiteX4" fmla="*/ 50121 w 131692"/>
                <a:gd name="connsiteY4" fmla="*/ 195179 h 209723"/>
                <a:gd name="connsiteX5" fmla="*/ 58180 w 131692"/>
                <a:gd name="connsiteY5" fmla="*/ 195179 h 209723"/>
                <a:gd name="connsiteX6" fmla="*/ 107712 w 131692"/>
                <a:gd name="connsiteY6" fmla="*/ 164909 h 209723"/>
                <a:gd name="connsiteX7" fmla="*/ 111250 w 131692"/>
                <a:gd name="connsiteY7" fmla="*/ 103584 h 209723"/>
                <a:gd name="connsiteX8" fmla="*/ 55428 w 131692"/>
                <a:gd name="connsiteY8" fmla="*/ 14545 h 209723"/>
                <a:gd name="connsiteX9" fmla="*/ 53266 w 131692"/>
                <a:gd name="connsiteY9" fmla="*/ 14545 h 209723"/>
                <a:gd name="connsiteX10" fmla="*/ 12973 w 131692"/>
                <a:gd name="connsiteY10" fmla="*/ 71349 h 209723"/>
                <a:gd name="connsiteX11" fmla="*/ 0 w 131692"/>
                <a:gd name="connsiteY11" fmla="*/ 64666 h 209723"/>
                <a:gd name="connsiteX12" fmla="*/ 53266 w 131692"/>
                <a:gd name="connsiteY12" fmla="*/ 0 h 209723"/>
                <a:gd name="connsiteX13" fmla="*/ 55428 w 131692"/>
                <a:gd name="connsiteY13" fmla="*/ 0 h 209723"/>
                <a:gd name="connsiteX14" fmla="*/ 124419 w 131692"/>
                <a:gd name="connsiteY14" fmla="*/ 97491 h 209723"/>
                <a:gd name="connsiteX15" fmla="*/ 120291 w 131692"/>
                <a:gd name="connsiteY15" fmla="*/ 172378 h 209723"/>
                <a:gd name="connsiteX16" fmla="*/ 59163 w 131692"/>
                <a:gd name="connsiteY16" fmla="*/ 209724 h 209723"/>
                <a:gd name="connsiteX17" fmla="*/ 54249 w 131692"/>
                <a:gd name="connsiteY17" fmla="*/ 209724 h 20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1692" h="209723">
                  <a:moveTo>
                    <a:pt x="54249" y="209724"/>
                  </a:moveTo>
                  <a:cubicBezTo>
                    <a:pt x="52677" y="209724"/>
                    <a:pt x="51104" y="209724"/>
                    <a:pt x="49335" y="209527"/>
                  </a:cubicBezTo>
                  <a:cubicBezTo>
                    <a:pt x="47566" y="209527"/>
                    <a:pt x="45994" y="209330"/>
                    <a:pt x="44225" y="209134"/>
                  </a:cubicBezTo>
                  <a:lnTo>
                    <a:pt x="45994" y="194785"/>
                  </a:lnTo>
                  <a:cubicBezTo>
                    <a:pt x="47370" y="194982"/>
                    <a:pt x="48746" y="194982"/>
                    <a:pt x="50121" y="195179"/>
                  </a:cubicBezTo>
                  <a:cubicBezTo>
                    <a:pt x="52873" y="195375"/>
                    <a:pt x="55428" y="195375"/>
                    <a:pt x="58180" y="195179"/>
                  </a:cubicBezTo>
                  <a:cubicBezTo>
                    <a:pt x="78818" y="193999"/>
                    <a:pt x="96901" y="182992"/>
                    <a:pt x="107712" y="164909"/>
                  </a:cubicBezTo>
                  <a:cubicBezTo>
                    <a:pt x="118915" y="146236"/>
                    <a:pt x="120291" y="123240"/>
                    <a:pt x="111250" y="103584"/>
                  </a:cubicBezTo>
                  <a:cubicBezTo>
                    <a:pt x="78818" y="33218"/>
                    <a:pt x="60539" y="14545"/>
                    <a:pt x="55428" y="14545"/>
                  </a:cubicBezTo>
                  <a:lnTo>
                    <a:pt x="53266" y="14545"/>
                  </a:lnTo>
                  <a:cubicBezTo>
                    <a:pt x="52873" y="14545"/>
                    <a:pt x="41866" y="15135"/>
                    <a:pt x="12973" y="71349"/>
                  </a:cubicBezTo>
                  <a:lnTo>
                    <a:pt x="0" y="64666"/>
                  </a:lnTo>
                  <a:cubicBezTo>
                    <a:pt x="29483" y="7272"/>
                    <a:pt x="44028" y="0"/>
                    <a:pt x="53266" y="0"/>
                  </a:cubicBezTo>
                  <a:lnTo>
                    <a:pt x="55428" y="0"/>
                  </a:lnTo>
                  <a:cubicBezTo>
                    <a:pt x="62111" y="0"/>
                    <a:pt x="79605" y="0"/>
                    <a:pt x="124419" y="97491"/>
                  </a:cubicBezTo>
                  <a:cubicBezTo>
                    <a:pt x="135426" y="121667"/>
                    <a:pt x="133854" y="149578"/>
                    <a:pt x="120291" y="172378"/>
                  </a:cubicBezTo>
                  <a:cubicBezTo>
                    <a:pt x="106926" y="194589"/>
                    <a:pt x="84715" y="208151"/>
                    <a:pt x="59163" y="209724"/>
                  </a:cubicBezTo>
                  <a:cubicBezTo>
                    <a:pt x="57590" y="209724"/>
                    <a:pt x="55821" y="209724"/>
                    <a:pt x="54249" y="209724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9ECC67E-4B3A-4CC9-9AE9-68863CBAD2B1}"/>
                </a:ext>
              </a:extLst>
            </p:cNvPr>
            <p:cNvSpPr/>
            <p:nvPr/>
          </p:nvSpPr>
          <p:spPr>
            <a:xfrm>
              <a:off x="12250567" y="4641701"/>
              <a:ext cx="41866" cy="190068"/>
            </a:xfrm>
            <a:custGeom>
              <a:avLst/>
              <a:gdLst>
                <a:gd name="connsiteX0" fmla="*/ 41866 w 41866"/>
                <a:gd name="connsiteY0" fmla="*/ 14349 h 190068"/>
                <a:gd name="connsiteX1" fmla="*/ 27518 w 41866"/>
                <a:gd name="connsiteY1" fmla="*/ 0 h 190068"/>
                <a:gd name="connsiteX2" fmla="*/ 14349 w 41866"/>
                <a:gd name="connsiteY2" fmla="*/ 0 h 190068"/>
                <a:gd name="connsiteX3" fmla="*/ 0 w 41866"/>
                <a:gd name="connsiteY3" fmla="*/ 14349 h 190068"/>
                <a:gd name="connsiteX4" fmla="*/ 0 w 41866"/>
                <a:gd name="connsiteY4" fmla="*/ 190068 h 190068"/>
                <a:gd name="connsiteX5" fmla="*/ 27518 w 41866"/>
                <a:gd name="connsiteY5" fmla="*/ 190068 h 190068"/>
                <a:gd name="connsiteX6" fmla="*/ 41866 w 41866"/>
                <a:gd name="connsiteY6" fmla="*/ 175720 h 190068"/>
                <a:gd name="connsiteX7" fmla="*/ 41866 w 41866"/>
                <a:gd name="connsiteY7" fmla="*/ 149774 h 190068"/>
                <a:gd name="connsiteX8" fmla="*/ 41866 w 41866"/>
                <a:gd name="connsiteY8" fmla="*/ 149774 h 190068"/>
                <a:gd name="connsiteX9" fmla="*/ 41866 w 41866"/>
                <a:gd name="connsiteY9" fmla="*/ 118916 h 190068"/>
                <a:gd name="connsiteX10" fmla="*/ 27321 w 41866"/>
                <a:gd name="connsiteY10" fmla="*/ 118916 h 190068"/>
                <a:gd name="connsiteX11" fmla="*/ 27321 w 41866"/>
                <a:gd name="connsiteY11" fmla="*/ 122650 h 190068"/>
                <a:gd name="connsiteX12" fmla="*/ 27321 w 41866"/>
                <a:gd name="connsiteY12" fmla="*/ 122650 h 190068"/>
                <a:gd name="connsiteX13" fmla="*/ 27321 w 41866"/>
                <a:gd name="connsiteY13" fmla="*/ 123043 h 190068"/>
                <a:gd name="connsiteX14" fmla="*/ 27321 w 41866"/>
                <a:gd name="connsiteY14" fmla="*/ 149774 h 190068"/>
                <a:gd name="connsiteX15" fmla="*/ 27518 w 41866"/>
                <a:gd name="connsiteY15" fmla="*/ 150757 h 190068"/>
                <a:gd name="connsiteX16" fmla="*/ 27518 w 41866"/>
                <a:gd name="connsiteY16" fmla="*/ 175523 h 190068"/>
                <a:gd name="connsiteX17" fmla="*/ 14545 w 41866"/>
                <a:gd name="connsiteY17" fmla="*/ 175523 h 190068"/>
                <a:gd name="connsiteX18" fmla="*/ 14349 w 41866"/>
                <a:gd name="connsiteY18" fmla="*/ 14349 h 190068"/>
                <a:gd name="connsiteX19" fmla="*/ 27321 w 41866"/>
                <a:gd name="connsiteY19" fmla="*/ 14152 h 190068"/>
                <a:gd name="connsiteX20" fmla="*/ 27321 w 41866"/>
                <a:gd name="connsiteY20" fmla="*/ 67615 h 190068"/>
                <a:gd name="connsiteX21" fmla="*/ 27321 w 41866"/>
                <a:gd name="connsiteY21" fmla="*/ 67615 h 190068"/>
                <a:gd name="connsiteX22" fmla="*/ 27321 w 41866"/>
                <a:gd name="connsiteY22" fmla="*/ 71742 h 190068"/>
                <a:gd name="connsiteX23" fmla="*/ 41866 w 41866"/>
                <a:gd name="connsiteY23" fmla="*/ 71742 h 190068"/>
                <a:gd name="connsiteX24" fmla="*/ 41866 w 41866"/>
                <a:gd name="connsiteY24" fmla="*/ 40883 h 190068"/>
                <a:gd name="connsiteX25" fmla="*/ 41866 w 41866"/>
                <a:gd name="connsiteY25" fmla="*/ 40883 h 190068"/>
                <a:gd name="connsiteX26" fmla="*/ 41866 w 41866"/>
                <a:gd name="connsiteY26" fmla="*/ 14349 h 19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866" h="190068">
                  <a:moveTo>
                    <a:pt x="41866" y="14349"/>
                  </a:moveTo>
                  <a:cubicBezTo>
                    <a:pt x="41866" y="6486"/>
                    <a:pt x="35380" y="0"/>
                    <a:pt x="27518" y="0"/>
                  </a:cubicBezTo>
                  <a:lnTo>
                    <a:pt x="14349" y="0"/>
                  </a:lnTo>
                  <a:cubicBezTo>
                    <a:pt x="6486" y="0"/>
                    <a:pt x="0" y="6486"/>
                    <a:pt x="0" y="14349"/>
                  </a:cubicBezTo>
                  <a:lnTo>
                    <a:pt x="0" y="190068"/>
                  </a:lnTo>
                  <a:lnTo>
                    <a:pt x="27518" y="190068"/>
                  </a:lnTo>
                  <a:cubicBezTo>
                    <a:pt x="35380" y="190068"/>
                    <a:pt x="41866" y="183582"/>
                    <a:pt x="41866" y="175720"/>
                  </a:cubicBezTo>
                  <a:lnTo>
                    <a:pt x="41866" y="149774"/>
                  </a:lnTo>
                  <a:cubicBezTo>
                    <a:pt x="41866" y="149774"/>
                    <a:pt x="41866" y="149774"/>
                    <a:pt x="41866" y="149774"/>
                  </a:cubicBezTo>
                  <a:cubicBezTo>
                    <a:pt x="41866" y="139554"/>
                    <a:pt x="41866" y="129136"/>
                    <a:pt x="41866" y="118916"/>
                  </a:cubicBezTo>
                  <a:cubicBezTo>
                    <a:pt x="41866" y="109677"/>
                    <a:pt x="27321" y="109481"/>
                    <a:pt x="27321" y="118916"/>
                  </a:cubicBezTo>
                  <a:cubicBezTo>
                    <a:pt x="27321" y="120095"/>
                    <a:pt x="27321" y="121471"/>
                    <a:pt x="27321" y="122650"/>
                  </a:cubicBezTo>
                  <a:lnTo>
                    <a:pt x="27321" y="122650"/>
                  </a:lnTo>
                  <a:lnTo>
                    <a:pt x="27321" y="123043"/>
                  </a:lnTo>
                  <a:cubicBezTo>
                    <a:pt x="27321" y="131888"/>
                    <a:pt x="27321" y="140930"/>
                    <a:pt x="27321" y="149774"/>
                  </a:cubicBezTo>
                  <a:cubicBezTo>
                    <a:pt x="27321" y="150168"/>
                    <a:pt x="27321" y="150364"/>
                    <a:pt x="27518" y="150757"/>
                  </a:cubicBezTo>
                  <a:lnTo>
                    <a:pt x="27518" y="175523"/>
                  </a:lnTo>
                  <a:lnTo>
                    <a:pt x="14545" y="175523"/>
                  </a:lnTo>
                  <a:lnTo>
                    <a:pt x="14349" y="14349"/>
                  </a:lnTo>
                  <a:lnTo>
                    <a:pt x="27321" y="14152"/>
                  </a:lnTo>
                  <a:lnTo>
                    <a:pt x="27321" y="67615"/>
                  </a:lnTo>
                  <a:lnTo>
                    <a:pt x="27321" y="67615"/>
                  </a:lnTo>
                  <a:cubicBezTo>
                    <a:pt x="27321" y="68991"/>
                    <a:pt x="27321" y="70367"/>
                    <a:pt x="27321" y="71742"/>
                  </a:cubicBezTo>
                  <a:cubicBezTo>
                    <a:pt x="27321" y="80980"/>
                    <a:pt x="41866" y="81177"/>
                    <a:pt x="41866" y="71742"/>
                  </a:cubicBezTo>
                  <a:cubicBezTo>
                    <a:pt x="41866" y="61522"/>
                    <a:pt x="41866" y="51104"/>
                    <a:pt x="41866" y="40883"/>
                  </a:cubicBezTo>
                  <a:cubicBezTo>
                    <a:pt x="41866" y="40883"/>
                    <a:pt x="41866" y="40883"/>
                    <a:pt x="41866" y="40883"/>
                  </a:cubicBezTo>
                  <a:lnTo>
                    <a:pt x="41866" y="14349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3EB3A88-B757-4BCA-9221-1E26B958EE5F}"/>
                </a:ext>
              </a:extLst>
            </p:cNvPr>
            <p:cNvSpPr/>
            <p:nvPr/>
          </p:nvSpPr>
          <p:spPr>
            <a:xfrm>
              <a:off x="12278085" y="4729561"/>
              <a:ext cx="14078" cy="14545"/>
            </a:xfrm>
            <a:custGeom>
              <a:avLst/>
              <a:gdLst>
                <a:gd name="connsiteX0" fmla="*/ 7076 w 14078"/>
                <a:gd name="connsiteY0" fmla="*/ 14545 h 14545"/>
                <a:gd name="connsiteX1" fmla="*/ 7076 w 14078"/>
                <a:gd name="connsiteY1" fmla="*/ 0 h 14545"/>
                <a:gd name="connsiteX2" fmla="*/ 7076 w 14078"/>
                <a:gd name="connsiteY2" fmla="*/ 14545 h 1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78" h="14545">
                  <a:moveTo>
                    <a:pt x="7076" y="14545"/>
                  </a:moveTo>
                  <a:cubicBezTo>
                    <a:pt x="16314" y="14545"/>
                    <a:pt x="16511" y="0"/>
                    <a:pt x="7076" y="0"/>
                  </a:cubicBezTo>
                  <a:cubicBezTo>
                    <a:pt x="-2359" y="0"/>
                    <a:pt x="-2359" y="14545"/>
                    <a:pt x="7076" y="14545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B741039-5950-424E-B89C-D535E5F2AB07}"/>
                </a:ext>
              </a:extLst>
            </p:cNvPr>
            <p:cNvSpPr/>
            <p:nvPr/>
          </p:nvSpPr>
          <p:spPr>
            <a:xfrm>
              <a:off x="11990722" y="4538583"/>
              <a:ext cx="143877" cy="213777"/>
            </a:xfrm>
            <a:custGeom>
              <a:avLst/>
              <a:gdLst>
                <a:gd name="connsiteX0" fmla="*/ 105943 w 143877"/>
                <a:gd name="connsiteY0" fmla="*/ 69899 h 213777"/>
                <a:gd name="connsiteX1" fmla="*/ 37935 w 143877"/>
                <a:gd name="connsiteY1" fmla="*/ 69899 h 213777"/>
                <a:gd name="connsiteX2" fmla="*/ 36756 w 143877"/>
                <a:gd name="connsiteY2" fmla="*/ 69899 h 213777"/>
                <a:gd name="connsiteX3" fmla="*/ 42063 w 143877"/>
                <a:gd name="connsiteY3" fmla="*/ 29409 h 213777"/>
                <a:gd name="connsiteX4" fmla="*/ 105550 w 143877"/>
                <a:gd name="connsiteY4" fmla="*/ 36485 h 213777"/>
                <a:gd name="connsiteX5" fmla="*/ 118129 w 143877"/>
                <a:gd name="connsiteY5" fmla="*/ 29213 h 213777"/>
                <a:gd name="connsiteX6" fmla="*/ 44225 w 143877"/>
                <a:gd name="connsiteY6" fmla="*/ 7592 h 213777"/>
                <a:gd name="connsiteX7" fmla="*/ 22604 w 143877"/>
                <a:gd name="connsiteY7" fmla="*/ 73241 h 213777"/>
                <a:gd name="connsiteX8" fmla="*/ 0 w 143877"/>
                <a:gd name="connsiteY8" fmla="*/ 107834 h 213777"/>
                <a:gd name="connsiteX9" fmla="*/ 0 w 143877"/>
                <a:gd name="connsiteY9" fmla="*/ 175842 h 213777"/>
                <a:gd name="connsiteX10" fmla="*/ 37935 w 143877"/>
                <a:gd name="connsiteY10" fmla="*/ 213777 h 213777"/>
                <a:gd name="connsiteX11" fmla="*/ 105943 w 143877"/>
                <a:gd name="connsiteY11" fmla="*/ 213777 h 213777"/>
                <a:gd name="connsiteX12" fmla="*/ 143878 w 143877"/>
                <a:gd name="connsiteY12" fmla="*/ 175842 h 213777"/>
                <a:gd name="connsiteX13" fmla="*/ 143878 w 143877"/>
                <a:gd name="connsiteY13" fmla="*/ 107834 h 213777"/>
                <a:gd name="connsiteX14" fmla="*/ 105943 w 143877"/>
                <a:gd name="connsiteY14" fmla="*/ 69899 h 213777"/>
                <a:gd name="connsiteX15" fmla="*/ 129529 w 143877"/>
                <a:gd name="connsiteY15" fmla="*/ 176039 h 213777"/>
                <a:gd name="connsiteX16" fmla="*/ 105943 w 143877"/>
                <a:gd name="connsiteY16" fmla="*/ 199626 h 213777"/>
                <a:gd name="connsiteX17" fmla="*/ 37935 w 143877"/>
                <a:gd name="connsiteY17" fmla="*/ 199626 h 213777"/>
                <a:gd name="connsiteX18" fmla="*/ 14348 w 143877"/>
                <a:gd name="connsiteY18" fmla="*/ 176039 h 213777"/>
                <a:gd name="connsiteX19" fmla="*/ 14348 w 143877"/>
                <a:gd name="connsiteY19" fmla="*/ 108031 h 213777"/>
                <a:gd name="connsiteX20" fmla="*/ 37935 w 143877"/>
                <a:gd name="connsiteY20" fmla="*/ 84445 h 213777"/>
                <a:gd name="connsiteX21" fmla="*/ 105943 w 143877"/>
                <a:gd name="connsiteY21" fmla="*/ 84445 h 213777"/>
                <a:gd name="connsiteX22" fmla="*/ 129529 w 143877"/>
                <a:gd name="connsiteY22" fmla="*/ 108031 h 213777"/>
                <a:gd name="connsiteX23" fmla="*/ 129529 w 143877"/>
                <a:gd name="connsiteY23" fmla="*/ 176039 h 21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3877" h="213777">
                  <a:moveTo>
                    <a:pt x="105943" y="69899"/>
                  </a:moveTo>
                  <a:lnTo>
                    <a:pt x="37935" y="69899"/>
                  </a:lnTo>
                  <a:cubicBezTo>
                    <a:pt x="37542" y="69899"/>
                    <a:pt x="37149" y="69899"/>
                    <a:pt x="36756" y="69899"/>
                  </a:cubicBezTo>
                  <a:cubicBezTo>
                    <a:pt x="35773" y="56337"/>
                    <a:pt x="35183" y="40023"/>
                    <a:pt x="42063" y="29409"/>
                  </a:cubicBezTo>
                  <a:cubicBezTo>
                    <a:pt x="57787" y="5233"/>
                    <a:pt x="94739" y="12506"/>
                    <a:pt x="105550" y="36485"/>
                  </a:cubicBezTo>
                  <a:cubicBezTo>
                    <a:pt x="109284" y="44937"/>
                    <a:pt x="121864" y="37665"/>
                    <a:pt x="118129" y="29213"/>
                  </a:cubicBezTo>
                  <a:cubicBezTo>
                    <a:pt x="105746" y="1695"/>
                    <a:pt x="69777" y="-8329"/>
                    <a:pt x="44225" y="7592"/>
                  </a:cubicBezTo>
                  <a:cubicBezTo>
                    <a:pt x="21228" y="21940"/>
                    <a:pt x="21031" y="49065"/>
                    <a:pt x="22604" y="73241"/>
                  </a:cubicBezTo>
                  <a:cubicBezTo>
                    <a:pt x="9435" y="79138"/>
                    <a:pt x="0" y="92503"/>
                    <a:pt x="0" y="107834"/>
                  </a:cubicBezTo>
                  <a:lnTo>
                    <a:pt x="0" y="175842"/>
                  </a:lnTo>
                  <a:cubicBezTo>
                    <a:pt x="0" y="196874"/>
                    <a:pt x="17100" y="213777"/>
                    <a:pt x="37935" y="213777"/>
                  </a:cubicBezTo>
                  <a:lnTo>
                    <a:pt x="105943" y="213777"/>
                  </a:lnTo>
                  <a:cubicBezTo>
                    <a:pt x="126974" y="213777"/>
                    <a:pt x="143878" y="196677"/>
                    <a:pt x="143878" y="175842"/>
                  </a:cubicBezTo>
                  <a:lnTo>
                    <a:pt x="143878" y="107834"/>
                  </a:lnTo>
                  <a:cubicBezTo>
                    <a:pt x="143878" y="87000"/>
                    <a:pt x="126974" y="69899"/>
                    <a:pt x="105943" y="69899"/>
                  </a:cubicBezTo>
                  <a:close/>
                  <a:moveTo>
                    <a:pt x="129529" y="176039"/>
                  </a:moveTo>
                  <a:cubicBezTo>
                    <a:pt x="129529" y="189011"/>
                    <a:pt x="118916" y="199626"/>
                    <a:pt x="105943" y="199626"/>
                  </a:cubicBezTo>
                  <a:lnTo>
                    <a:pt x="37935" y="199626"/>
                  </a:lnTo>
                  <a:cubicBezTo>
                    <a:pt x="24962" y="199626"/>
                    <a:pt x="14348" y="189011"/>
                    <a:pt x="14348" y="176039"/>
                  </a:cubicBezTo>
                  <a:lnTo>
                    <a:pt x="14348" y="108031"/>
                  </a:lnTo>
                  <a:cubicBezTo>
                    <a:pt x="14348" y="95059"/>
                    <a:pt x="24962" y="84445"/>
                    <a:pt x="37935" y="84445"/>
                  </a:cubicBezTo>
                  <a:lnTo>
                    <a:pt x="105943" y="84445"/>
                  </a:lnTo>
                  <a:cubicBezTo>
                    <a:pt x="118916" y="84445"/>
                    <a:pt x="129529" y="95059"/>
                    <a:pt x="129529" y="108031"/>
                  </a:cubicBezTo>
                  <a:lnTo>
                    <a:pt x="129529" y="176039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308B3CF-1C3F-4567-90D7-091623A3CC9E}"/>
                </a:ext>
              </a:extLst>
            </p:cNvPr>
            <p:cNvSpPr/>
            <p:nvPr/>
          </p:nvSpPr>
          <p:spPr>
            <a:xfrm>
              <a:off x="12103298" y="4586076"/>
              <a:ext cx="13931" cy="14545"/>
            </a:xfrm>
            <a:custGeom>
              <a:avLst/>
              <a:gdLst>
                <a:gd name="connsiteX0" fmla="*/ 6929 w 13931"/>
                <a:gd name="connsiteY0" fmla="*/ 14545 h 14545"/>
                <a:gd name="connsiteX1" fmla="*/ 6929 w 13931"/>
                <a:gd name="connsiteY1" fmla="*/ 0 h 14545"/>
                <a:gd name="connsiteX2" fmla="*/ 6929 w 13931"/>
                <a:gd name="connsiteY2" fmla="*/ 14545 h 1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31" h="14545">
                  <a:moveTo>
                    <a:pt x="6929" y="14545"/>
                  </a:moveTo>
                  <a:cubicBezTo>
                    <a:pt x="16167" y="14545"/>
                    <a:pt x="16363" y="0"/>
                    <a:pt x="6929" y="0"/>
                  </a:cubicBezTo>
                  <a:cubicBezTo>
                    <a:pt x="-2310" y="197"/>
                    <a:pt x="-2310" y="14545"/>
                    <a:pt x="6929" y="14545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9186FD84-E2BA-456D-9A8F-F0EFBC8D4147}"/>
                </a:ext>
              </a:extLst>
            </p:cNvPr>
            <p:cNvSpPr/>
            <p:nvPr/>
          </p:nvSpPr>
          <p:spPr>
            <a:xfrm>
              <a:off x="12055388" y="4653887"/>
              <a:ext cx="14545" cy="52013"/>
            </a:xfrm>
            <a:custGeom>
              <a:avLst/>
              <a:gdLst>
                <a:gd name="connsiteX0" fmla="*/ 0 w 14545"/>
                <a:gd name="connsiteY0" fmla="*/ 7076 h 52013"/>
                <a:gd name="connsiteX1" fmla="*/ 0 w 14545"/>
                <a:gd name="connsiteY1" fmla="*/ 45011 h 52013"/>
                <a:gd name="connsiteX2" fmla="*/ 14545 w 14545"/>
                <a:gd name="connsiteY2" fmla="*/ 45011 h 52013"/>
                <a:gd name="connsiteX3" fmla="*/ 14545 w 14545"/>
                <a:gd name="connsiteY3" fmla="*/ 7076 h 52013"/>
                <a:gd name="connsiteX4" fmla="*/ 0 w 14545"/>
                <a:gd name="connsiteY4" fmla="*/ 7076 h 5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45" h="52013">
                  <a:moveTo>
                    <a:pt x="0" y="7076"/>
                  </a:moveTo>
                  <a:cubicBezTo>
                    <a:pt x="0" y="19655"/>
                    <a:pt x="0" y="32235"/>
                    <a:pt x="0" y="45011"/>
                  </a:cubicBezTo>
                  <a:cubicBezTo>
                    <a:pt x="0" y="54249"/>
                    <a:pt x="14545" y="54446"/>
                    <a:pt x="14545" y="45011"/>
                  </a:cubicBezTo>
                  <a:cubicBezTo>
                    <a:pt x="14545" y="32432"/>
                    <a:pt x="14545" y="19852"/>
                    <a:pt x="14545" y="7076"/>
                  </a:cubicBezTo>
                  <a:cubicBezTo>
                    <a:pt x="14545" y="-2359"/>
                    <a:pt x="0" y="-2359"/>
                    <a:pt x="0" y="7076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74FB79A-EA42-4534-A5F1-60342ACAC550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5D87054-39F6-4C2C-ADC0-34051062020B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51C8CB1-1D41-451B-A20E-ED01FCBB6C26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9B70D720-9FFB-43B0-9183-687AC8AABE99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258DA56-2277-4924-8C10-1F16BF828986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17C1F5B-9070-4103-A13F-B54109DB3E92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83839D8-DDEB-46DE-B80A-C58F36BC4CE6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57228F3-6390-4DD0-B0F9-2EFDCE0C0B42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3AAE56EE-73A5-414F-A3A2-822ECEDBDAEF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49B8D04-1E94-4CDF-BA7B-7F5C13BFB789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29FD304E-E57A-4797-8A0A-1EB37DE37D3E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DE512721-7245-44B6-8B61-18CBE87B4C01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81DB703C-89CC-47ED-8638-D278E56E61FF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6036539-E300-473E-B2F4-E01ABC1267F1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BAFD050-D17E-4EE5-99CD-D2C59E5A4102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1B00C87E-BC4B-40F8-82A4-A7A973298731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512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20000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accel="20000" decel="6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/>
      <p:bldP spid="92" grpId="0" animBg="1"/>
      <p:bldP spid="93" grpId="0" animBg="1"/>
      <p:bldP spid="94" grpId="0" animBg="1"/>
      <p:bldP spid="101" grpId="0" animBg="1"/>
      <p:bldP spid="102" grpId="0" animBg="1"/>
      <p:bldP spid="103" grpId="0" animBg="1"/>
      <p:bldP spid="105" grpId="0" animBg="1"/>
      <p:bldP spid="106" grpId="0" animBg="1"/>
      <p:bldP spid="107" grpId="0" animBg="1"/>
      <p:bldP spid="109" grpId="0" animBg="1"/>
      <p:bldP spid="110" grpId="0" animBg="1"/>
      <p:bldP spid="111" grpId="0" animBg="1"/>
      <p:bldP spid="114" grpId="0"/>
      <p:bldP spid="116" grpId="0"/>
      <p:bldP spid="124" grpId="0"/>
      <p:bldP spid="125" grpId="0"/>
      <p:bldP spid="131" grpId="0"/>
      <p:bldP spid="132" grpId="0"/>
      <p:bldP spid="138" grpId="0"/>
      <p:bldP spid="1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88217-EECA-434D-A665-C5E7738C0B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Achievement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A1C9A97-8738-4BC4-9A48-ABF295759F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0" b="31250"/>
          <a:stretch>
            <a:fillRect/>
          </a:stretch>
        </p:blipFill>
        <p:spPr/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1933F9BF-831E-4C7E-BFBB-E3F1FE6DF785}"/>
              </a:ext>
            </a:extLst>
          </p:cNvPr>
          <p:cNvSpPr/>
          <p:nvPr/>
        </p:nvSpPr>
        <p:spPr>
          <a:xfrm>
            <a:off x="-460" y="3429000"/>
            <a:ext cx="9144460" cy="3429000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5C1CE9A-6C8D-4684-AAC7-0ED29523614D}"/>
              </a:ext>
            </a:extLst>
          </p:cNvPr>
          <p:cNvSpPr/>
          <p:nvPr/>
        </p:nvSpPr>
        <p:spPr>
          <a:xfrm>
            <a:off x="1397242" y="3243352"/>
            <a:ext cx="1843958" cy="204025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FFD9576-D0D3-4ABF-8A28-37E604A79E67}"/>
              </a:ext>
            </a:extLst>
          </p:cNvPr>
          <p:cNvGrpSpPr/>
          <p:nvPr/>
        </p:nvGrpSpPr>
        <p:grpSpPr>
          <a:xfrm>
            <a:off x="1817842" y="3846499"/>
            <a:ext cx="501203" cy="540176"/>
            <a:chOff x="1492057" y="3626735"/>
            <a:chExt cx="668270" cy="720235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C766E2F-6E04-4A7C-9282-DCEBFDE1C782}"/>
                </a:ext>
              </a:extLst>
            </p:cNvPr>
            <p:cNvSpPr/>
            <p:nvPr/>
          </p:nvSpPr>
          <p:spPr>
            <a:xfrm rot="20277783">
              <a:off x="1492057" y="3626735"/>
              <a:ext cx="257914" cy="485930"/>
            </a:xfrm>
            <a:custGeom>
              <a:avLst/>
              <a:gdLst>
                <a:gd name="connsiteX0" fmla="*/ 2261 w 621167"/>
                <a:gd name="connsiteY0" fmla="*/ 283408 h 1170329"/>
                <a:gd name="connsiteX1" fmla="*/ 175521 w 621167"/>
                <a:gd name="connsiteY1" fmla="*/ 3658 h 1170329"/>
                <a:gd name="connsiteX2" fmla="*/ 377260 w 621167"/>
                <a:gd name="connsiteY2" fmla="*/ 85859 h 1170329"/>
                <a:gd name="connsiteX3" fmla="*/ 474701 w 621167"/>
                <a:gd name="connsiteY3" fmla="*/ 291409 h 1170329"/>
                <a:gd name="connsiteX4" fmla="*/ 598431 w 621167"/>
                <a:gd name="connsiteY4" fmla="*/ 791947 h 1170329"/>
                <a:gd name="connsiteX5" fmla="*/ 536423 w 621167"/>
                <a:gd name="connsiteY5" fmla="*/ 1158088 h 1170329"/>
                <a:gd name="connsiteX6" fmla="*/ 247911 w 621167"/>
                <a:gd name="connsiteY6" fmla="*/ 1001878 h 1170329"/>
                <a:gd name="connsiteX7" fmla="*/ 2261 w 621167"/>
                <a:gd name="connsiteY7" fmla="*/ 283408 h 117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67" h="1170329">
                  <a:moveTo>
                    <a:pt x="2261" y="283408"/>
                  </a:moveTo>
                  <a:cubicBezTo>
                    <a:pt x="10643" y="165869"/>
                    <a:pt x="60459" y="28900"/>
                    <a:pt x="175521" y="3658"/>
                  </a:cubicBezTo>
                  <a:cubicBezTo>
                    <a:pt x="250102" y="-12629"/>
                    <a:pt x="328111" y="27376"/>
                    <a:pt x="377260" y="85859"/>
                  </a:cubicBezTo>
                  <a:cubicBezTo>
                    <a:pt x="426409" y="144343"/>
                    <a:pt x="452032" y="218447"/>
                    <a:pt x="474701" y="291409"/>
                  </a:cubicBezTo>
                  <a:cubicBezTo>
                    <a:pt x="525850" y="455620"/>
                    <a:pt x="567189" y="622783"/>
                    <a:pt x="598431" y="791947"/>
                  </a:cubicBezTo>
                  <a:cubicBezTo>
                    <a:pt x="617671" y="895865"/>
                    <a:pt x="659772" y="1098843"/>
                    <a:pt x="536423" y="1158088"/>
                  </a:cubicBezTo>
                  <a:cubicBezTo>
                    <a:pt x="424504" y="1211809"/>
                    <a:pt x="311633" y="1075697"/>
                    <a:pt x="247911" y="1001878"/>
                  </a:cubicBezTo>
                  <a:cubicBezTo>
                    <a:pt x="78652" y="805663"/>
                    <a:pt x="-16122" y="543059"/>
                    <a:pt x="2261" y="283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D022F44-0131-4CF3-8F8C-6050B83037A1}"/>
                </a:ext>
              </a:extLst>
            </p:cNvPr>
            <p:cNvSpPr/>
            <p:nvPr/>
          </p:nvSpPr>
          <p:spPr>
            <a:xfrm rot="20277783">
              <a:off x="1834441" y="3756656"/>
              <a:ext cx="325886" cy="275813"/>
            </a:xfrm>
            <a:custGeom>
              <a:avLst/>
              <a:gdLst>
                <a:gd name="connsiteX0" fmla="*/ 506881 w 784873"/>
                <a:gd name="connsiteY0" fmla="*/ 14053 h 664276"/>
                <a:gd name="connsiteX1" fmla="*/ 661758 w 784873"/>
                <a:gd name="connsiteY1" fmla="*/ 6338 h 664276"/>
                <a:gd name="connsiteX2" fmla="*/ 777486 w 784873"/>
                <a:gd name="connsiteY2" fmla="*/ 101969 h 664276"/>
                <a:gd name="connsiteX3" fmla="*/ 727671 w 784873"/>
                <a:gd name="connsiteY3" fmla="*/ 289611 h 664276"/>
                <a:gd name="connsiteX4" fmla="*/ 231418 w 784873"/>
                <a:gd name="connsiteY4" fmla="*/ 624320 h 664276"/>
                <a:gd name="connsiteX5" fmla="*/ 5009 w 784873"/>
                <a:gd name="connsiteY5" fmla="*/ 604222 h 664276"/>
                <a:gd name="connsiteX6" fmla="*/ 81780 w 784873"/>
                <a:gd name="connsiteY6" fmla="*/ 346666 h 664276"/>
                <a:gd name="connsiteX7" fmla="*/ 506881 w 784873"/>
                <a:gd name="connsiteY7" fmla="*/ 14053 h 66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873" h="664276">
                  <a:moveTo>
                    <a:pt x="506881" y="14053"/>
                  </a:moveTo>
                  <a:cubicBezTo>
                    <a:pt x="557459" y="1099"/>
                    <a:pt x="610989" y="-5854"/>
                    <a:pt x="661758" y="6338"/>
                  </a:cubicBezTo>
                  <a:cubicBezTo>
                    <a:pt x="712526" y="18530"/>
                    <a:pt x="760151" y="52724"/>
                    <a:pt x="777486" y="101969"/>
                  </a:cubicBezTo>
                  <a:cubicBezTo>
                    <a:pt x="799870" y="165596"/>
                    <a:pt x="767961" y="235509"/>
                    <a:pt x="727671" y="289611"/>
                  </a:cubicBezTo>
                  <a:cubicBezTo>
                    <a:pt x="607084" y="451441"/>
                    <a:pt x="415251" y="541071"/>
                    <a:pt x="231418" y="624320"/>
                  </a:cubicBezTo>
                  <a:cubicBezTo>
                    <a:pt x="162362" y="655657"/>
                    <a:pt x="36727" y="704711"/>
                    <a:pt x="5009" y="604222"/>
                  </a:cubicBezTo>
                  <a:cubicBezTo>
                    <a:pt x="-18518" y="529832"/>
                    <a:pt x="46538" y="408959"/>
                    <a:pt x="81780" y="346666"/>
                  </a:cubicBezTo>
                  <a:cubicBezTo>
                    <a:pt x="172649" y="186170"/>
                    <a:pt x="327240" y="59963"/>
                    <a:pt x="506881" y="140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8FBD536E-F829-43F4-B82A-E38B7B61697D}"/>
                </a:ext>
              </a:extLst>
            </p:cNvPr>
            <p:cNvSpPr/>
            <p:nvPr/>
          </p:nvSpPr>
          <p:spPr>
            <a:xfrm rot="20277783">
              <a:off x="1581092" y="4088393"/>
              <a:ext cx="204873" cy="198018"/>
            </a:xfrm>
            <a:custGeom>
              <a:avLst/>
              <a:gdLst>
                <a:gd name="connsiteX0" fmla="*/ 278800 w 493422"/>
                <a:gd name="connsiteY0" fmla="*/ 47244 h 476912"/>
                <a:gd name="connsiteX1" fmla="*/ 132782 w 493422"/>
                <a:gd name="connsiteY1" fmla="*/ 1143 h 476912"/>
                <a:gd name="connsiteX2" fmla="*/ 3 w 493422"/>
                <a:gd name="connsiteY2" fmla="*/ 168307 h 476912"/>
                <a:gd name="connsiteX3" fmla="*/ 109255 w 493422"/>
                <a:gd name="connsiteY3" fmla="*/ 365474 h 476912"/>
                <a:gd name="connsiteX4" fmla="*/ 320519 w 493422"/>
                <a:gd name="connsiteY4" fmla="*/ 461391 h 476912"/>
                <a:gd name="connsiteX5" fmla="*/ 278800 w 493422"/>
                <a:gd name="connsiteY5" fmla="*/ 47244 h 47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422" h="476912">
                  <a:moveTo>
                    <a:pt x="278800" y="47244"/>
                  </a:moveTo>
                  <a:cubicBezTo>
                    <a:pt x="235652" y="17907"/>
                    <a:pt x="184598" y="-5525"/>
                    <a:pt x="132782" y="1143"/>
                  </a:cubicBezTo>
                  <a:cubicBezTo>
                    <a:pt x="55629" y="11144"/>
                    <a:pt x="-473" y="90488"/>
                    <a:pt x="3" y="168307"/>
                  </a:cubicBezTo>
                  <a:cubicBezTo>
                    <a:pt x="479" y="246126"/>
                    <a:pt x="47628" y="318040"/>
                    <a:pt x="109255" y="365474"/>
                  </a:cubicBezTo>
                  <a:cubicBezTo>
                    <a:pt x="170882" y="412909"/>
                    <a:pt x="245939" y="439388"/>
                    <a:pt x="320519" y="461391"/>
                  </a:cubicBezTo>
                  <a:cubicBezTo>
                    <a:pt x="664467" y="562832"/>
                    <a:pt x="411293" y="137255"/>
                    <a:pt x="278800" y="472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418D562-0C16-455A-98AD-90EC63996A35}"/>
                </a:ext>
              </a:extLst>
            </p:cNvPr>
            <p:cNvSpPr/>
            <p:nvPr/>
          </p:nvSpPr>
          <p:spPr>
            <a:xfrm rot="20277783">
              <a:off x="1691003" y="3786998"/>
              <a:ext cx="364536" cy="559972"/>
            </a:xfrm>
            <a:custGeom>
              <a:avLst/>
              <a:gdLst>
                <a:gd name="connsiteX0" fmla="*/ 858866 w 877960"/>
                <a:gd name="connsiteY0" fmla="*/ 348264 h 1348654"/>
                <a:gd name="connsiteX1" fmla="*/ 735803 w 877960"/>
                <a:gd name="connsiteY1" fmla="*/ 428941 h 1348654"/>
                <a:gd name="connsiteX2" fmla="*/ 631123 w 877960"/>
                <a:gd name="connsiteY2" fmla="*/ 526667 h 1348654"/>
                <a:gd name="connsiteX3" fmla="*/ 468341 w 877960"/>
                <a:gd name="connsiteY3" fmla="*/ 766507 h 1348654"/>
                <a:gd name="connsiteX4" fmla="*/ 436718 w 877960"/>
                <a:gd name="connsiteY4" fmla="*/ 841278 h 1348654"/>
                <a:gd name="connsiteX5" fmla="*/ 425002 w 877960"/>
                <a:gd name="connsiteY5" fmla="*/ 871949 h 1348654"/>
                <a:gd name="connsiteX6" fmla="*/ 403476 w 877960"/>
                <a:gd name="connsiteY6" fmla="*/ 802226 h 1348654"/>
                <a:gd name="connsiteX7" fmla="*/ 184306 w 877960"/>
                <a:gd name="connsiteY7" fmla="*/ 296639 h 1348654"/>
                <a:gd name="connsiteX8" fmla="*/ 125060 w 877960"/>
                <a:gd name="connsiteY8" fmla="*/ 155764 h 1348654"/>
                <a:gd name="connsiteX9" fmla="*/ 73244 w 877960"/>
                <a:gd name="connsiteY9" fmla="*/ 9460 h 1348654"/>
                <a:gd name="connsiteX10" fmla="*/ 47241 w 877960"/>
                <a:gd name="connsiteY10" fmla="*/ 16604 h 1348654"/>
                <a:gd name="connsiteX11" fmla="*/ 135347 w 877960"/>
                <a:gd name="connsiteY11" fmla="*/ 272159 h 1348654"/>
                <a:gd name="connsiteX12" fmla="*/ 245551 w 877960"/>
                <a:gd name="connsiteY12" fmla="*/ 520857 h 1348654"/>
                <a:gd name="connsiteX13" fmla="*/ 418811 w 877960"/>
                <a:gd name="connsiteY13" fmla="*/ 1030254 h 1348654"/>
                <a:gd name="connsiteX14" fmla="*/ 431765 w 877960"/>
                <a:gd name="connsiteY14" fmla="*/ 1180464 h 1348654"/>
                <a:gd name="connsiteX15" fmla="*/ 431670 w 877960"/>
                <a:gd name="connsiteY15" fmla="*/ 1185988 h 1348654"/>
                <a:gd name="connsiteX16" fmla="*/ 394427 w 877960"/>
                <a:gd name="connsiteY16" fmla="*/ 1149888 h 1348654"/>
                <a:gd name="connsiteX17" fmla="*/ 309940 w 877960"/>
                <a:gd name="connsiteY17" fmla="*/ 1073688 h 1348654"/>
                <a:gd name="connsiteX18" fmla="*/ 129156 w 877960"/>
                <a:gd name="connsiteY18" fmla="*/ 934052 h 1348654"/>
                <a:gd name="connsiteX19" fmla="*/ 19714 w 877960"/>
                <a:gd name="connsiteY19" fmla="*/ 866710 h 1348654"/>
                <a:gd name="connsiteX20" fmla="*/ 6093 w 877960"/>
                <a:gd name="connsiteY20" fmla="*/ 890046 h 1348654"/>
                <a:gd name="connsiteX21" fmla="*/ 183353 w 877960"/>
                <a:gd name="connsiteY21" fmla="*/ 1025206 h 1348654"/>
                <a:gd name="connsiteX22" fmla="*/ 354422 w 877960"/>
                <a:gd name="connsiteY22" fmla="*/ 1171796 h 1348654"/>
                <a:gd name="connsiteX23" fmla="*/ 399571 w 877960"/>
                <a:gd name="connsiteY23" fmla="*/ 1214658 h 1348654"/>
                <a:gd name="connsiteX24" fmla="*/ 429670 w 877960"/>
                <a:gd name="connsiteY24" fmla="*/ 1243233 h 1348654"/>
                <a:gd name="connsiteX25" fmla="*/ 429003 w 877960"/>
                <a:gd name="connsiteY25" fmla="*/ 1254187 h 1348654"/>
                <a:gd name="connsiteX26" fmla="*/ 422812 w 877960"/>
                <a:gd name="connsiteY26" fmla="*/ 1331911 h 1348654"/>
                <a:gd name="connsiteX27" fmla="*/ 453577 w 877960"/>
                <a:gd name="connsiteY27" fmla="*/ 1340293 h 1348654"/>
                <a:gd name="connsiteX28" fmla="*/ 471199 w 877960"/>
                <a:gd name="connsiteY28" fmla="*/ 1249234 h 1348654"/>
                <a:gd name="connsiteX29" fmla="*/ 471770 w 877960"/>
                <a:gd name="connsiteY29" fmla="*/ 1236185 h 1348654"/>
                <a:gd name="connsiteX30" fmla="*/ 472532 w 877960"/>
                <a:gd name="connsiteY30" fmla="*/ 1204466 h 1348654"/>
                <a:gd name="connsiteX31" fmla="*/ 465293 w 877960"/>
                <a:gd name="connsiteY31" fmla="*/ 1068068 h 1348654"/>
                <a:gd name="connsiteX32" fmla="*/ 438909 w 877960"/>
                <a:gd name="connsiteY32" fmla="*/ 925479 h 1348654"/>
                <a:gd name="connsiteX33" fmla="*/ 461674 w 877960"/>
                <a:gd name="connsiteY33" fmla="*/ 861566 h 1348654"/>
                <a:gd name="connsiteX34" fmla="*/ 488725 w 877960"/>
                <a:gd name="connsiteY34" fmla="*/ 797654 h 1348654"/>
                <a:gd name="connsiteX35" fmla="*/ 557495 w 877960"/>
                <a:gd name="connsiteY35" fmla="*/ 674114 h 1348654"/>
                <a:gd name="connsiteX36" fmla="*/ 743137 w 877960"/>
                <a:gd name="connsiteY36" fmla="*/ 464850 h 1348654"/>
                <a:gd name="connsiteX37" fmla="*/ 871820 w 877960"/>
                <a:gd name="connsiteY37" fmla="*/ 370648 h 1348654"/>
                <a:gd name="connsiteX38" fmla="*/ 858866 w 877960"/>
                <a:gd name="connsiteY38" fmla="*/ 348264 h 134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77960" h="1348654">
                  <a:moveTo>
                    <a:pt x="858866" y="348264"/>
                  </a:moveTo>
                  <a:cubicBezTo>
                    <a:pt x="814194" y="367695"/>
                    <a:pt x="773522" y="398651"/>
                    <a:pt x="735803" y="428941"/>
                  </a:cubicBezTo>
                  <a:cubicBezTo>
                    <a:pt x="698560" y="458849"/>
                    <a:pt x="663508" y="491615"/>
                    <a:pt x="631123" y="526667"/>
                  </a:cubicBezTo>
                  <a:cubicBezTo>
                    <a:pt x="565591" y="597724"/>
                    <a:pt x="509584" y="679068"/>
                    <a:pt x="468341" y="766507"/>
                  </a:cubicBezTo>
                  <a:cubicBezTo>
                    <a:pt x="456816" y="790986"/>
                    <a:pt x="446243" y="815942"/>
                    <a:pt x="436718" y="841278"/>
                  </a:cubicBezTo>
                  <a:cubicBezTo>
                    <a:pt x="433003" y="851089"/>
                    <a:pt x="428812" y="861471"/>
                    <a:pt x="425002" y="871949"/>
                  </a:cubicBezTo>
                  <a:cubicBezTo>
                    <a:pt x="418335" y="848517"/>
                    <a:pt x="411191" y="825276"/>
                    <a:pt x="403476" y="802226"/>
                  </a:cubicBezTo>
                  <a:cubicBezTo>
                    <a:pt x="345183" y="627442"/>
                    <a:pt x="259648" y="464183"/>
                    <a:pt x="184306" y="296639"/>
                  </a:cubicBezTo>
                  <a:cubicBezTo>
                    <a:pt x="163446" y="250157"/>
                    <a:pt x="143348" y="203294"/>
                    <a:pt x="125060" y="155764"/>
                  </a:cubicBezTo>
                  <a:cubicBezTo>
                    <a:pt x="106391" y="107472"/>
                    <a:pt x="90675" y="58133"/>
                    <a:pt x="73244" y="9460"/>
                  </a:cubicBezTo>
                  <a:cubicBezTo>
                    <a:pt x="67434" y="-6828"/>
                    <a:pt x="43621" y="-541"/>
                    <a:pt x="47241" y="16604"/>
                  </a:cubicBezTo>
                  <a:cubicBezTo>
                    <a:pt x="65434" y="104424"/>
                    <a:pt x="100867" y="189673"/>
                    <a:pt x="135347" y="272159"/>
                  </a:cubicBezTo>
                  <a:cubicBezTo>
                    <a:pt x="170399" y="355789"/>
                    <a:pt x="208499" y="438085"/>
                    <a:pt x="245551" y="520857"/>
                  </a:cubicBezTo>
                  <a:cubicBezTo>
                    <a:pt x="319084" y="684782"/>
                    <a:pt x="389569" y="851851"/>
                    <a:pt x="418811" y="1030254"/>
                  </a:cubicBezTo>
                  <a:cubicBezTo>
                    <a:pt x="426907" y="1079879"/>
                    <a:pt x="431479" y="1130172"/>
                    <a:pt x="431765" y="1180464"/>
                  </a:cubicBezTo>
                  <a:cubicBezTo>
                    <a:pt x="431765" y="1182273"/>
                    <a:pt x="431670" y="1184083"/>
                    <a:pt x="431670" y="1185988"/>
                  </a:cubicBezTo>
                  <a:cubicBezTo>
                    <a:pt x="419383" y="1173891"/>
                    <a:pt x="407000" y="1161794"/>
                    <a:pt x="394427" y="1149888"/>
                  </a:cubicBezTo>
                  <a:cubicBezTo>
                    <a:pt x="366900" y="1123790"/>
                    <a:pt x="338801" y="1098358"/>
                    <a:pt x="309940" y="1073688"/>
                  </a:cubicBezTo>
                  <a:cubicBezTo>
                    <a:pt x="252028" y="1024253"/>
                    <a:pt x="192116" y="976819"/>
                    <a:pt x="129156" y="934052"/>
                  </a:cubicBezTo>
                  <a:cubicBezTo>
                    <a:pt x="93628" y="909953"/>
                    <a:pt x="56861" y="888236"/>
                    <a:pt x="19714" y="866710"/>
                  </a:cubicBezTo>
                  <a:cubicBezTo>
                    <a:pt x="4378" y="857852"/>
                    <a:pt x="-7814" y="880045"/>
                    <a:pt x="6093" y="890046"/>
                  </a:cubicBezTo>
                  <a:cubicBezTo>
                    <a:pt x="66386" y="933194"/>
                    <a:pt x="125441" y="978914"/>
                    <a:pt x="183353" y="1025206"/>
                  </a:cubicBezTo>
                  <a:cubicBezTo>
                    <a:pt x="242027" y="1072164"/>
                    <a:pt x="299272" y="1120742"/>
                    <a:pt x="354422" y="1171796"/>
                  </a:cubicBezTo>
                  <a:cubicBezTo>
                    <a:pt x="369662" y="1185893"/>
                    <a:pt x="384712" y="1200180"/>
                    <a:pt x="399571" y="1214658"/>
                  </a:cubicBezTo>
                  <a:cubicBezTo>
                    <a:pt x="409572" y="1224374"/>
                    <a:pt x="419002" y="1234565"/>
                    <a:pt x="429670" y="1243233"/>
                  </a:cubicBezTo>
                  <a:cubicBezTo>
                    <a:pt x="429384" y="1246853"/>
                    <a:pt x="429289" y="1250568"/>
                    <a:pt x="429003" y="1254187"/>
                  </a:cubicBezTo>
                  <a:cubicBezTo>
                    <a:pt x="426907" y="1280000"/>
                    <a:pt x="421478" y="1306003"/>
                    <a:pt x="422812" y="1331911"/>
                  </a:cubicBezTo>
                  <a:cubicBezTo>
                    <a:pt x="423574" y="1346675"/>
                    <a:pt x="446624" y="1356485"/>
                    <a:pt x="453577" y="1340293"/>
                  </a:cubicBezTo>
                  <a:cubicBezTo>
                    <a:pt x="465484" y="1312480"/>
                    <a:pt x="469484" y="1280666"/>
                    <a:pt x="471199" y="1249234"/>
                  </a:cubicBezTo>
                  <a:cubicBezTo>
                    <a:pt x="473104" y="1245424"/>
                    <a:pt x="473389" y="1240852"/>
                    <a:pt x="471770" y="1236185"/>
                  </a:cubicBezTo>
                  <a:cubicBezTo>
                    <a:pt x="472151" y="1225422"/>
                    <a:pt x="472342" y="1214849"/>
                    <a:pt x="472532" y="1204466"/>
                  </a:cubicBezTo>
                  <a:cubicBezTo>
                    <a:pt x="473485" y="1158937"/>
                    <a:pt x="470818" y="1113312"/>
                    <a:pt x="465293" y="1068068"/>
                  </a:cubicBezTo>
                  <a:cubicBezTo>
                    <a:pt x="459388" y="1019967"/>
                    <a:pt x="450339" y="972437"/>
                    <a:pt x="438909" y="925479"/>
                  </a:cubicBezTo>
                  <a:cubicBezTo>
                    <a:pt x="448910" y="905667"/>
                    <a:pt x="453863" y="882331"/>
                    <a:pt x="461674" y="861566"/>
                  </a:cubicBezTo>
                  <a:cubicBezTo>
                    <a:pt x="469865" y="839945"/>
                    <a:pt x="478914" y="818609"/>
                    <a:pt x="488725" y="797654"/>
                  </a:cubicBezTo>
                  <a:cubicBezTo>
                    <a:pt x="508822" y="754982"/>
                    <a:pt x="531682" y="713643"/>
                    <a:pt x="557495" y="674114"/>
                  </a:cubicBezTo>
                  <a:cubicBezTo>
                    <a:pt x="608740" y="595914"/>
                    <a:pt x="671605" y="525143"/>
                    <a:pt x="743137" y="464850"/>
                  </a:cubicBezTo>
                  <a:cubicBezTo>
                    <a:pt x="784000" y="430465"/>
                    <a:pt x="829148" y="402557"/>
                    <a:pt x="871820" y="370648"/>
                  </a:cubicBezTo>
                  <a:cubicBezTo>
                    <a:pt x="885441" y="360647"/>
                    <a:pt x="874297" y="341597"/>
                    <a:pt x="858866" y="34826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EE612249-839F-4749-9701-A65045750440}"/>
              </a:ext>
            </a:extLst>
          </p:cNvPr>
          <p:cNvGrpSpPr/>
          <p:nvPr/>
        </p:nvGrpSpPr>
        <p:grpSpPr>
          <a:xfrm>
            <a:off x="2248047" y="3798128"/>
            <a:ext cx="605849" cy="603404"/>
            <a:chOff x="2198995" y="3557403"/>
            <a:chExt cx="807799" cy="804539"/>
          </a:xfrm>
        </p:grpSpPr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450497C2-A733-4A6B-AEA3-1047B2B88459}"/>
                </a:ext>
              </a:extLst>
            </p:cNvPr>
            <p:cNvSpPr/>
            <p:nvPr/>
          </p:nvSpPr>
          <p:spPr>
            <a:xfrm rot="2056264">
              <a:off x="2693463" y="3557403"/>
              <a:ext cx="313331" cy="590264"/>
            </a:xfrm>
            <a:custGeom>
              <a:avLst/>
              <a:gdLst>
                <a:gd name="connsiteX0" fmla="*/ 922480 w 925878"/>
                <a:gd name="connsiteY0" fmla="*/ 422266 h 1744205"/>
                <a:gd name="connsiteX1" fmla="*/ 664257 w 925878"/>
                <a:gd name="connsiteY1" fmla="*/ 5452 h 1744205"/>
                <a:gd name="connsiteX2" fmla="*/ 363552 w 925878"/>
                <a:gd name="connsiteY2" fmla="*/ 127943 h 1744205"/>
                <a:gd name="connsiteX3" fmla="*/ 218296 w 925878"/>
                <a:gd name="connsiteY3" fmla="*/ 434267 h 1744205"/>
                <a:gd name="connsiteX4" fmla="*/ 33892 w 925878"/>
                <a:gd name="connsiteY4" fmla="*/ 1180265 h 1744205"/>
                <a:gd name="connsiteX5" fmla="*/ 126285 w 925878"/>
                <a:gd name="connsiteY5" fmla="*/ 1725953 h 1744205"/>
                <a:gd name="connsiteX6" fmla="*/ 556243 w 925878"/>
                <a:gd name="connsiteY6" fmla="*/ 1493162 h 1744205"/>
                <a:gd name="connsiteX7" fmla="*/ 922480 w 925878"/>
                <a:gd name="connsiteY7" fmla="*/ 422266 h 174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5878" h="1744205">
                  <a:moveTo>
                    <a:pt x="922480" y="422266"/>
                  </a:moveTo>
                  <a:cubicBezTo>
                    <a:pt x="910002" y="247101"/>
                    <a:pt x="835897" y="42980"/>
                    <a:pt x="664257" y="5452"/>
                  </a:cubicBezTo>
                  <a:cubicBezTo>
                    <a:pt x="553100" y="-18837"/>
                    <a:pt x="436800" y="40885"/>
                    <a:pt x="363552" y="127943"/>
                  </a:cubicBezTo>
                  <a:cubicBezTo>
                    <a:pt x="290305" y="215002"/>
                    <a:pt x="252110" y="325587"/>
                    <a:pt x="218296" y="434267"/>
                  </a:cubicBezTo>
                  <a:cubicBezTo>
                    <a:pt x="142096" y="678965"/>
                    <a:pt x="80469" y="928234"/>
                    <a:pt x="33892" y="1180265"/>
                  </a:cubicBezTo>
                  <a:cubicBezTo>
                    <a:pt x="5222" y="1335142"/>
                    <a:pt x="-57548" y="1637656"/>
                    <a:pt x="126285" y="1725953"/>
                  </a:cubicBezTo>
                  <a:cubicBezTo>
                    <a:pt x="293067" y="1806058"/>
                    <a:pt x="461279" y="1603080"/>
                    <a:pt x="556243" y="1493162"/>
                  </a:cubicBezTo>
                  <a:cubicBezTo>
                    <a:pt x="808751" y="1200649"/>
                    <a:pt x="950007" y="809267"/>
                    <a:pt x="922480" y="42226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FDEA2EE-45AB-49F6-B124-137CBF36BD2A}"/>
                </a:ext>
              </a:extLst>
            </p:cNvPr>
            <p:cNvSpPr/>
            <p:nvPr/>
          </p:nvSpPr>
          <p:spPr>
            <a:xfrm rot="2056264">
              <a:off x="2198995" y="3617633"/>
              <a:ext cx="395892" cy="335093"/>
            </a:xfrm>
            <a:custGeom>
              <a:avLst/>
              <a:gdLst>
                <a:gd name="connsiteX0" fmla="*/ 414289 w 1169842"/>
                <a:gd name="connsiteY0" fmla="*/ 20956 h 990184"/>
                <a:gd name="connsiteX1" fmla="*/ 183499 w 1169842"/>
                <a:gd name="connsiteY1" fmla="*/ 9431 h 990184"/>
                <a:gd name="connsiteX2" fmla="*/ 11001 w 1169842"/>
                <a:gd name="connsiteY2" fmla="*/ 152020 h 990184"/>
                <a:gd name="connsiteX3" fmla="*/ 85296 w 1169842"/>
                <a:gd name="connsiteY3" fmla="*/ 431769 h 990184"/>
                <a:gd name="connsiteX4" fmla="*/ 824912 w 1169842"/>
                <a:gd name="connsiteY4" fmla="*/ 930593 h 990184"/>
                <a:gd name="connsiteX5" fmla="*/ 1162383 w 1169842"/>
                <a:gd name="connsiteY5" fmla="*/ 900685 h 990184"/>
                <a:gd name="connsiteX6" fmla="*/ 1047892 w 1169842"/>
                <a:gd name="connsiteY6" fmla="*/ 516827 h 990184"/>
                <a:gd name="connsiteX7" fmla="*/ 414289 w 1169842"/>
                <a:gd name="connsiteY7" fmla="*/ 20956 h 99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9842" h="990184">
                  <a:moveTo>
                    <a:pt x="414289" y="20956"/>
                  </a:moveTo>
                  <a:cubicBezTo>
                    <a:pt x="338947" y="1715"/>
                    <a:pt x="259127" y="-8762"/>
                    <a:pt x="183499" y="9431"/>
                  </a:cubicBezTo>
                  <a:cubicBezTo>
                    <a:pt x="107870" y="27623"/>
                    <a:pt x="36814" y="78582"/>
                    <a:pt x="11001" y="152020"/>
                  </a:cubicBezTo>
                  <a:cubicBezTo>
                    <a:pt x="-22337" y="246889"/>
                    <a:pt x="25193" y="351092"/>
                    <a:pt x="85296" y="431769"/>
                  </a:cubicBezTo>
                  <a:cubicBezTo>
                    <a:pt x="265033" y="672942"/>
                    <a:pt x="550973" y="806483"/>
                    <a:pt x="824912" y="930593"/>
                  </a:cubicBezTo>
                  <a:cubicBezTo>
                    <a:pt x="927877" y="977266"/>
                    <a:pt x="1115044" y="1050513"/>
                    <a:pt x="1162383" y="900685"/>
                  </a:cubicBezTo>
                  <a:cubicBezTo>
                    <a:pt x="1197435" y="789814"/>
                    <a:pt x="1100470" y="609601"/>
                    <a:pt x="1047892" y="516827"/>
                  </a:cubicBezTo>
                  <a:cubicBezTo>
                    <a:pt x="912542" y="277464"/>
                    <a:pt x="682132" y="89345"/>
                    <a:pt x="414289" y="209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866F005-728D-471E-AB31-5BB10FF32B59}"/>
                </a:ext>
              </a:extLst>
            </p:cNvPr>
            <p:cNvSpPr/>
            <p:nvPr/>
          </p:nvSpPr>
          <p:spPr>
            <a:xfrm rot="2056264">
              <a:off x="2569727" y="4093336"/>
              <a:ext cx="248870" cy="240550"/>
            </a:xfrm>
            <a:custGeom>
              <a:avLst/>
              <a:gdLst>
                <a:gd name="connsiteX0" fmla="*/ 319914 w 735399"/>
                <a:gd name="connsiteY0" fmla="*/ 70397 h 710814"/>
                <a:gd name="connsiteX1" fmla="*/ 537465 w 735399"/>
                <a:gd name="connsiteY1" fmla="*/ 1722 h 710814"/>
                <a:gd name="connsiteX2" fmla="*/ 735395 w 735399"/>
                <a:gd name="connsiteY2" fmla="*/ 250896 h 710814"/>
                <a:gd name="connsiteX3" fmla="*/ 572517 w 735399"/>
                <a:gd name="connsiteY3" fmla="*/ 544742 h 710814"/>
                <a:gd name="connsiteX4" fmla="*/ 257621 w 735399"/>
                <a:gd name="connsiteY4" fmla="*/ 687713 h 710814"/>
                <a:gd name="connsiteX5" fmla="*/ 319914 w 735399"/>
                <a:gd name="connsiteY5" fmla="*/ 70397 h 71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5399" h="710814">
                  <a:moveTo>
                    <a:pt x="319914" y="70397"/>
                  </a:moveTo>
                  <a:cubicBezTo>
                    <a:pt x="384208" y="26678"/>
                    <a:pt x="460313" y="-8279"/>
                    <a:pt x="537465" y="1722"/>
                  </a:cubicBezTo>
                  <a:cubicBezTo>
                    <a:pt x="652432" y="16581"/>
                    <a:pt x="736157" y="134882"/>
                    <a:pt x="735395" y="250896"/>
                  </a:cubicBezTo>
                  <a:cubicBezTo>
                    <a:pt x="734728" y="366911"/>
                    <a:pt x="664433" y="474067"/>
                    <a:pt x="572517" y="544742"/>
                  </a:cubicBezTo>
                  <a:cubicBezTo>
                    <a:pt x="480601" y="615513"/>
                    <a:pt x="368873" y="654947"/>
                    <a:pt x="257621" y="687713"/>
                  </a:cubicBezTo>
                  <a:cubicBezTo>
                    <a:pt x="-254920" y="838779"/>
                    <a:pt x="122461" y="204605"/>
                    <a:pt x="319914" y="7039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A6F08AD2-7F3E-4E35-8A03-AE3B4AAAC1F5}"/>
                </a:ext>
              </a:extLst>
            </p:cNvPr>
            <p:cNvSpPr/>
            <p:nvPr/>
          </p:nvSpPr>
          <p:spPr>
            <a:xfrm rot="2056264">
              <a:off x="2278443" y="3681706"/>
              <a:ext cx="442846" cy="680236"/>
            </a:xfrm>
            <a:custGeom>
              <a:avLst/>
              <a:gdLst>
                <a:gd name="connsiteX0" fmla="*/ 28681 w 1308589"/>
                <a:gd name="connsiteY0" fmla="*/ 518915 h 2010068"/>
                <a:gd name="connsiteX1" fmla="*/ 212132 w 1308589"/>
                <a:gd name="connsiteY1" fmla="*/ 639120 h 2010068"/>
                <a:gd name="connsiteX2" fmla="*/ 368152 w 1308589"/>
                <a:gd name="connsiteY2" fmla="*/ 784853 h 2010068"/>
                <a:gd name="connsiteX3" fmla="*/ 610754 w 1308589"/>
                <a:gd name="connsiteY3" fmla="*/ 1142326 h 2010068"/>
                <a:gd name="connsiteX4" fmla="*/ 657902 w 1308589"/>
                <a:gd name="connsiteY4" fmla="*/ 1253864 h 2010068"/>
                <a:gd name="connsiteX5" fmla="*/ 675428 w 1308589"/>
                <a:gd name="connsiteY5" fmla="*/ 1299584 h 2010068"/>
                <a:gd name="connsiteX6" fmla="*/ 707432 w 1308589"/>
                <a:gd name="connsiteY6" fmla="*/ 1195571 h 2010068"/>
                <a:gd name="connsiteX7" fmla="*/ 1034045 w 1308589"/>
                <a:gd name="connsiteY7" fmla="*/ 442048 h 2010068"/>
                <a:gd name="connsiteX8" fmla="*/ 1122437 w 1308589"/>
                <a:gd name="connsiteY8" fmla="*/ 232117 h 2010068"/>
                <a:gd name="connsiteX9" fmla="*/ 1199589 w 1308589"/>
                <a:gd name="connsiteY9" fmla="*/ 14090 h 2010068"/>
                <a:gd name="connsiteX10" fmla="*/ 1238356 w 1308589"/>
                <a:gd name="connsiteY10" fmla="*/ 24758 h 2010068"/>
                <a:gd name="connsiteX11" fmla="*/ 1107006 w 1308589"/>
                <a:gd name="connsiteY11" fmla="*/ 405663 h 2010068"/>
                <a:gd name="connsiteX12" fmla="*/ 942700 w 1308589"/>
                <a:gd name="connsiteY12" fmla="*/ 776376 h 2010068"/>
                <a:gd name="connsiteX13" fmla="*/ 684477 w 1308589"/>
                <a:gd name="connsiteY13" fmla="*/ 1535613 h 2010068"/>
                <a:gd name="connsiteX14" fmla="*/ 665237 w 1308589"/>
                <a:gd name="connsiteY14" fmla="*/ 1759546 h 2010068"/>
                <a:gd name="connsiteX15" fmla="*/ 665332 w 1308589"/>
                <a:gd name="connsiteY15" fmla="*/ 1767738 h 2010068"/>
                <a:gd name="connsiteX16" fmla="*/ 720767 w 1308589"/>
                <a:gd name="connsiteY16" fmla="*/ 1714017 h 2010068"/>
                <a:gd name="connsiteX17" fmla="*/ 846688 w 1308589"/>
                <a:gd name="connsiteY17" fmla="*/ 1600479 h 2010068"/>
                <a:gd name="connsiteX18" fmla="*/ 1116150 w 1308589"/>
                <a:gd name="connsiteY18" fmla="*/ 1392358 h 2010068"/>
                <a:gd name="connsiteX19" fmla="*/ 1279218 w 1308589"/>
                <a:gd name="connsiteY19" fmla="*/ 1291964 h 2010068"/>
                <a:gd name="connsiteX20" fmla="*/ 1299506 w 1308589"/>
                <a:gd name="connsiteY20" fmla="*/ 1326730 h 2010068"/>
                <a:gd name="connsiteX21" fmla="*/ 1035378 w 1308589"/>
                <a:gd name="connsiteY21" fmla="*/ 1528089 h 2010068"/>
                <a:gd name="connsiteX22" fmla="*/ 780394 w 1308589"/>
                <a:gd name="connsiteY22" fmla="*/ 1746592 h 2010068"/>
                <a:gd name="connsiteX23" fmla="*/ 713147 w 1308589"/>
                <a:gd name="connsiteY23" fmla="*/ 1810505 h 2010068"/>
                <a:gd name="connsiteX24" fmla="*/ 668285 w 1308589"/>
                <a:gd name="connsiteY24" fmla="*/ 1853082 h 2010068"/>
                <a:gd name="connsiteX25" fmla="*/ 669237 w 1308589"/>
                <a:gd name="connsiteY25" fmla="*/ 1869369 h 2010068"/>
                <a:gd name="connsiteX26" fmla="*/ 678476 w 1308589"/>
                <a:gd name="connsiteY26" fmla="*/ 1985098 h 2010068"/>
                <a:gd name="connsiteX27" fmla="*/ 632566 w 1308589"/>
                <a:gd name="connsiteY27" fmla="*/ 1997576 h 2010068"/>
                <a:gd name="connsiteX28" fmla="*/ 606277 w 1308589"/>
                <a:gd name="connsiteY28" fmla="*/ 1861845 h 2010068"/>
                <a:gd name="connsiteX29" fmla="*/ 605324 w 1308589"/>
                <a:gd name="connsiteY29" fmla="*/ 1842414 h 2010068"/>
                <a:gd name="connsiteX30" fmla="*/ 604086 w 1308589"/>
                <a:gd name="connsiteY30" fmla="*/ 1795170 h 2010068"/>
                <a:gd name="connsiteX31" fmla="*/ 614945 w 1308589"/>
                <a:gd name="connsiteY31" fmla="*/ 1591906 h 2010068"/>
                <a:gd name="connsiteX32" fmla="*/ 654283 w 1308589"/>
                <a:gd name="connsiteY32" fmla="*/ 1379308 h 2010068"/>
                <a:gd name="connsiteX33" fmla="*/ 620279 w 1308589"/>
                <a:gd name="connsiteY33" fmla="*/ 1284154 h 2010068"/>
                <a:gd name="connsiteX34" fmla="*/ 579988 w 1308589"/>
                <a:gd name="connsiteY34" fmla="*/ 1188904 h 2010068"/>
                <a:gd name="connsiteX35" fmla="*/ 477404 w 1308589"/>
                <a:gd name="connsiteY35" fmla="*/ 1004880 h 2010068"/>
                <a:gd name="connsiteX36" fmla="*/ 200702 w 1308589"/>
                <a:gd name="connsiteY36" fmla="*/ 693032 h 2010068"/>
                <a:gd name="connsiteX37" fmla="*/ 8869 w 1308589"/>
                <a:gd name="connsiteY37" fmla="*/ 552633 h 2010068"/>
                <a:gd name="connsiteX38" fmla="*/ 28681 w 1308589"/>
                <a:gd name="connsiteY38" fmla="*/ 518915 h 201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08589" h="2010068">
                  <a:moveTo>
                    <a:pt x="28681" y="518915"/>
                  </a:moveTo>
                  <a:cubicBezTo>
                    <a:pt x="95165" y="547871"/>
                    <a:pt x="155935" y="593972"/>
                    <a:pt x="212132" y="639120"/>
                  </a:cubicBezTo>
                  <a:cubicBezTo>
                    <a:pt x="267663" y="683697"/>
                    <a:pt x="319860" y="732465"/>
                    <a:pt x="368152" y="784853"/>
                  </a:cubicBezTo>
                  <a:cubicBezTo>
                    <a:pt x="465878" y="890771"/>
                    <a:pt x="549222" y="1011929"/>
                    <a:pt x="610754" y="1142326"/>
                  </a:cubicBezTo>
                  <a:cubicBezTo>
                    <a:pt x="627994" y="1178807"/>
                    <a:pt x="643710" y="1216050"/>
                    <a:pt x="657902" y="1253864"/>
                  </a:cubicBezTo>
                  <a:cubicBezTo>
                    <a:pt x="663427" y="1268533"/>
                    <a:pt x="669618" y="1283868"/>
                    <a:pt x="675428" y="1299584"/>
                  </a:cubicBezTo>
                  <a:cubicBezTo>
                    <a:pt x="685334" y="1264722"/>
                    <a:pt x="696002" y="1230051"/>
                    <a:pt x="707432" y="1195571"/>
                  </a:cubicBezTo>
                  <a:cubicBezTo>
                    <a:pt x="794300" y="935157"/>
                    <a:pt x="921840" y="691794"/>
                    <a:pt x="1034045" y="442048"/>
                  </a:cubicBezTo>
                  <a:cubicBezTo>
                    <a:pt x="1065191" y="372801"/>
                    <a:pt x="1095005" y="302888"/>
                    <a:pt x="1122437" y="232117"/>
                  </a:cubicBezTo>
                  <a:cubicBezTo>
                    <a:pt x="1150250" y="160108"/>
                    <a:pt x="1173586" y="86670"/>
                    <a:pt x="1199589" y="14090"/>
                  </a:cubicBezTo>
                  <a:cubicBezTo>
                    <a:pt x="1208257" y="-10199"/>
                    <a:pt x="1243690" y="-769"/>
                    <a:pt x="1238356" y="24758"/>
                  </a:cubicBezTo>
                  <a:cubicBezTo>
                    <a:pt x="1211210" y="155631"/>
                    <a:pt x="1158441" y="282790"/>
                    <a:pt x="1107006" y="405663"/>
                  </a:cubicBezTo>
                  <a:cubicBezTo>
                    <a:pt x="1054809" y="530345"/>
                    <a:pt x="998040" y="653027"/>
                    <a:pt x="942700" y="776376"/>
                  </a:cubicBezTo>
                  <a:cubicBezTo>
                    <a:pt x="833162" y="1020692"/>
                    <a:pt x="728102" y="1269771"/>
                    <a:pt x="684477" y="1535613"/>
                  </a:cubicBezTo>
                  <a:cubicBezTo>
                    <a:pt x="672380" y="1609623"/>
                    <a:pt x="665618" y="1684584"/>
                    <a:pt x="665237" y="1759546"/>
                  </a:cubicBezTo>
                  <a:cubicBezTo>
                    <a:pt x="665237" y="1762308"/>
                    <a:pt x="665332" y="1764975"/>
                    <a:pt x="665332" y="1767738"/>
                  </a:cubicBezTo>
                  <a:cubicBezTo>
                    <a:pt x="683620" y="1749640"/>
                    <a:pt x="702098" y="1731638"/>
                    <a:pt x="720767" y="1714017"/>
                  </a:cubicBezTo>
                  <a:cubicBezTo>
                    <a:pt x="761820" y="1675155"/>
                    <a:pt x="803730" y="1637150"/>
                    <a:pt x="846688" y="1600479"/>
                  </a:cubicBezTo>
                  <a:cubicBezTo>
                    <a:pt x="932984" y="1526755"/>
                    <a:pt x="1022234" y="1456080"/>
                    <a:pt x="1116150" y="1392358"/>
                  </a:cubicBezTo>
                  <a:cubicBezTo>
                    <a:pt x="1169109" y="1356448"/>
                    <a:pt x="1223973" y="1324063"/>
                    <a:pt x="1279218" y="1291964"/>
                  </a:cubicBezTo>
                  <a:cubicBezTo>
                    <a:pt x="1301983" y="1278724"/>
                    <a:pt x="1320271" y="1311871"/>
                    <a:pt x="1299506" y="1326730"/>
                  </a:cubicBezTo>
                  <a:cubicBezTo>
                    <a:pt x="1209686" y="1391024"/>
                    <a:pt x="1121675" y="1459128"/>
                    <a:pt x="1035378" y="1528089"/>
                  </a:cubicBezTo>
                  <a:cubicBezTo>
                    <a:pt x="947843" y="1598002"/>
                    <a:pt x="862595" y="1670392"/>
                    <a:pt x="780394" y="1746592"/>
                  </a:cubicBezTo>
                  <a:cubicBezTo>
                    <a:pt x="757724" y="1767642"/>
                    <a:pt x="735245" y="1788883"/>
                    <a:pt x="713147" y="1810505"/>
                  </a:cubicBezTo>
                  <a:cubicBezTo>
                    <a:pt x="698193" y="1824983"/>
                    <a:pt x="684191" y="1840128"/>
                    <a:pt x="668285" y="1853082"/>
                  </a:cubicBezTo>
                  <a:cubicBezTo>
                    <a:pt x="668666" y="1858511"/>
                    <a:pt x="668761" y="1863940"/>
                    <a:pt x="669237" y="1869369"/>
                  </a:cubicBezTo>
                  <a:cubicBezTo>
                    <a:pt x="672380" y="1907850"/>
                    <a:pt x="680381" y="1946522"/>
                    <a:pt x="678476" y="1985098"/>
                  </a:cubicBezTo>
                  <a:cubicBezTo>
                    <a:pt x="677429" y="2007101"/>
                    <a:pt x="642948" y="2021769"/>
                    <a:pt x="632566" y="1997576"/>
                  </a:cubicBezTo>
                  <a:cubicBezTo>
                    <a:pt x="614754" y="1956142"/>
                    <a:pt x="608849" y="1908708"/>
                    <a:pt x="606277" y="1861845"/>
                  </a:cubicBezTo>
                  <a:cubicBezTo>
                    <a:pt x="603515" y="1856225"/>
                    <a:pt x="603038" y="1849367"/>
                    <a:pt x="605324" y="1842414"/>
                  </a:cubicBezTo>
                  <a:cubicBezTo>
                    <a:pt x="604753" y="1826412"/>
                    <a:pt x="604467" y="1810505"/>
                    <a:pt x="604086" y="1795170"/>
                  </a:cubicBezTo>
                  <a:cubicBezTo>
                    <a:pt x="602657" y="1727257"/>
                    <a:pt x="606563" y="1659343"/>
                    <a:pt x="614945" y="1591906"/>
                  </a:cubicBezTo>
                  <a:cubicBezTo>
                    <a:pt x="623803" y="1520278"/>
                    <a:pt x="637233" y="1449412"/>
                    <a:pt x="654283" y="1379308"/>
                  </a:cubicBezTo>
                  <a:cubicBezTo>
                    <a:pt x="639424" y="1349685"/>
                    <a:pt x="631994" y="1315014"/>
                    <a:pt x="620279" y="1284154"/>
                  </a:cubicBezTo>
                  <a:cubicBezTo>
                    <a:pt x="608087" y="1251864"/>
                    <a:pt x="594656" y="1220050"/>
                    <a:pt x="579988" y="1188904"/>
                  </a:cubicBezTo>
                  <a:cubicBezTo>
                    <a:pt x="550079" y="1125276"/>
                    <a:pt x="515980" y="1063650"/>
                    <a:pt x="477404" y="1004880"/>
                  </a:cubicBezTo>
                  <a:cubicBezTo>
                    <a:pt x="401013" y="888294"/>
                    <a:pt x="307287" y="782853"/>
                    <a:pt x="200702" y="693032"/>
                  </a:cubicBezTo>
                  <a:cubicBezTo>
                    <a:pt x="139742" y="641692"/>
                    <a:pt x="72496" y="600163"/>
                    <a:pt x="8869" y="552633"/>
                  </a:cubicBezTo>
                  <a:cubicBezTo>
                    <a:pt x="-11038" y="537393"/>
                    <a:pt x="5630" y="508914"/>
                    <a:pt x="28681" y="51891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3AC9D911-3FB9-4D11-B77E-6CC0B0B078DB}"/>
              </a:ext>
            </a:extLst>
          </p:cNvPr>
          <p:cNvGrpSpPr/>
          <p:nvPr/>
        </p:nvGrpSpPr>
        <p:grpSpPr>
          <a:xfrm>
            <a:off x="1959700" y="3439898"/>
            <a:ext cx="726305" cy="1007058"/>
            <a:chOff x="1681201" y="3084601"/>
            <a:chExt cx="968407" cy="1342744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39E1901-4787-45CB-9234-7483B46C0AB3}"/>
                </a:ext>
              </a:extLst>
            </p:cNvPr>
            <p:cNvSpPr/>
            <p:nvPr/>
          </p:nvSpPr>
          <p:spPr>
            <a:xfrm>
              <a:off x="1746972" y="3789793"/>
              <a:ext cx="126750" cy="126750"/>
            </a:xfrm>
            <a:custGeom>
              <a:avLst/>
              <a:gdLst>
                <a:gd name="connsiteX0" fmla="*/ 647495 w 647495"/>
                <a:gd name="connsiteY0" fmla="*/ 323814 h 647495"/>
                <a:gd name="connsiteX1" fmla="*/ 323813 w 647495"/>
                <a:gd name="connsiteY1" fmla="*/ 647495 h 647495"/>
                <a:gd name="connsiteX2" fmla="*/ 0 w 647495"/>
                <a:gd name="connsiteY2" fmla="*/ 323814 h 647495"/>
                <a:gd name="connsiteX3" fmla="*/ 323813 w 647495"/>
                <a:gd name="connsiteY3" fmla="*/ 0 h 647495"/>
                <a:gd name="connsiteX4" fmla="*/ 647495 w 647495"/>
                <a:gd name="connsiteY4" fmla="*/ 323814 h 64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495" h="647495">
                  <a:moveTo>
                    <a:pt x="647495" y="323814"/>
                  </a:moveTo>
                  <a:cubicBezTo>
                    <a:pt x="468674" y="323814"/>
                    <a:pt x="323813" y="468674"/>
                    <a:pt x="323813" y="647495"/>
                  </a:cubicBezTo>
                  <a:cubicBezTo>
                    <a:pt x="323813" y="468674"/>
                    <a:pt x="178821" y="323814"/>
                    <a:pt x="0" y="323814"/>
                  </a:cubicBezTo>
                  <a:cubicBezTo>
                    <a:pt x="178821" y="323814"/>
                    <a:pt x="323813" y="178822"/>
                    <a:pt x="323813" y="0"/>
                  </a:cubicBezTo>
                  <a:cubicBezTo>
                    <a:pt x="323813" y="178888"/>
                    <a:pt x="468674" y="323814"/>
                    <a:pt x="647495" y="323814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2A1B879-ECB6-4566-9D51-DF6FD641F53F}"/>
                </a:ext>
              </a:extLst>
            </p:cNvPr>
            <p:cNvSpPr/>
            <p:nvPr/>
          </p:nvSpPr>
          <p:spPr>
            <a:xfrm>
              <a:off x="2435557" y="3870084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7 w 335989"/>
                <a:gd name="connsiteY1" fmla="*/ 335989 h 335989"/>
                <a:gd name="connsiteX2" fmla="*/ 0 w 335989"/>
                <a:gd name="connsiteY2" fmla="*/ 168028 h 335989"/>
                <a:gd name="connsiteX3" fmla="*/ 168027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7" y="243189"/>
                    <a:pt x="168027" y="335989"/>
                  </a:cubicBezTo>
                  <a:cubicBezTo>
                    <a:pt x="168027" y="243189"/>
                    <a:pt x="92800" y="168028"/>
                    <a:pt x="0" y="168028"/>
                  </a:cubicBezTo>
                  <a:cubicBezTo>
                    <a:pt x="92800" y="168028"/>
                    <a:pt x="168027" y="92800"/>
                    <a:pt x="168027" y="0"/>
                  </a:cubicBezTo>
                  <a:cubicBezTo>
                    <a:pt x="168027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739876A-1BC3-470C-B76E-DCDD7C9D53F5}"/>
                </a:ext>
              </a:extLst>
            </p:cNvPr>
            <p:cNvSpPr/>
            <p:nvPr/>
          </p:nvSpPr>
          <p:spPr>
            <a:xfrm>
              <a:off x="1681201" y="3381971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8 w 335989"/>
                <a:gd name="connsiteY1" fmla="*/ 335989 h 335989"/>
                <a:gd name="connsiteX2" fmla="*/ 0 w 335989"/>
                <a:gd name="connsiteY2" fmla="*/ 168028 h 335989"/>
                <a:gd name="connsiteX3" fmla="*/ 168028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8" y="243189"/>
                    <a:pt x="168028" y="335989"/>
                  </a:cubicBezTo>
                  <a:cubicBezTo>
                    <a:pt x="168028" y="243189"/>
                    <a:pt x="92800" y="168028"/>
                    <a:pt x="0" y="168028"/>
                  </a:cubicBezTo>
                  <a:cubicBezTo>
                    <a:pt x="92800" y="168028"/>
                    <a:pt x="168028" y="92800"/>
                    <a:pt x="168028" y="0"/>
                  </a:cubicBezTo>
                  <a:cubicBezTo>
                    <a:pt x="168028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FBFDF71-DA64-492E-A3B3-57915456FEDD}"/>
                </a:ext>
              </a:extLst>
            </p:cNvPr>
            <p:cNvSpPr/>
            <p:nvPr/>
          </p:nvSpPr>
          <p:spPr>
            <a:xfrm>
              <a:off x="2271856" y="3238691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8 w 335989"/>
                <a:gd name="connsiteY1" fmla="*/ 335989 h 335989"/>
                <a:gd name="connsiteX2" fmla="*/ 0 w 335989"/>
                <a:gd name="connsiteY2" fmla="*/ 168028 h 335989"/>
                <a:gd name="connsiteX3" fmla="*/ 168028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8" y="243189"/>
                    <a:pt x="168028" y="335989"/>
                  </a:cubicBezTo>
                  <a:cubicBezTo>
                    <a:pt x="168028" y="243189"/>
                    <a:pt x="92800" y="168028"/>
                    <a:pt x="0" y="168028"/>
                  </a:cubicBezTo>
                  <a:cubicBezTo>
                    <a:pt x="92800" y="168028"/>
                    <a:pt x="168028" y="92800"/>
                    <a:pt x="168028" y="0"/>
                  </a:cubicBezTo>
                  <a:cubicBezTo>
                    <a:pt x="168028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B961A16-064B-4F0B-8748-79672DAACBC4}"/>
                </a:ext>
              </a:extLst>
            </p:cNvPr>
            <p:cNvSpPr/>
            <p:nvPr/>
          </p:nvSpPr>
          <p:spPr>
            <a:xfrm>
              <a:off x="2522858" y="3342263"/>
              <a:ext cx="126750" cy="126750"/>
            </a:xfrm>
            <a:custGeom>
              <a:avLst/>
              <a:gdLst>
                <a:gd name="connsiteX0" fmla="*/ 647495 w 647495"/>
                <a:gd name="connsiteY0" fmla="*/ 323813 h 647495"/>
                <a:gd name="connsiteX1" fmla="*/ 323813 w 647495"/>
                <a:gd name="connsiteY1" fmla="*/ 647495 h 647495"/>
                <a:gd name="connsiteX2" fmla="*/ 0 w 647495"/>
                <a:gd name="connsiteY2" fmla="*/ 323813 h 647495"/>
                <a:gd name="connsiteX3" fmla="*/ 323813 w 647495"/>
                <a:gd name="connsiteY3" fmla="*/ 0 h 647495"/>
                <a:gd name="connsiteX4" fmla="*/ 647495 w 647495"/>
                <a:gd name="connsiteY4" fmla="*/ 323813 h 64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495" h="647495">
                  <a:moveTo>
                    <a:pt x="647495" y="323813"/>
                  </a:moveTo>
                  <a:cubicBezTo>
                    <a:pt x="468674" y="323813"/>
                    <a:pt x="323813" y="468674"/>
                    <a:pt x="323813" y="647495"/>
                  </a:cubicBezTo>
                  <a:cubicBezTo>
                    <a:pt x="323813" y="468674"/>
                    <a:pt x="178821" y="323813"/>
                    <a:pt x="0" y="323813"/>
                  </a:cubicBezTo>
                  <a:cubicBezTo>
                    <a:pt x="178821" y="323813"/>
                    <a:pt x="323813" y="178821"/>
                    <a:pt x="323813" y="0"/>
                  </a:cubicBezTo>
                  <a:cubicBezTo>
                    <a:pt x="323813" y="178887"/>
                    <a:pt x="468608" y="323813"/>
                    <a:pt x="647495" y="323813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5B337D1-ADFC-48BC-A439-034D2B852438}"/>
                </a:ext>
              </a:extLst>
            </p:cNvPr>
            <p:cNvSpPr/>
            <p:nvPr/>
          </p:nvSpPr>
          <p:spPr>
            <a:xfrm>
              <a:off x="1929278" y="3084601"/>
              <a:ext cx="143525" cy="143525"/>
            </a:xfrm>
            <a:custGeom>
              <a:avLst/>
              <a:gdLst>
                <a:gd name="connsiteX0" fmla="*/ 733187 w 733187"/>
                <a:gd name="connsiteY0" fmla="*/ 366659 h 733187"/>
                <a:gd name="connsiteX1" fmla="*/ 366659 w 733187"/>
                <a:gd name="connsiteY1" fmla="*/ 733187 h 733187"/>
                <a:gd name="connsiteX2" fmla="*/ 0 w 733187"/>
                <a:gd name="connsiteY2" fmla="*/ 366659 h 733187"/>
                <a:gd name="connsiteX3" fmla="*/ 366659 w 733187"/>
                <a:gd name="connsiteY3" fmla="*/ 0 h 733187"/>
                <a:gd name="connsiteX4" fmla="*/ 733187 w 733187"/>
                <a:gd name="connsiteY4" fmla="*/ 366659 h 73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187" h="733187">
                  <a:moveTo>
                    <a:pt x="733187" y="366659"/>
                  </a:moveTo>
                  <a:cubicBezTo>
                    <a:pt x="530672" y="366659"/>
                    <a:pt x="366659" y="530672"/>
                    <a:pt x="366659" y="733187"/>
                  </a:cubicBezTo>
                  <a:cubicBezTo>
                    <a:pt x="366659" y="530672"/>
                    <a:pt x="202515" y="366659"/>
                    <a:pt x="0" y="366659"/>
                  </a:cubicBezTo>
                  <a:cubicBezTo>
                    <a:pt x="202515" y="366659"/>
                    <a:pt x="366659" y="202515"/>
                    <a:pt x="366659" y="0"/>
                  </a:cubicBezTo>
                  <a:cubicBezTo>
                    <a:pt x="366659" y="202515"/>
                    <a:pt x="530672" y="366659"/>
                    <a:pt x="733187" y="366659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43380A1-AE39-457D-92CF-8BA238F74680}"/>
                </a:ext>
              </a:extLst>
            </p:cNvPr>
            <p:cNvSpPr/>
            <p:nvPr/>
          </p:nvSpPr>
          <p:spPr>
            <a:xfrm>
              <a:off x="1852812" y="4312474"/>
              <a:ext cx="586893" cy="88176"/>
            </a:xfrm>
            <a:custGeom>
              <a:avLst/>
              <a:gdLst>
                <a:gd name="connsiteX0" fmla="*/ 2997907 w 2998104"/>
                <a:gd name="connsiteY0" fmla="*/ 68778 h 450442"/>
                <a:gd name="connsiteX1" fmla="*/ 2924062 w 2998104"/>
                <a:gd name="connsiteY1" fmla="*/ 0 h 450442"/>
                <a:gd name="connsiteX2" fmla="*/ 74109 w 2998104"/>
                <a:gd name="connsiteY2" fmla="*/ 0 h 450442"/>
                <a:gd name="connsiteX3" fmla="*/ 0 w 2998104"/>
                <a:gd name="connsiteY3" fmla="*/ 74043 h 450442"/>
                <a:gd name="connsiteX4" fmla="*/ 0 w 2998104"/>
                <a:gd name="connsiteY4" fmla="*/ 450443 h 450442"/>
                <a:gd name="connsiteX5" fmla="*/ 93853 w 2998104"/>
                <a:gd name="connsiteY5" fmla="*/ 450443 h 450442"/>
                <a:gd name="connsiteX6" fmla="*/ 2998105 w 2998104"/>
                <a:gd name="connsiteY6" fmla="*/ 450443 h 450442"/>
                <a:gd name="connsiteX7" fmla="*/ 2998105 w 2998104"/>
                <a:gd name="connsiteY7" fmla="*/ 74043 h 450442"/>
                <a:gd name="connsiteX8" fmla="*/ 2997907 w 2998104"/>
                <a:gd name="connsiteY8" fmla="*/ 68778 h 45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8104" h="450442">
                  <a:moveTo>
                    <a:pt x="2997907" y="68778"/>
                  </a:moveTo>
                  <a:cubicBezTo>
                    <a:pt x="2995209" y="30341"/>
                    <a:pt x="2963156" y="0"/>
                    <a:pt x="2924062" y="0"/>
                  </a:cubicBezTo>
                  <a:lnTo>
                    <a:pt x="74109" y="0"/>
                  </a:lnTo>
                  <a:cubicBezTo>
                    <a:pt x="33171" y="0"/>
                    <a:pt x="0" y="33171"/>
                    <a:pt x="0" y="74043"/>
                  </a:cubicBezTo>
                  <a:lnTo>
                    <a:pt x="0" y="450443"/>
                  </a:lnTo>
                  <a:lnTo>
                    <a:pt x="93853" y="450443"/>
                  </a:lnTo>
                  <a:lnTo>
                    <a:pt x="2998105" y="450443"/>
                  </a:lnTo>
                  <a:lnTo>
                    <a:pt x="2998105" y="74043"/>
                  </a:lnTo>
                  <a:cubicBezTo>
                    <a:pt x="2998105" y="72266"/>
                    <a:pt x="2998039" y="70489"/>
                    <a:pt x="2997907" y="687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AB12FE3-0B4D-4C11-935B-4DE7FB3942AE}"/>
                </a:ext>
              </a:extLst>
            </p:cNvPr>
            <p:cNvSpPr/>
            <p:nvPr/>
          </p:nvSpPr>
          <p:spPr>
            <a:xfrm>
              <a:off x="1918945" y="4025849"/>
              <a:ext cx="454629" cy="286625"/>
            </a:xfrm>
            <a:custGeom>
              <a:avLst/>
              <a:gdLst>
                <a:gd name="connsiteX0" fmla="*/ 2248398 w 2322440"/>
                <a:gd name="connsiteY0" fmla="*/ 0 h 1464202"/>
                <a:gd name="connsiteX1" fmla="*/ 74043 w 2322440"/>
                <a:gd name="connsiteY1" fmla="*/ 0 h 1464202"/>
                <a:gd name="connsiteX2" fmla="*/ 0 w 2322440"/>
                <a:gd name="connsiteY2" fmla="*/ 74109 h 1464202"/>
                <a:gd name="connsiteX3" fmla="*/ 0 w 2322440"/>
                <a:gd name="connsiteY3" fmla="*/ 1464203 h 1464202"/>
                <a:gd name="connsiteX4" fmla="*/ 109517 w 2322440"/>
                <a:gd name="connsiteY4" fmla="*/ 1464203 h 1464202"/>
                <a:gd name="connsiteX5" fmla="*/ 2322440 w 2322440"/>
                <a:gd name="connsiteY5" fmla="*/ 1464203 h 1464202"/>
                <a:gd name="connsiteX6" fmla="*/ 2322440 w 2322440"/>
                <a:gd name="connsiteY6" fmla="*/ 84442 h 1464202"/>
                <a:gd name="connsiteX7" fmla="*/ 2322440 w 2322440"/>
                <a:gd name="connsiteY7" fmla="*/ 74109 h 1464202"/>
                <a:gd name="connsiteX8" fmla="*/ 2248398 w 2322440"/>
                <a:gd name="connsiteY8" fmla="*/ 0 h 146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2440" h="1464202">
                  <a:moveTo>
                    <a:pt x="2248398" y="0"/>
                  </a:moveTo>
                  <a:lnTo>
                    <a:pt x="74043" y="0"/>
                  </a:lnTo>
                  <a:cubicBezTo>
                    <a:pt x="33171" y="0"/>
                    <a:pt x="0" y="33171"/>
                    <a:pt x="0" y="74109"/>
                  </a:cubicBezTo>
                  <a:lnTo>
                    <a:pt x="0" y="1464203"/>
                  </a:lnTo>
                  <a:lnTo>
                    <a:pt x="109517" y="1464203"/>
                  </a:lnTo>
                  <a:lnTo>
                    <a:pt x="2322440" y="1464203"/>
                  </a:lnTo>
                  <a:lnTo>
                    <a:pt x="2322440" y="84442"/>
                  </a:lnTo>
                  <a:lnTo>
                    <a:pt x="2322440" y="74109"/>
                  </a:lnTo>
                  <a:cubicBezTo>
                    <a:pt x="2322440" y="33171"/>
                    <a:pt x="2289269" y="0"/>
                    <a:pt x="224839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07" name="Graphic 96">
              <a:extLst>
                <a:ext uri="{FF2B5EF4-FFF2-40B4-BE49-F238E27FC236}">
                  <a16:creationId xmlns:a16="http://schemas.microsoft.com/office/drawing/2014/main" id="{5E98323A-BCDD-4099-911A-0DE9AC467006}"/>
                </a:ext>
              </a:extLst>
            </p:cNvPr>
            <p:cNvGrpSpPr/>
            <p:nvPr/>
          </p:nvGrpSpPr>
          <p:grpSpPr>
            <a:xfrm>
              <a:off x="2048646" y="4126935"/>
              <a:ext cx="195227" cy="151410"/>
              <a:chOff x="5498393" y="5324690"/>
              <a:chExt cx="997305" cy="773466"/>
            </a:xfrm>
            <a:solidFill>
              <a:schemeClr val="bg2"/>
            </a:solidFill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51C2865C-1D1C-408F-BE08-3B6B95FF5AFF}"/>
                  </a:ext>
                </a:extLst>
              </p:cNvPr>
              <p:cNvSpPr/>
              <p:nvPr/>
            </p:nvSpPr>
            <p:spPr>
              <a:xfrm>
                <a:off x="6081849" y="5852796"/>
                <a:ext cx="91088" cy="151046"/>
              </a:xfrm>
              <a:custGeom>
                <a:avLst/>
                <a:gdLst>
                  <a:gd name="connsiteX0" fmla="*/ 0 w 91088"/>
                  <a:gd name="connsiteY0" fmla="*/ 151047 h 151046"/>
                  <a:gd name="connsiteX1" fmla="*/ 12439 w 91088"/>
                  <a:gd name="connsiteY1" fmla="*/ 100105 h 151046"/>
                  <a:gd name="connsiteX2" fmla="*/ 23101 w 91088"/>
                  <a:gd name="connsiteY2" fmla="*/ 64762 h 151046"/>
                  <a:gd name="connsiteX3" fmla="*/ 91089 w 91088"/>
                  <a:gd name="connsiteY3" fmla="*/ 0 h 151046"/>
                  <a:gd name="connsiteX4" fmla="*/ 80295 w 91088"/>
                  <a:gd name="connsiteY4" fmla="*/ 42583 h 151046"/>
                  <a:gd name="connsiteX5" fmla="*/ 77926 w 91088"/>
                  <a:gd name="connsiteY5" fmla="*/ 86679 h 151046"/>
                  <a:gd name="connsiteX6" fmla="*/ 46466 w 91088"/>
                  <a:gd name="connsiteY6" fmla="*/ 125971 h 151046"/>
                  <a:gd name="connsiteX7" fmla="*/ 0 w 91088"/>
                  <a:gd name="connsiteY7" fmla="*/ 151047 h 15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88" h="151046">
                    <a:moveTo>
                      <a:pt x="0" y="151047"/>
                    </a:moveTo>
                    <a:cubicBezTo>
                      <a:pt x="4146" y="134067"/>
                      <a:pt x="8293" y="117086"/>
                      <a:pt x="12439" y="100105"/>
                    </a:cubicBezTo>
                    <a:cubicBezTo>
                      <a:pt x="15335" y="88127"/>
                      <a:pt x="18297" y="76149"/>
                      <a:pt x="23101" y="64762"/>
                    </a:cubicBezTo>
                    <a:cubicBezTo>
                      <a:pt x="35540" y="35080"/>
                      <a:pt x="60814" y="10991"/>
                      <a:pt x="91089" y="0"/>
                    </a:cubicBezTo>
                    <a:cubicBezTo>
                      <a:pt x="81546" y="11320"/>
                      <a:pt x="80032" y="27774"/>
                      <a:pt x="80295" y="42583"/>
                    </a:cubicBezTo>
                    <a:cubicBezTo>
                      <a:pt x="80558" y="57391"/>
                      <a:pt x="82335" y="72529"/>
                      <a:pt x="77926" y="86679"/>
                    </a:cubicBezTo>
                    <a:cubicBezTo>
                      <a:pt x="72858" y="103001"/>
                      <a:pt x="60287" y="115901"/>
                      <a:pt x="46466" y="125971"/>
                    </a:cubicBezTo>
                    <a:cubicBezTo>
                      <a:pt x="32974" y="135843"/>
                      <a:pt x="15862" y="145848"/>
                      <a:pt x="0" y="15104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2CAF13E5-73D1-47EB-A840-53D6B4DEBE9B}"/>
                  </a:ext>
                </a:extLst>
              </p:cNvPr>
              <p:cNvSpPr/>
              <p:nvPr/>
            </p:nvSpPr>
            <p:spPr>
              <a:xfrm>
                <a:off x="6123247" y="5971214"/>
                <a:ext cx="182112" cy="73223"/>
              </a:xfrm>
              <a:custGeom>
                <a:avLst/>
                <a:gdLst>
                  <a:gd name="connsiteX0" fmla="*/ 182112 w 182112"/>
                  <a:gd name="connsiteY0" fmla="*/ 62641 h 73223"/>
                  <a:gd name="connsiteX1" fmla="*/ 133606 w 182112"/>
                  <a:gd name="connsiteY1" fmla="*/ 37368 h 73223"/>
                  <a:gd name="connsiteX2" fmla="*/ 114059 w 182112"/>
                  <a:gd name="connsiteY2" fmla="*/ 15715 h 73223"/>
                  <a:gd name="connsiteX3" fmla="*/ 41266 w 182112"/>
                  <a:gd name="connsiteY3" fmla="*/ 1959 h 73223"/>
                  <a:gd name="connsiteX4" fmla="*/ 0 w 182112"/>
                  <a:gd name="connsiteY4" fmla="*/ 17952 h 73223"/>
                  <a:gd name="connsiteX5" fmla="*/ 85231 w 182112"/>
                  <a:gd name="connsiteY5" fmla="*/ 68235 h 73223"/>
                  <a:gd name="connsiteX6" fmla="*/ 182112 w 182112"/>
                  <a:gd name="connsiteY6" fmla="*/ 62641 h 7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112" h="73223">
                    <a:moveTo>
                      <a:pt x="182112" y="62641"/>
                    </a:moveTo>
                    <a:cubicBezTo>
                      <a:pt x="163749" y="59877"/>
                      <a:pt x="146374" y="50860"/>
                      <a:pt x="133606" y="37368"/>
                    </a:cubicBezTo>
                    <a:cubicBezTo>
                      <a:pt x="126893" y="30325"/>
                      <a:pt x="121430" y="22098"/>
                      <a:pt x="114059" y="15715"/>
                    </a:cubicBezTo>
                    <a:cubicBezTo>
                      <a:pt x="94775" y="-1003"/>
                      <a:pt x="66474" y="-2056"/>
                      <a:pt x="41266" y="1959"/>
                    </a:cubicBezTo>
                    <a:cubicBezTo>
                      <a:pt x="26524" y="4328"/>
                      <a:pt x="11452" y="8343"/>
                      <a:pt x="0" y="17952"/>
                    </a:cubicBezTo>
                    <a:cubicBezTo>
                      <a:pt x="21982" y="43094"/>
                      <a:pt x="52850" y="60074"/>
                      <a:pt x="85231" y="68235"/>
                    </a:cubicBezTo>
                    <a:cubicBezTo>
                      <a:pt x="117547" y="76528"/>
                      <a:pt x="150784" y="74356"/>
                      <a:pt x="182112" y="6264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41AF4EF9-73B0-4323-AE0A-5C46DD5B824E}"/>
                  </a:ext>
                </a:extLst>
              </p:cNvPr>
              <p:cNvSpPr/>
              <p:nvPr/>
            </p:nvSpPr>
            <p:spPr>
              <a:xfrm>
                <a:off x="5964631" y="5457177"/>
                <a:ext cx="404561" cy="640979"/>
              </a:xfrm>
              <a:custGeom>
                <a:avLst/>
                <a:gdLst>
                  <a:gd name="connsiteX0" fmla="*/ 5792 w 404561"/>
                  <a:gd name="connsiteY0" fmla="*/ 640980 h 640979"/>
                  <a:gd name="connsiteX1" fmla="*/ 0 w 404561"/>
                  <a:gd name="connsiteY1" fmla="*/ 637755 h 640979"/>
                  <a:gd name="connsiteX2" fmla="*/ 119192 w 404561"/>
                  <a:gd name="connsiteY2" fmla="*/ 542980 h 640979"/>
                  <a:gd name="connsiteX3" fmla="*/ 395882 w 404561"/>
                  <a:gd name="connsiteY3" fmla="*/ 270503 h 640979"/>
                  <a:gd name="connsiteX4" fmla="*/ 339017 w 404561"/>
                  <a:gd name="connsiteY4" fmla="*/ 4410 h 640979"/>
                  <a:gd name="connsiteX5" fmla="*/ 343953 w 404561"/>
                  <a:gd name="connsiteY5" fmla="*/ 0 h 640979"/>
                  <a:gd name="connsiteX6" fmla="*/ 402463 w 404561"/>
                  <a:gd name="connsiteY6" fmla="*/ 270964 h 640979"/>
                  <a:gd name="connsiteX7" fmla="*/ 255694 w 404561"/>
                  <a:gd name="connsiteY7" fmla="*/ 480916 h 640979"/>
                  <a:gd name="connsiteX8" fmla="*/ 121101 w 404561"/>
                  <a:gd name="connsiteY8" fmla="*/ 549232 h 640979"/>
                  <a:gd name="connsiteX9" fmla="*/ 120640 w 404561"/>
                  <a:gd name="connsiteY9" fmla="*/ 549364 h 640979"/>
                  <a:gd name="connsiteX10" fmla="*/ 5792 w 404561"/>
                  <a:gd name="connsiteY10" fmla="*/ 640980 h 64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561" h="640979">
                    <a:moveTo>
                      <a:pt x="5792" y="640980"/>
                    </a:moveTo>
                    <a:lnTo>
                      <a:pt x="0" y="637755"/>
                    </a:lnTo>
                    <a:cubicBezTo>
                      <a:pt x="43636" y="560224"/>
                      <a:pt x="114322" y="544033"/>
                      <a:pt x="119192" y="542980"/>
                    </a:cubicBezTo>
                    <a:cubicBezTo>
                      <a:pt x="127419" y="540150"/>
                      <a:pt x="381139" y="450180"/>
                      <a:pt x="395882" y="270503"/>
                    </a:cubicBezTo>
                    <a:cubicBezTo>
                      <a:pt x="410888" y="88193"/>
                      <a:pt x="339675" y="5266"/>
                      <a:pt x="339017" y="4410"/>
                    </a:cubicBezTo>
                    <a:lnTo>
                      <a:pt x="343953" y="0"/>
                    </a:lnTo>
                    <a:cubicBezTo>
                      <a:pt x="344677" y="856"/>
                      <a:pt x="417733" y="85626"/>
                      <a:pt x="402463" y="270964"/>
                    </a:cubicBezTo>
                    <a:cubicBezTo>
                      <a:pt x="396145" y="348100"/>
                      <a:pt x="345401" y="420695"/>
                      <a:pt x="255694" y="480916"/>
                    </a:cubicBezTo>
                    <a:cubicBezTo>
                      <a:pt x="188233" y="526263"/>
                      <a:pt x="121759" y="549035"/>
                      <a:pt x="121101" y="549232"/>
                    </a:cubicBezTo>
                    <a:lnTo>
                      <a:pt x="120640" y="549364"/>
                    </a:lnTo>
                    <a:cubicBezTo>
                      <a:pt x="120048" y="549561"/>
                      <a:pt x="49230" y="563844"/>
                      <a:pt x="5792" y="6409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4FE30254-64F4-4BE8-85DF-F04971498B4F}"/>
                  </a:ext>
                </a:extLst>
              </p:cNvPr>
              <p:cNvSpPr/>
              <p:nvPr/>
            </p:nvSpPr>
            <p:spPr>
              <a:xfrm>
                <a:off x="6185255" y="5756507"/>
                <a:ext cx="63403" cy="168422"/>
              </a:xfrm>
              <a:custGeom>
                <a:avLst/>
                <a:gdLst>
                  <a:gd name="connsiteX0" fmla="*/ 45930 w 63403"/>
                  <a:gd name="connsiteY0" fmla="*/ 168422 h 168422"/>
                  <a:gd name="connsiteX1" fmla="*/ 32503 w 63403"/>
                  <a:gd name="connsiteY1" fmla="*/ 151639 h 168422"/>
                  <a:gd name="connsiteX2" fmla="*/ 12825 w 63403"/>
                  <a:gd name="connsiteY2" fmla="*/ 123997 h 168422"/>
                  <a:gd name="connsiteX3" fmla="*/ 1241 w 63403"/>
                  <a:gd name="connsiteY3" fmla="*/ 58576 h 168422"/>
                  <a:gd name="connsiteX4" fmla="*/ 32569 w 63403"/>
                  <a:gd name="connsiteY4" fmla="*/ 0 h 168422"/>
                  <a:gd name="connsiteX5" fmla="*/ 35399 w 63403"/>
                  <a:gd name="connsiteY5" fmla="*/ 27379 h 168422"/>
                  <a:gd name="connsiteX6" fmla="*/ 50932 w 63403"/>
                  <a:gd name="connsiteY6" fmla="*/ 50152 h 168422"/>
                  <a:gd name="connsiteX7" fmla="*/ 63108 w 63403"/>
                  <a:gd name="connsiteY7" fmla="*/ 99711 h 168422"/>
                  <a:gd name="connsiteX8" fmla="*/ 54288 w 63403"/>
                  <a:gd name="connsiteY8" fmla="*/ 135185 h 168422"/>
                  <a:gd name="connsiteX9" fmla="*/ 45930 w 63403"/>
                  <a:gd name="connsiteY9" fmla="*/ 168422 h 16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03" h="168422">
                    <a:moveTo>
                      <a:pt x="45930" y="168422"/>
                    </a:moveTo>
                    <a:cubicBezTo>
                      <a:pt x="41454" y="162828"/>
                      <a:pt x="36979" y="157234"/>
                      <a:pt x="32503" y="151639"/>
                    </a:cubicBezTo>
                    <a:cubicBezTo>
                      <a:pt x="25395" y="142820"/>
                      <a:pt x="18287" y="133935"/>
                      <a:pt x="12825" y="123997"/>
                    </a:cubicBezTo>
                    <a:cubicBezTo>
                      <a:pt x="1833" y="104318"/>
                      <a:pt x="-2313" y="80887"/>
                      <a:pt x="1241" y="58576"/>
                    </a:cubicBezTo>
                    <a:cubicBezTo>
                      <a:pt x="4795" y="36330"/>
                      <a:pt x="16050" y="15335"/>
                      <a:pt x="32569" y="0"/>
                    </a:cubicBezTo>
                    <a:cubicBezTo>
                      <a:pt x="28357" y="8161"/>
                      <a:pt x="31121" y="19218"/>
                      <a:pt x="35399" y="27379"/>
                    </a:cubicBezTo>
                    <a:cubicBezTo>
                      <a:pt x="39677" y="35540"/>
                      <a:pt x="45996" y="42385"/>
                      <a:pt x="50932" y="50152"/>
                    </a:cubicBezTo>
                    <a:cubicBezTo>
                      <a:pt x="60278" y="64697"/>
                      <a:pt x="64622" y="82467"/>
                      <a:pt x="63108" y="99711"/>
                    </a:cubicBezTo>
                    <a:cubicBezTo>
                      <a:pt x="62055" y="111887"/>
                      <a:pt x="58172" y="123602"/>
                      <a:pt x="54288" y="135185"/>
                    </a:cubicBezTo>
                    <a:cubicBezTo>
                      <a:pt x="50471" y="146571"/>
                      <a:pt x="49681" y="157102"/>
                      <a:pt x="45930" y="168422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C3BE26E9-E077-4C4B-B5B9-EFDB60F2A335}"/>
                  </a:ext>
                </a:extLst>
              </p:cNvPr>
              <p:cNvSpPr/>
              <p:nvPr/>
            </p:nvSpPr>
            <p:spPr>
              <a:xfrm>
                <a:off x="6241446" y="5895998"/>
                <a:ext cx="181854" cy="69140"/>
              </a:xfrm>
              <a:custGeom>
                <a:avLst/>
                <a:gdLst>
                  <a:gd name="connsiteX0" fmla="*/ 181855 w 181854"/>
                  <a:gd name="connsiteY0" fmla="*/ 43345 h 69140"/>
                  <a:gd name="connsiteX1" fmla="*/ 153159 w 181854"/>
                  <a:gd name="connsiteY1" fmla="*/ 40449 h 69140"/>
                  <a:gd name="connsiteX2" fmla="*/ 129268 w 181854"/>
                  <a:gd name="connsiteY2" fmla="*/ 23139 h 69140"/>
                  <a:gd name="connsiteX3" fmla="*/ 105443 w 181854"/>
                  <a:gd name="connsiteY3" fmla="*/ 5698 h 69140"/>
                  <a:gd name="connsiteX4" fmla="*/ 6 w 181854"/>
                  <a:gd name="connsiteY4" fmla="*/ 25970 h 69140"/>
                  <a:gd name="connsiteX5" fmla="*/ 94912 w 181854"/>
                  <a:gd name="connsiteY5" fmla="*/ 68881 h 69140"/>
                  <a:gd name="connsiteX6" fmla="*/ 181855 w 181854"/>
                  <a:gd name="connsiteY6" fmla="*/ 43345 h 6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854" h="69140">
                    <a:moveTo>
                      <a:pt x="181855" y="43345"/>
                    </a:moveTo>
                    <a:cubicBezTo>
                      <a:pt x="172509" y="46636"/>
                      <a:pt x="162044" y="44727"/>
                      <a:pt x="153159" y="40449"/>
                    </a:cubicBezTo>
                    <a:cubicBezTo>
                      <a:pt x="144274" y="36171"/>
                      <a:pt x="136705" y="29590"/>
                      <a:pt x="129268" y="23139"/>
                    </a:cubicBezTo>
                    <a:cubicBezTo>
                      <a:pt x="121831" y="16624"/>
                      <a:pt x="114525" y="9581"/>
                      <a:pt x="105443" y="5698"/>
                    </a:cubicBezTo>
                    <a:cubicBezTo>
                      <a:pt x="70100" y="-9374"/>
                      <a:pt x="5798" y="8265"/>
                      <a:pt x="6" y="25970"/>
                    </a:cubicBezTo>
                    <a:cubicBezTo>
                      <a:pt x="-521" y="27549"/>
                      <a:pt x="34427" y="72962"/>
                      <a:pt x="94912" y="68881"/>
                    </a:cubicBezTo>
                    <a:cubicBezTo>
                      <a:pt x="155265" y="64801"/>
                      <a:pt x="181855" y="43345"/>
                      <a:pt x="181855" y="4334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74210992-A74B-4E66-B5D0-DF2AEE50BCB0}"/>
                  </a:ext>
                </a:extLst>
              </p:cNvPr>
              <p:cNvSpPr/>
              <p:nvPr/>
            </p:nvSpPr>
            <p:spPr>
              <a:xfrm>
                <a:off x="6249850" y="5702341"/>
                <a:ext cx="66480" cy="163354"/>
              </a:xfrm>
              <a:custGeom>
                <a:avLst/>
                <a:gdLst>
                  <a:gd name="connsiteX0" fmla="*/ 45177 w 66480"/>
                  <a:gd name="connsiteY0" fmla="*/ 163355 h 163354"/>
                  <a:gd name="connsiteX1" fmla="*/ 64856 w 66480"/>
                  <a:gd name="connsiteY1" fmla="*/ 113730 h 163354"/>
                  <a:gd name="connsiteX2" fmla="*/ 56102 w 66480"/>
                  <a:gd name="connsiteY2" fmla="*/ 62394 h 163354"/>
                  <a:gd name="connsiteX3" fmla="*/ 37410 w 66480"/>
                  <a:gd name="connsiteY3" fmla="*/ 44097 h 163354"/>
                  <a:gd name="connsiteX4" fmla="*/ 19508 w 66480"/>
                  <a:gd name="connsiteY4" fmla="*/ 25076 h 163354"/>
                  <a:gd name="connsiteX5" fmla="*/ 16086 w 66480"/>
                  <a:gd name="connsiteY5" fmla="*/ 0 h 163354"/>
                  <a:gd name="connsiteX6" fmla="*/ 159 w 66480"/>
                  <a:gd name="connsiteY6" fmla="*/ 49691 h 163354"/>
                  <a:gd name="connsiteX7" fmla="*/ 16218 w 66480"/>
                  <a:gd name="connsiteY7" fmla="*/ 109188 h 163354"/>
                  <a:gd name="connsiteX8" fmla="*/ 45177 w 66480"/>
                  <a:gd name="connsiteY8" fmla="*/ 163355 h 16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80" h="163354">
                    <a:moveTo>
                      <a:pt x="45177" y="163355"/>
                    </a:moveTo>
                    <a:cubicBezTo>
                      <a:pt x="53272" y="147427"/>
                      <a:pt x="61433" y="131237"/>
                      <a:pt x="64856" y="113730"/>
                    </a:cubicBezTo>
                    <a:cubicBezTo>
                      <a:pt x="68344" y="96223"/>
                      <a:pt x="66567" y="76873"/>
                      <a:pt x="56102" y="62394"/>
                    </a:cubicBezTo>
                    <a:cubicBezTo>
                      <a:pt x="50968" y="55285"/>
                      <a:pt x="44123" y="49757"/>
                      <a:pt x="37410" y="44097"/>
                    </a:cubicBezTo>
                    <a:cubicBezTo>
                      <a:pt x="30697" y="38437"/>
                      <a:pt x="24050" y="32579"/>
                      <a:pt x="19508" y="25076"/>
                    </a:cubicBezTo>
                    <a:cubicBezTo>
                      <a:pt x="15033" y="17573"/>
                      <a:pt x="12927" y="8161"/>
                      <a:pt x="16086" y="0"/>
                    </a:cubicBezTo>
                    <a:cubicBezTo>
                      <a:pt x="2594" y="12703"/>
                      <a:pt x="-829" y="31197"/>
                      <a:pt x="159" y="49691"/>
                    </a:cubicBezTo>
                    <a:cubicBezTo>
                      <a:pt x="1278" y="70292"/>
                      <a:pt x="7596" y="90431"/>
                      <a:pt x="16218" y="109188"/>
                    </a:cubicBezTo>
                    <a:cubicBezTo>
                      <a:pt x="24905" y="127880"/>
                      <a:pt x="34251" y="145782"/>
                      <a:pt x="45177" y="16335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55E7D8D-727C-4A53-82B4-BA097CFC46AC}"/>
                  </a:ext>
                </a:extLst>
              </p:cNvPr>
              <p:cNvSpPr/>
              <p:nvPr/>
            </p:nvSpPr>
            <p:spPr>
              <a:xfrm>
                <a:off x="6308913" y="5794542"/>
                <a:ext cx="172700" cy="75811"/>
              </a:xfrm>
              <a:custGeom>
                <a:avLst/>
                <a:gdLst>
                  <a:gd name="connsiteX0" fmla="*/ 0 w 172700"/>
                  <a:gd name="connsiteY0" fmla="*/ 62926 h 75811"/>
                  <a:gd name="connsiteX1" fmla="*/ 38831 w 172700"/>
                  <a:gd name="connsiteY1" fmla="*/ 21002 h 75811"/>
                  <a:gd name="connsiteX2" fmla="*/ 90957 w 172700"/>
                  <a:gd name="connsiteY2" fmla="*/ 7 h 75811"/>
                  <a:gd name="connsiteX3" fmla="*/ 172700 w 172700"/>
                  <a:gd name="connsiteY3" fmla="*/ 13236 h 75811"/>
                  <a:gd name="connsiteX4" fmla="*/ 84836 w 172700"/>
                  <a:gd name="connsiteY4" fmla="*/ 72009 h 75811"/>
                  <a:gd name="connsiteX5" fmla="*/ 0 w 172700"/>
                  <a:gd name="connsiteY5" fmla="*/ 62926 h 7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700" h="75811">
                    <a:moveTo>
                      <a:pt x="0" y="62926"/>
                    </a:moveTo>
                    <a:cubicBezTo>
                      <a:pt x="11913" y="47987"/>
                      <a:pt x="23891" y="32915"/>
                      <a:pt x="38831" y="21002"/>
                    </a:cubicBezTo>
                    <a:cubicBezTo>
                      <a:pt x="53706" y="9023"/>
                      <a:pt x="71871" y="270"/>
                      <a:pt x="90957" y="7"/>
                    </a:cubicBezTo>
                    <a:cubicBezTo>
                      <a:pt x="118732" y="-388"/>
                      <a:pt x="145190" y="16921"/>
                      <a:pt x="172700" y="13236"/>
                    </a:cubicBezTo>
                    <a:cubicBezTo>
                      <a:pt x="148546" y="38640"/>
                      <a:pt x="118600" y="62532"/>
                      <a:pt x="84836" y="72009"/>
                    </a:cubicBezTo>
                    <a:cubicBezTo>
                      <a:pt x="56996" y="79841"/>
                      <a:pt x="26195" y="74971"/>
                      <a:pt x="0" y="62926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596DA4A3-3809-4475-BEBD-80902AC5C84F}"/>
                  </a:ext>
                </a:extLst>
              </p:cNvPr>
              <p:cNvSpPr/>
              <p:nvPr/>
            </p:nvSpPr>
            <p:spPr>
              <a:xfrm>
                <a:off x="6360782" y="5661009"/>
                <a:ext cx="134916" cy="91226"/>
              </a:xfrm>
              <a:custGeom>
                <a:avLst/>
                <a:gdLst>
                  <a:gd name="connsiteX0" fmla="*/ 1047 w 134916"/>
                  <a:gd name="connsiteY0" fmla="*/ 86548 h 91226"/>
                  <a:gd name="connsiteX1" fmla="*/ 12696 w 134916"/>
                  <a:gd name="connsiteY1" fmla="*/ 44755 h 91226"/>
                  <a:gd name="connsiteX2" fmla="*/ 40602 w 134916"/>
                  <a:gd name="connsiteY2" fmla="*/ 12505 h 91226"/>
                  <a:gd name="connsiteX3" fmla="*/ 87529 w 134916"/>
                  <a:gd name="connsiteY3" fmla="*/ 5199 h 91226"/>
                  <a:gd name="connsiteX4" fmla="*/ 134916 w 134916"/>
                  <a:gd name="connsiteY4" fmla="*/ 0 h 91226"/>
                  <a:gd name="connsiteX5" fmla="*/ 85883 w 134916"/>
                  <a:gd name="connsiteY5" fmla="*/ 73253 h 91226"/>
                  <a:gd name="connsiteX6" fmla="*/ 60 w 134916"/>
                  <a:gd name="connsiteY6" fmla="*/ 88325 h 91226"/>
                  <a:gd name="connsiteX7" fmla="*/ 1047 w 134916"/>
                  <a:gd name="connsiteY7" fmla="*/ 86548 h 9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916" h="91226">
                    <a:moveTo>
                      <a:pt x="1047" y="86548"/>
                    </a:moveTo>
                    <a:cubicBezTo>
                      <a:pt x="3877" y="72331"/>
                      <a:pt x="6773" y="57984"/>
                      <a:pt x="12696" y="44755"/>
                    </a:cubicBezTo>
                    <a:cubicBezTo>
                      <a:pt x="18620" y="31526"/>
                      <a:pt x="27834" y="19284"/>
                      <a:pt x="40602" y="12505"/>
                    </a:cubicBezTo>
                    <a:cubicBezTo>
                      <a:pt x="54752" y="5002"/>
                      <a:pt x="71536" y="4804"/>
                      <a:pt x="87529" y="5199"/>
                    </a:cubicBezTo>
                    <a:cubicBezTo>
                      <a:pt x="103522" y="5594"/>
                      <a:pt x="120173" y="6187"/>
                      <a:pt x="134916" y="0"/>
                    </a:cubicBezTo>
                    <a:cubicBezTo>
                      <a:pt x="129585" y="29419"/>
                      <a:pt x="110828" y="56931"/>
                      <a:pt x="85883" y="73253"/>
                    </a:cubicBezTo>
                    <a:cubicBezTo>
                      <a:pt x="60873" y="89641"/>
                      <a:pt x="29084" y="95235"/>
                      <a:pt x="60" y="88325"/>
                    </a:cubicBezTo>
                    <a:cubicBezTo>
                      <a:pt x="-335" y="88983"/>
                      <a:pt x="1376" y="85889"/>
                      <a:pt x="1047" y="86548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65849FF-AE08-43C9-9698-28CEE004CECB}"/>
                  </a:ext>
                </a:extLst>
              </p:cNvPr>
              <p:cNvSpPr/>
              <p:nvPr/>
            </p:nvSpPr>
            <p:spPr>
              <a:xfrm>
                <a:off x="6280336" y="5626061"/>
                <a:ext cx="82054" cy="120179"/>
              </a:xfrm>
              <a:custGeom>
                <a:avLst/>
                <a:gdLst>
                  <a:gd name="connsiteX0" fmla="*/ 81494 w 82054"/>
                  <a:gd name="connsiteY0" fmla="*/ 120180 h 120179"/>
                  <a:gd name="connsiteX1" fmla="*/ 79848 w 82054"/>
                  <a:gd name="connsiteY1" fmla="*/ 77728 h 120179"/>
                  <a:gd name="connsiteX2" fmla="*/ 58260 w 82054"/>
                  <a:gd name="connsiteY2" fmla="*/ 42188 h 120179"/>
                  <a:gd name="connsiteX3" fmla="*/ 32922 w 82054"/>
                  <a:gd name="connsiteY3" fmla="*/ 30078 h 120179"/>
                  <a:gd name="connsiteX4" fmla="*/ 3370 w 82054"/>
                  <a:gd name="connsiteY4" fmla="*/ 0 h 120179"/>
                  <a:gd name="connsiteX5" fmla="*/ 7319 w 82054"/>
                  <a:gd name="connsiteY5" fmla="*/ 58379 h 120179"/>
                  <a:gd name="connsiteX6" fmla="*/ 44637 w 82054"/>
                  <a:gd name="connsiteY6" fmla="*/ 102672 h 120179"/>
                  <a:gd name="connsiteX7" fmla="*/ 81494 w 82054"/>
                  <a:gd name="connsiteY7" fmla="*/ 120180 h 1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054" h="120179">
                    <a:moveTo>
                      <a:pt x="81494" y="120180"/>
                    </a:moveTo>
                    <a:cubicBezTo>
                      <a:pt x="82152" y="105963"/>
                      <a:pt x="82810" y="91615"/>
                      <a:pt x="79848" y="77728"/>
                    </a:cubicBezTo>
                    <a:cubicBezTo>
                      <a:pt x="76886" y="63841"/>
                      <a:pt x="69976" y="50217"/>
                      <a:pt x="58260" y="42188"/>
                    </a:cubicBezTo>
                    <a:cubicBezTo>
                      <a:pt x="50494" y="36923"/>
                      <a:pt x="41280" y="34356"/>
                      <a:pt x="32922" y="30078"/>
                    </a:cubicBezTo>
                    <a:cubicBezTo>
                      <a:pt x="20219" y="23562"/>
                      <a:pt x="9689" y="12834"/>
                      <a:pt x="3370" y="0"/>
                    </a:cubicBezTo>
                    <a:cubicBezTo>
                      <a:pt x="-2027" y="18757"/>
                      <a:pt x="-1105" y="40806"/>
                      <a:pt x="7319" y="58379"/>
                    </a:cubicBezTo>
                    <a:cubicBezTo>
                      <a:pt x="15744" y="75951"/>
                      <a:pt x="29236" y="90760"/>
                      <a:pt x="44637" y="102672"/>
                    </a:cubicBezTo>
                    <a:cubicBezTo>
                      <a:pt x="55101" y="110833"/>
                      <a:pt x="69515" y="114651"/>
                      <a:pt x="81494" y="1201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91C126C0-E3D1-4B7A-AA9F-BEC123260CAA}"/>
                  </a:ext>
                </a:extLst>
              </p:cNvPr>
              <p:cNvSpPr/>
              <p:nvPr/>
            </p:nvSpPr>
            <p:spPr>
              <a:xfrm>
                <a:off x="6362414" y="5514174"/>
                <a:ext cx="90079" cy="115506"/>
              </a:xfrm>
              <a:custGeom>
                <a:avLst/>
                <a:gdLst>
                  <a:gd name="connsiteX0" fmla="*/ 3759 w 90079"/>
                  <a:gd name="connsiteY0" fmla="*/ 115507 h 115506"/>
                  <a:gd name="connsiteX1" fmla="*/ 10604 w 90079"/>
                  <a:gd name="connsiteY1" fmla="*/ 59695 h 115506"/>
                  <a:gd name="connsiteX2" fmla="*/ 88332 w 90079"/>
                  <a:gd name="connsiteY2" fmla="*/ 0 h 115506"/>
                  <a:gd name="connsiteX3" fmla="*/ 71352 w 90079"/>
                  <a:gd name="connsiteY3" fmla="*/ 75096 h 115506"/>
                  <a:gd name="connsiteX4" fmla="*/ 3759 w 90079"/>
                  <a:gd name="connsiteY4" fmla="*/ 115507 h 11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079" h="115506">
                    <a:moveTo>
                      <a:pt x="3759" y="115507"/>
                    </a:moveTo>
                    <a:cubicBezTo>
                      <a:pt x="-3086" y="97275"/>
                      <a:pt x="-453" y="75754"/>
                      <a:pt x="10604" y="59695"/>
                    </a:cubicBezTo>
                    <a:cubicBezTo>
                      <a:pt x="29295" y="32645"/>
                      <a:pt x="66481" y="24615"/>
                      <a:pt x="88332" y="0"/>
                    </a:cubicBezTo>
                    <a:cubicBezTo>
                      <a:pt x="93597" y="25668"/>
                      <a:pt x="86687" y="53837"/>
                      <a:pt x="71352" y="75096"/>
                    </a:cubicBezTo>
                    <a:cubicBezTo>
                      <a:pt x="56016" y="96354"/>
                      <a:pt x="29756" y="112282"/>
                      <a:pt x="3759" y="11550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AB83073-A73D-4016-80E0-E570A68851B4}"/>
                  </a:ext>
                </a:extLst>
              </p:cNvPr>
              <p:cNvSpPr/>
              <p:nvPr/>
            </p:nvSpPr>
            <p:spPr>
              <a:xfrm>
                <a:off x="6244743" y="5555177"/>
                <a:ext cx="116428" cy="71629"/>
              </a:xfrm>
              <a:custGeom>
                <a:avLst/>
                <a:gdLst>
                  <a:gd name="connsiteX0" fmla="*/ 116428 w 116428"/>
                  <a:gd name="connsiteY0" fmla="*/ 71344 h 71629"/>
                  <a:gd name="connsiteX1" fmla="*/ 103989 w 116428"/>
                  <a:gd name="connsiteY1" fmla="*/ 37515 h 71629"/>
                  <a:gd name="connsiteX2" fmla="*/ 77860 w 116428"/>
                  <a:gd name="connsiteY2" fmla="*/ 13690 h 71629"/>
                  <a:gd name="connsiteX3" fmla="*/ 48440 w 116428"/>
                  <a:gd name="connsiteY3" fmla="*/ 10465 h 71629"/>
                  <a:gd name="connsiteX4" fmla="*/ 0 w 116428"/>
                  <a:gd name="connsiteY4" fmla="*/ 0 h 71629"/>
                  <a:gd name="connsiteX5" fmla="*/ 44755 w 116428"/>
                  <a:gd name="connsiteY5" fmla="*/ 55483 h 71629"/>
                  <a:gd name="connsiteX6" fmla="*/ 116428 w 116428"/>
                  <a:gd name="connsiteY6" fmla="*/ 71344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428" h="71629">
                    <a:moveTo>
                      <a:pt x="116428" y="71344"/>
                    </a:moveTo>
                    <a:cubicBezTo>
                      <a:pt x="113203" y="59761"/>
                      <a:pt x="109846" y="48045"/>
                      <a:pt x="103989" y="37515"/>
                    </a:cubicBezTo>
                    <a:cubicBezTo>
                      <a:pt x="98065" y="27050"/>
                      <a:pt x="89180" y="17704"/>
                      <a:pt x="77860" y="13690"/>
                    </a:cubicBezTo>
                    <a:cubicBezTo>
                      <a:pt x="68514" y="10399"/>
                      <a:pt x="58313" y="10926"/>
                      <a:pt x="48440" y="10465"/>
                    </a:cubicBezTo>
                    <a:cubicBezTo>
                      <a:pt x="31855" y="9741"/>
                      <a:pt x="15401" y="6187"/>
                      <a:pt x="0" y="0"/>
                    </a:cubicBezTo>
                    <a:cubicBezTo>
                      <a:pt x="9083" y="22443"/>
                      <a:pt x="24220" y="42517"/>
                      <a:pt x="44755" y="55483"/>
                    </a:cubicBezTo>
                    <a:cubicBezTo>
                      <a:pt x="65223" y="68449"/>
                      <a:pt x="92208" y="72858"/>
                      <a:pt x="116428" y="713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CAD70D15-EBBB-4655-9E7A-329E3A171C0C}"/>
                  </a:ext>
                </a:extLst>
              </p:cNvPr>
              <p:cNvSpPr/>
              <p:nvPr/>
            </p:nvSpPr>
            <p:spPr>
              <a:xfrm>
                <a:off x="6336661" y="5387939"/>
                <a:ext cx="48689" cy="156443"/>
              </a:xfrm>
              <a:custGeom>
                <a:avLst/>
                <a:gdLst>
                  <a:gd name="connsiteX0" fmla="*/ 13453 w 48689"/>
                  <a:gd name="connsiteY0" fmla="*/ 156444 h 156443"/>
                  <a:gd name="connsiteX1" fmla="*/ 26 w 48689"/>
                  <a:gd name="connsiteY1" fmla="*/ 69436 h 156443"/>
                  <a:gd name="connsiteX2" fmla="*/ 4436 w 48689"/>
                  <a:gd name="connsiteY2" fmla="*/ 31723 h 156443"/>
                  <a:gd name="connsiteX3" fmla="*/ 24641 w 48689"/>
                  <a:gd name="connsiteY3" fmla="*/ 0 h 156443"/>
                  <a:gd name="connsiteX4" fmla="*/ 27537 w 48689"/>
                  <a:gd name="connsiteY4" fmla="*/ 28235 h 156443"/>
                  <a:gd name="connsiteX5" fmla="*/ 41885 w 48689"/>
                  <a:gd name="connsiteY5" fmla="*/ 53442 h 156443"/>
                  <a:gd name="connsiteX6" fmla="*/ 44386 w 48689"/>
                  <a:gd name="connsiteY6" fmla="*/ 108332 h 156443"/>
                  <a:gd name="connsiteX7" fmla="*/ 13453 w 48689"/>
                  <a:gd name="connsiteY7" fmla="*/ 156444 h 15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689" h="156443">
                    <a:moveTo>
                      <a:pt x="13453" y="156444"/>
                    </a:moveTo>
                    <a:cubicBezTo>
                      <a:pt x="7003" y="127748"/>
                      <a:pt x="553" y="98855"/>
                      <a:pt x="26" y="69436"/>
                    </a:cubicBezTo>
                    <a:cubicBezTo>
                      <a:pt x="-171" y="56733"/>
                      <a:pt x="685" y="43899"/>
                      <a:pt x="4436" y="31723"/>
                    </a:cubicBezTo>
                    <a:cubicBezTo>
                      <a:pt x="8122" y="19547"/>
                      <a:pt x="14769" y="8095"/>
                      <a:pt x="24641" y="0"/>
                    </a:cubicBezTo>
                    <a:cubicBezTo>
                      <a:pt x="21548" y="9148"/>
                      <a:pt x="23259" y="19547"/>
                      <a:pt x="27537" y="28235"/>
                    </a:cubicBezTo>
                    <a:cubicBezTo>
                      <a:pt x="31815" y="36923"/>
                      <a:pt x="37739" y="44689"/>
                      <a:pt x="41885" y="53442"/>
                    </a:cubicBezTo>
                    <a:cubicBezTo>
                      <a:pt x="49981" y="70423"/>
                      <a:pt x="50902" y="90628"/>
                      <a:pt x="44386" y="108332"/>
                    </a:cubicBezTo>
                    <a:cubicBezTo>
                      <a:pt x="37870" y="126037"/>
                      <a:pt x="26353" y="142688"/>
                      <a:pt x="13453" y="1564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11D282A0-2CF1-428D-8077-9468B5F9FC6B}"/>
                  </a:ext>
                </a:extLst>
              </p:cNvPr>
              <p:cNvSpPr/>
              <p:nvPr/>
            </p:nvSpPr>
            <p:spPr>
              <a:xfrm>
                <a:off x="6218943" y="5471788"/>
                <a:ext cx="127353" cy="71870"/>
              </a:xfrm>
              <a:custGeom>
                <a:avLst/>
                <a:gdLst>
                  <a:gd name="connsiteX0" fmla="*/ 127354 w 127353"/>
                  <a:gd name="connsiteY0" fmla="*/ 71871 h 71870"/>
                  <a:gd name="connsiteX1" fmla="*/ 112348 w 127353"/>
                  <a:gd name="connsiteY1" fmla="*/ 40872 h 71870"/>
                  <a:gd name="connsiteX2" fmla="*/ 88983 w 127353"/>
                  <a:gd name="connsiteY2" fmla="*/ 16981 h 71870"/>
                  <a:gd name="connsiteX3" fmla="*/ 0 w 127353"/>
                  <a:gd name="connsiteY3" fmla="*/ 0 h 71870"/>
                  <a:gd name="connsiteX4" fmla="*/ 11518 w 127353"/>
                  <a:gd name="connsiteY4" fmla="*/ 25537 h 71870"/>
                  <a:gd name="connsiteX5" fmla="*/ 62986 w 127353"/>
                  <a:gd name="connsiteY5" fmla="*/ 58773 h 71870"/>
                  <a:gd name="connsiteX6" fmla="*/ 127354 w 127353"/>
                  <a:gd name="connsiteY6" fmla="*/ 71871 h 7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353" h="71870">
                    <a:moveTo>
                      <a:pt x="127354" y="71871"/>
                    </a:moveTo>
                    <a:cubicBezTo>
                      <a:pt x="123273" y="61340"/>
                      <a:pt x="118139" y="50546"/>
                      <a:pt x="112348" y="40872"/>
                    </a:cubicBezTo>
                    <a:cubicBezTo>
                      <a:pt x="106556" y="31197"/>
                      <a:pt x="98855" y="22443"/>
                      <a:pt x="88983" y="16981"/>
                    </a:cubicBezTo>
                    <a:cubicBezTo>
                      <a:pt x="62328" y="2172"/>
                      <a:pt x="26919" y="14348"/>
                      <a:pt x="0" y="0"/>
                    </a:cubicBezTo>
                    <a:cubicBezTo>
                      <a:pt x="3225" y="8490"/>
                      <a:pt x="5726" y="18494"/>
                      <a:pt x="11518" y="25537"/>
                    </a:cubicBezTo>
                    <a:cubicBezTo>
                      <a:pt x="24681" y="41464"/>
                      <a:pt x="43373" y="52126"/>
                      <a:pt x="62986" y="58773"/>
                    </a:cubicBezTo>
                    <a:cubicBezTo>
                      <a:pt x="82533" y="65421"/>
                      <a:pt x="126893" y="71015"/>
                      <a:pt x="127354" y="7187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87E04E43-CF55-4FA9-8BB6-E1316109EA10}"/>
                  </a:ext>
                </a:extLst>
              </p:cNvPr>
              <p:cNvSpPr/>
              <p:nvPr/>
            </p:nvSpPr>
            <p:spPr>
              <a:xfrm>
                <a:off x="6238165" y="5331140"/>
                <a:ext cx="71888" cy="131763"/>
              </a:xfrm>
              <a:custGeom>
                <a:avLst/>
                <a:gdLst>
                  <a:gd name="connsiteX0" fmla="*/ 68972 w 71888"/>
                  <a:gd name="connsiteY0" fmla="*/ 131763 h 131763"/>
                  <a:gd name="connsiteX1" fmla="*/ 33497 w 71888"/>
                  <a:gd name="connsiteY1" fmla="*/ 97605 h 131763"/>
                  <a:gd name="connsiteX2" fmla="*/ 1181 w 71888"/>
                  <a:gd name="connsiteY2" fmla="*/ 61077 h 131763"/>
                  <a:gd name="connsiteX3" fmla="*/ 5657 w 71888"/>
                  <a:gd name="connsiteY3" fmla="*/ 0 h 131763"/>
                  <a:gd name="connsiteX4" fmla="*/ 21255 w 71888"/>
                  <a:gd name="connsiteY4" fmla="*/ 16849 h 131763"/>
                  <a:gd name="connsiteX5" fmla="*/ 48174 w 71888"/>
                  <a:gd name="connsiteY5" fmla="*/ 41793 h 131763"/>
                  <a:gd name="connsiteX6" fmla="*/ 68972 w 71888"/>
                  <a:gd name="connsiteY6" fmla="*/ 131763 h 13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88" h="131763">
                    <a:moveTo>
                      <a:pt x="68972" y="131763"/>
                    </a:moveTo>
                    <a:cubicBezTo>
                      <a:pt x="62456" y="116428"/>
                      <a:pt x="47384" y="106885"/>
                      <a:pt x="33497" y="97605"/>
                    </a:cubicBezTo>
                    <a:cubicBezTo>
                      <a:pt x="19610" y="88325"/>
                      <a:pt x="5196" y="77268"/>
                      <a:pt x="1181" y="61077"/>
                    </a:cubicBezTo>
                    <a:cubicBezTo>
                      <a:pt x="-3821" y="41135"/>
                      <a:pt x="8882" y="20337"/>
                      <a:pt x="5657" y="0"/>
                    </a:cubicBezTo>
                    <a:cubicBezTo>
                      <a:pt x="11251" y="4607"/>
                      <a:pt x="15661" y="12242"/>
                      <a:pt x="21255" y="16849"/>
                    </a:cubicBezTo>
                    <a:cubicBezTo>
                      <a:pt x="30733" y="24615"/>
                      <a:pt x="40210" y="32447"/>
                      <a:pt x="48174" y="41793"/>
                    </a:cubicBezTo>
                    <a:cubicBezTo>
                      <a:pt x="69301" y="66540"/>
                      <a:pt x="76541" y="100171"/>
                      <a:pt x="68972" y="131763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8F9693A9-9B88-400E-93A7-B8E1DB888C3D}"/>
                  </a:ext>
                </a:extLst>
              </p:cNvPr>
              <p:cNvSpPr/>
              <p:nvPr/>
            </p:nvSpPr>
            <p:spPr>
              <a:xfrm>
                <a:off x="5821153" y="5852796"/>
                <a:ext cx="91088" cy="151046"/>
              </a:xfrm>
              <a:custGeom>
                <a:avLst/>
                <a:gdLst>
                  <a:gd name="connsiteX0" fmla="*/ 91089 w 91088"/>
                  <a:gd name="connsiteY0" fmla="*/ 151047 h 151046"/>
                  <a:gd name="connsiteX1" fmla="*/ 78650 w 91088"/>
                  <a:gd name="connsiteY1" fmla="*/ 100105 h 151046"/>
                  <a:gd name="connsiteX2" fmla="*/ 67988 w 91088"/>
                  <a:gd name="connsiteY2" fmla="*/ 64762 h 151046"/>
                  <a:gd name="connsiteX3" fmla="*/ 0 w 91088"/>
                  <a:gd name="connsiteY3" fmla="*/ 0 h 151046"/>
                  <a:gd name="connsiteX4" fmla="*/ 10794 w 91088"/>
                  <a:gd name="connsiteY4" fmla="*/ 42583 h 151046"/>
                  <a:gd name="connsiteX5" fmla="*/ 13163 w 91088"/>
                  <a:gd name="connsiteY5" fmla="*/ 86679 h 151046"/>
                  <a:gd name="connsiteX6" fmla="*/ 44623 w 91088"/>
                  <a:gd name="connsiteY6" fmla="*/ 125971 h 151046"/>
                  <a:gd name="connsiteX7" fmla="*/ 91089 w 91088"/>
                  <a:gd name="connsiteY7" fmla="*/ 151047 h 15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88" h="151046">
                    <a:moveTo>
                      <a:pt x="91089" y="151047"/>
                    </a:moveTo>
                    <a:cubicBezTo>
                      <a:pt x="86943" y="134067"/>
                      <a:pt x="82796" y="117086"/>
                      <a:pt x="78650" y="100105"/>
                    </a:cubicBezTo>
                    <a:cubicBezTo>
                      <a:pt x="75754" y="88127"/>
                      <a:pt x="72792" y="76149"/>
                      <a:pt x="67988" y="64762"/>
                    </a:cubicBezTo>
                    <a:cubicBezTo>
                      <a:pt x="55549" y="35080"/>
                      <a:pt x="30275" y="10991"/>
                      <a:pt x="0" y="0"/>
                    </a:cubicBezTo>
                    <a:cubicBezTo>
                      <a:pt x="9543" y="11320"/>
                      <a:pt x="11057" y="27774"/>
                      <a:pt x="10794" y="42583"/>
                    </a:cubicBezTo>
                    <a:cubicBezTo>
                      <a:pt x="10531" y="57391"/>
                      <a:pt x="8754" y="72529"/>
                      <a:pt x="13163" y="86679"/>
                    </a:cubicBezTo>
                    <a:cubicBezTo>
                      <a:pt x="18231" y="103001"/>
                      <a:pt x="30802" y="115901"/>
                      <a:pt x="44623" y="125971"/>
                    </a:cubicBezTo>
                    <a:cubicBezTo>
                      <a:pt x="58115" y="135843"/>
                      <a:pt x="75228" y="145848"/>
                      <a:pt x="91089" y="15104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1AEDD98D-16DA-4217-8371-79390677CBDE}"/>
                  </a:ext>
                </a:extLst>
              </p:cNvPr>
              <p:cNvSpPr/>
              <p:nvPr/>
            </p:nvSpPr>
            <p:spPr>
              <a:xfrm>
                <a:off x="5688732" y="5971214"/>
                <a:ext cx="182112" cy="73166"/>
              </a:xfrm>
              <a:custGeom>
                <a:avLst/>
                <a:gdLst>
                  <a:gd name="connsiteX0" fmla="*/ 0 w 182112"/>
                  <a:gd name="connsiteY0" fmla="*/ 62641 h 73166"/>
                  <a:gd name="connsiteX1" fmla="*/ 48506 w 182112"/>
                  <a:gd name="connsiteY1" fmla="*/ 37368 h 73166"/>
                  <a:gd name="connsiteX2" fmla="*/ 68053 w 182112"/>
                  <a:gd name="connsiteY2" fmla="*/ 15715 h 73166"/>
                  <a:gd name="connsiteX3" fmla="*/ 140846 w 182112"/>
                  <a:gd name="connsiteY3" fmla="*/ 1959 h 73166"/>
                  <a:gd name="connsiteX4" fmla="*/ 182112 w 182112"/>
                  <a:gd name="connsiteY4" fmla="*/ 17952 h 73166"/>
                  <a:gd name="connsiteX5" fmla="*/ 96881 w 182112"/>
                  <a:gd name="connsiteY5" fmla="*/ 68235 h 73166"/>
                  <a:gd name="connsiteX6" fmla="*/ 0 w 182112"/>
                  <a:gd name="connsiteY6" fmla="*/ 62641 h 73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112" h="73166">
                    <a:moveTo>
                      <a:pt x="0" y="62641"/>
                    </a:moveTo>
                    <a:cubicBezTo>
                      <a:pt x="18363" y="59877"/>
                      <a:pt x="35738" y="50860"/>
                      <a:pt x="48506" y="37368"/>
                    </a:cubicBezTo>
                    <a:cubicBezTo>
                      <a:pt x="55220" y="30325"/>
                      <a:pt x="60682" y="22098"/>
                      <a:pt x="68053" y="15715"/>
                    </a:cubicBezTo>
                    <a:cubicBezTo>
                      <a:pt x="87338" y="-1003"/>
                      <a:pt x="115638" y="-2056"/>
                      <a:pt x="140846" y="1959"/>
                    </a:cubicBezTo>
                    <a:cubicBezTo>
                      <a:pt x="155589" y="4328"/>
                      <a:pt x="170660" y="8343"/>
                      <a:pt x="182112" y="17952"/>
                    </a:cubicBezTo>
                    <a:cubicBezTo>
                      <a:pt x="160130" y="43094"/>
                      <a:pt x="129262" y="60074"/>
                      <a:pt x="96881" y="68235"/>
                    </a:cubicBezTo>
                    <a:cubicBezTo>
                      <a:pt x="64500" y="76396"/>
                      <a:pt x="31328" y="74356"/>
                      <a:pt x="0" y="6264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37FDFB4-2FBC-4632-84DD-9F7F088F020F}"/>
                  </a:ext>
                </a:extLst>
              </p:cNvPr>
              <p:cNvSpPr/>
              <p:nvPr/>
            </p:nvSpPr>
            <p:spPr>
              <a:xfrm>
                <a:off x="5624898" y="5457177"/>
                <a:ext cx="404561" cy="640979"/>
              </a:xfrm>
              <a:custGeom>
                <a:avLst/>
                <a:gdLst>
                  <a:gd name="connsiteX0" fmla="*/ 398770 w 404561"/>
                  <a:gd name="connsiteY0" fmla="*/ 640980 h 640979"/>
                  <a:gd name="connsiteX1" fmla="*/ 404562 w 404561"/>
                  <a:gd name="connsiteY1" fmla="*/ 637755 h 640979"/>
                  <a:gd name="connsiteX2" fmla="*/ 285369 w 404561"/>
                  <a:gd name="connsiteY2" fmla="*/ 542980 h 640979"/>
                  <a:gd name="connsiteX3" fmla="*/ 8680 w 404561"/>
                  <a:gd name="connsiteY3" fmla="*/ 270503 h 640979"/>
                  <a:gd name="connsiteX4" fmla="*/ 65545 w 404561"/>
                  <a:gd name="connsiteY4" fmla="*/ 4410 h 640979"/>
                  <a:gd name="connsiteX5" fmla="*/ 60608 w 404561"/>
                  <a:gd name="connsiteY5" fmla="*/ 0 h 640979"/>
                  <a:gd name="connsiteX6" fmla="*/ 2098 w 404561"/>
                  <a:gd name="connsiteY6" fmla="*/ 270964 h 640979"/>
                  <a:gd name="connsiteX7" fmla="*/ 148867 w 404561"/>
                  <a:gd name="connsiteY7" fmla="*/ 480916 h 640979"/>
                  <a:gd name="connsiteX8" fmla="*/ 283460 w 404561"/>
                  <a:gd name="connsiteY8" fmla="*/ 549232 h 640979"/>
                  <a:gd name="connsiteX9" fmla="*/ 283921 w 404561"/>
                  <a:gd name="connsiteY9" fmla="*/ 549364 h 640979"/>
                  <a:gd name="connsiteX10" fmla="*/ 398770 w 404561"/>
                  <a:gd name="connsiteY10" fmla="*/ 640980 h 64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561" h="640979">
                    <a:moveTo>
                      <a:pt x="398770" y="640980"/>
                    </a:moveTo>
                    <a:lnTo>
                      <a:pt x="404562" y="637755"/>
                    </a:lnTo>
                    <a:cubicBezTo>
                      <a:pt x="360926" y="560224"/>
                      <a:pt x="290239" y="544033"/>
                      <a:pt x="285369" y="542980"/>
                    </a:cubicBezTo>
                    <a:cubicBezTo>
                      <a:pt x="277142" y="540150"/>
                      <a:pt x="23423" y="450180"/>
                      <a:pt x="8680" y="270503"/>
                    </a:cubicBezTo>
                    <a:cubicBezTo>
                      <a:pt x="-6326" y="88193"/>
                      <a:pt x="64886" y="5266"/>
                      <a:pt x="65545" y="4410"/>
                    </a:cubicBezTo>
                    <a:lnTo>
                      <a:pt x="60608" y="0"/>
                    </a:lnTo>
                    <a:cubicBezTo>
                      <a:pt x="59884" y="856"/>
                      <a:pt x="-13171" y="85626"/>
                      <a:pt x="2098" y="270964"/>
                    </a:cubicBezTo>
                    <a:cubicBezTo>
                      <a:pt x="8417" y="348100"/>
                      <a:pt x="59160" y="420695"/>
                      <a:pt x="148867" y="480916"/>
                    </a:cubicBezTo>
                    <a:cubicBezTo>
                      <a:pt x="216328" y="526263"/>
                      <a:pt x="282802" y="549035"/>
                      <a:pt x="283460" y="549232"/>
                    </a:cubicBezTo>
                    <a:lnTo>
                      <a:pt x="283921" y="549364"/>
                    </a:lnTo>
                    <a:cubicBezTo>
                      <a:pt x="284513" y="549561"/>
                      <a:pt x="355331" y="563844"/>
                      <a:pt x="398770" y="6409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C695E73A-D7B4-41DC-B122-77C629ADAF5F}"/>
                  </a:ext>
                </a:extLst>
              </p:cNvPr>
              <p:cNvSpPr/>
              <p:nvPr/>
            </p:nvSpPr>
            <p:spPr>
              <a:xfrm>
                <a:off x="5745433" y="5756507"/>
                <a:ext cx="63403" cy="168422"/>
              </a:xfrm>
              <a:custGeom>
                <a:avLst/>
                <a:gdLst>
                  <a:gd name="connsiteX0" fmla="*/ 17473 w 63403"/>
                  <a:gd name="connsiteY0" fmla="*/ 168422 h 168422"/>
                  <a:gd name="connsiteX1" fmla="*/ 30900 w 63403"/>
                  <a:gd name="connsiteY1" fmla="*/ 151639 h 168422"/>
                  <a:gd name="connsiteX2" fmla="*/ 50579 w 63403"/>
                  <a:gd name="connsiteY2" fmla="*/ 123997 h 168422"/>
                  <a:gd name="connsiteX3" fmla="*/ 62162 w 63403"/>
                  <a:gd name="connsiteY3" fmla="*/ 58576 h 168422"/>
                  <a:gd name="connsiteX4" fmla="*/ 30834 w 63403"/>
                  <a:gd name="connsiteY4" fmla="*/ 0 h 168422"/>
                  <a:gd name="connsiteX5" fmla="*/ 28004 w 63403"/>
                  <a:gd name="connsiteY5" fmla="*/ 27379 h 168422"/>
                  <a:gd name="connsiteX6" fmla="*/ 12471 w 63403"/>
                  <a:gd name="connsiteY6" fmla="*/ 50152 h 168422"/>
                  <a:gd name="connsiteX7" fmla="*/ 295 w 63403"/>
                  <a:gd name="connsiteY7" fmla="*/ 99711 h 168422"/>
                  <a:gd name="connsiteX8" fmla="*/ 9115 w 63403"/>
                  <a:gd name="connsiteY8" fmla="*/ 135185 h 168422"/>
                  <a:gd name="connsiteX9" fmla="*/ 17473 w 63403"/>
                  <a:gd name="connsiteY9" fmla="*/ 168422 h 16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03" h="168422">
                    <a:moveTo>
                      <a:pt x="17473" y="168422"/>
                    </a:moveTo>
                    <a:cubicBezTo>
                      <a:pt x="21949" y="162828"/>
                      <a:pt x="26424" y="157234"/>
                      <a:pt x="30900" y="151639"/>
                    </a:cubicBezTo>
                    <a:cubicBezTo>
                      <a:pt x="38008" y="142820"/>
                      <a:pt x="45116" y="133935"/>
                      <a:pt x="50579" y="123997"/>
                    </a:cubicBezTo>
                    <a:cubicBezTo>
                      <a:pt x="61570" y="104318"/>
                      <a:pt x="65716" y="80887"/>
                      <a:pt x="62162" y="58576"/>
                    </a:cubicBezTo>
                    <a:cubicBezTo>
                      <a:pt x="58608" y="36330"/>
                      <a:pt x="47354" y="15335"/>
                      <a:pt x="30834" y="0"/>
                    </a:cubicBezTo>
                    <a:cubicBezTo>
                      <a:pt x="35046" y="8161"/>
                      <a:pt x="32282" y="19218"/>
                      <a:pt x="28004" y="27379"/>
                    </a:cubicBezTo>
                    <a:cubicBezTo>
                      <a:pt x="23726" y="35540"/>
                      <a:pt x="17407" y="42385"/>
                      <a:pt x="12471" y="50152"/>
                    </a:cubicBezTo>
                    <a:cubicBezTo>
                      <a:pt x="3125" y="64697"/>
                      <a:pt x="-1219" y="82467"/>
                      <a:pt x="295" y="99711"/>
                    </a:cubicBezTo>
                    <a:cubicBezTo>
                      <a:pt x="1348" y="111887"/>
                      <a:pt x="5231" y="123602"/>
                      <a:pt x="9115" y="135185"/>
                    </a:cubicBezTo>
                    <a:cubicBezTo>
                      <a:pt x="12932" y="146571"/>
                      <a:pt x="13722" y="157102"/>
                      <a:pt x="17473" y="168422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1DDCD3D7-5989-45FE-A197-168C0DC6A3F5}"/>
                  </a:ext>
                </a:extLst>
              </p:cNvPr>
              <p:cNvSpPr/>
              <p:nvPr/>
            </p:nvSpPr>
            <p:spPr>
              <a:xfrm>
                <a:off x="5570790" y="5895998"/>
                <a:ext cx="181854" cy="69140"/>
              </a:xfrm>
              <a:custGeom>
                <a:avLst/>
                <a:gdLst>
                  <a:gd name="connsiteX0" fmla="*/ 0 w 181854"/>
                  <a:gd name="connsiteY0" fmla="*/ 43345 h 69140"/>
                  <a:gd name="connsiteX1" fmla="*/ 28696 w 181854"/>
                  <a:gd name="connsiteY1" fmla="*/ 40449 h 69140"/>
                  <a:gd name="connsiteX2" fmla="*/ 52587 w 181854"/>
                  <a:gd name="connsiteY2" fmla="*/ 23139 h 69140"/>
                  <a:gd name="connsiteX3" fmla="*/ 76412 w 181854"/>
                  <a:gd name="connsiteY3" fmla="*/ 5698 h 69140"/>
                  <a:gd name="connsiteX4" fmla="*/ 181849 w 181854"/>
                  <a:gd name="connsiteY4" fmla="*/ 25970 h 69140"/>
                  <a:gd name="connsiteX5" fmla="*/ 86943 w 181854"/>
                  <a:gd name="connsiteY5" fmla="*/ 68881 h 69140"/>
                  <a:gd name="connsiteX6" fmla="*/ 0 w 181854"/>
                  <a:gd name="connsiteY6" fmla="*/ 43345 h 6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854" h="69140">
                    <a:moveTo>
                      <a:pt x="0" y="43345"/>
                    </a:moveTo>
                    <a:cubicBezTo>
                      <a:pt x="9346" y="46636"/>
                      <a:pt x="19810" y="44727"/>
                      <a:pt x="28696" y="40449"/>
                    </a:cubicBezTo>
                    <a:cubicBezTo>
                      <a:pt x="37581" y="36171"/>
                      <a:pt x="45150" y="29590"/>
                      <a:pt x="52587" y="23139"/>
                    </a:cubicBezTo>
                    <a:cubicBezTo>
                      <a:pt x="60024" y="16624"/>
                      <a:pt x="67329" y="9581"/>
                      <a:pt x="76412" y="5698"/>
                    </a:cubicBezTo>
                    <a:cubicBezTo>
                      <a:pt x="111755" y="-9374"/>
                      <a:pt x="176057" y="8265"/>
                      <a:pt x="181849" y="25970"/>
                    </a:cubicBezTo>
                    <a:cubicBezTo>
                      <a:pt x="182375" y="27549"/>
                      <a:pt x="147427" y="72962"/>
                      <a:pt x="86943" y="68881"/>
                    </a:cubicBezTo>
                    <a:cubicBezTo>
                      <a:pt x="26589" y="64801"/>
                      <a:pt x="0" y="43345"/>
                      <a:pt x="0" y="4334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99CAEF23-3180-4E16-8CA6-16CF9713BFFE}"/>
                  </a:ext>
                </a:extLst>
              </p:cNvPr>
              <p:cNvSpPr/>
              <p:nvPr/>
            </p:nvSpPr>
            <p:spPr>
              <a:xfrm>
                <a:off x="5677855" y="5702341"/>
                <a:ext cx="66451" cy="163354"/>
              </a:xfrm>
              <a:custGeom>
                <a:avLst/>
                <a:gdLst>
                  <a:gd name="connsiteX0" fmla="*/ 21275 w 66451"/>
                  <a:gd name="connsiteY0" fmla="*/ 163355 h 163354"/>
                  <a:gd name="connsiteX1" fmla="*/ 1596 w 66451"/>
                  <a:gd name="connsiteY1" fmla="*/ 113730 h 163354"/>
                  <a:gd name="connsiteX2" fmla="*/ 10350 w 66451"/>
                  <a:gd name="connsiteY2" fmla="*/ 62394 h 163354"/>
                  <a:gd name="connsiteX3" fmla="*/ 29042 w 66451"/>
                  <a:gd name="connsiteY3" fmla="*/ 44097 h 163354"/>
                  <a:gd name="connsiteX4" fmla="*/ 46943 w 66451"/>
                  <a:gd name="connsiteY4" fmla="*/ 25076 h 163354"/>
                  <a:gd name="connsiteX5" fmla="*/ 50366 w 66451"/>
                  <a:gd name="connsiteY5" fmla="*/ 0 h 163354"/>
                  <a:gd name="connsiteX6" fmla="*/ 66293 w 66451"/>
                  <a:gd name="connsiteY6" fmla="*/ 49691 h 163354"/>
                  <a:gd name="connsiteX7" fmla="*/ 50234 w 66451"/>
                  <a:gd name="connsiteY7" fmla="*/ 109188 h 163354"/>
                  <a:gd name="connsiteX8" fmla="*/ 21275 w 66451"/>
                  <a:gd name="connsiteY8" fmla="*/ 163355 h 16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1" h="163354">
                    <a:moveTo>
                      <a:pt x="21275" y="163355"/>
                    </a:moveTo>
                    <a:cubicBezTo>
                      <a:pt x="13180" y="147427"/>
                      <a:pt x="5019" y="131237"/>
                      <a:pt x="1596" y="113730"/>
                    </a:cubicBezTo>
                    <a:cubicBezTo>
                      <a:pt x="-1826" y="96223"/>
                      <a:pt x="-115" y="76873"/>
                      <a:pt x="10350" y="62394"/>
                    </a:cubicBezTo>
                    <a:cubicBezTo>
                      <a:pt x="15484" y="55285"/>
                      <a:pt x="22328" y="49757"/>
                      <a:pt x="29042" y="44097"/>
                    </a:cubicBezTo>
                    <a:cubicBezTo>
                      <a:pt x="35755" y="38437"/>
                      <a:pt x="42402" y="32579"/>
                      <a:pt x="46943" y="25076"/>
                    </a:cubicBezTo>
                    <a:cubicBezTo>
                      <a:pt x="51419" y="17573"/>
                      <a:pt x="53525" y="8161"/>
                      <a:pt x="50366" y="0"/>
                    </a:cubicBezTo>
                    <a:cubicBezTo>
                      <a:pt x="63858" y="12703"/>
                      <a:pt x="67281" y="31197"/>
                      <a:pt x="66293" y="49691"/>
                    </a:cubicBezTo>
                    <a:cubicBezTo>
                      <a:pt x="65174" y="70292"/>
                      <a:pt x="58856" y="90431"/>
                      <a:pt x="50234" y="109188"/>
                    </a:cubicBezTo>
                    <a:cubicBezTo>
                      <a:pt x="41481" y="127880"/>
                      <a:pt x="32135" y="145782"/>
                      <a:pt x="21275" y="16335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B00B653B-CE9A-47AB-BDCC-41201A39F07D}"/>
                  </a:ext>
                </a:extLst>
              </p:cNvPr>
              <p:cNvSpPr/>
              <p:nvPr/>
            </p:nvSpPr>
            <p:spPr>
              <a:xfrm>
                <a:off x="5512543" y="5794542"/>
                <a:ext cx="172700" cy="75811"/>
              </a:xfrm>
              <a:custGeom>
                <a:avLst/>
                <a:gdLst>
                  <a:gd name="connsiteX0" fmla="*/ 172700 w 172700"/>
                  <a:gd name="connsiteY0" fmla="*/ 62926 h 75811"/>
                  <a:gd name="connsiteX1" fmla="*/ 133869 w 172700"/>
                  <a:gd name="connsiteY1" fmla="*/ 21002 h 75811"/>
                  <a:gd name="connsiteX2" fmla="*/ 81743 w 172700"/>
                  <a:gd name="connsiteY2" fmla="*/ 7 h 75811"/>
                  <a:gd name="connsiteX3" fmla="*/ 0 w 172700"/>
                  <a:gd name="connsiteY3" fmla="*/ 13236 h 75811"/>
                  <a:gd name="connsiteX4" fmla="*/ 87864 w 172700"/>
                  <a:gd name="connsiteY4" fmla="*/ 72009 h 75811"/>
                  <a:gd name="connsiteX5" fmla="*/ 172700 w 172700"/>
                  <a:gd name="connsiteY5" fmla="*/ 62926 h 7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700" h="75811">
                    <a:moveTo>
                      <a:pt x="172700" y="62926"/>
                    </a:moveTo>
                    <a:cubicBezTo>
                      <a:pt x="160788" y="47987"/>
                      <a:pt x="148809" y="32915"/>
                      <a:pt x="133869" y="21002"/>
                    </a:cubicBezTo>
                    <a:cubicBezTo>
                      <a:pt x="118995" y="9023"/>
                      <a:pt x="100830" y="270"/>
                      <a:pt x="81743" y="7"/>
                    </a:cubicBezTo>
                    <a:cubicBezTo>
                      <a:pt x="53969" y="-388"/>
                      <a:pt x="27511" y="16921"/>
                      <a:pt x="0" y="13236"/>
                    </a:cubicBezTo>
                    <a:cubicBezTo>
                      <a:pt x="24154" y="38640"/>
                      <a:pt x="54101" y="62532"/>
                      <a:pt x="87864" y="72009"/>
                    </a:cubicBezTo>
                    <a:cubicBezTo>
                      <a:pt x="115638" y="79841"/>
                      <a:pt x="146440" y="74971"/>
                      <a:pt x="172700" y="62926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21098C70-574C-4168-B0C2-632B028F0D6F}"/>
                  </a:ext>
                </a:extLst>
              </p:cNvPr>
              <p:cNvSpPr/>
              <p:nvPr/>
            </p:nvSpPr>
            <p:spPr>
              <a:xfrm>
                <a:off x="5498393" y="5661009"/>
                <a:ext cx="134917" cy="91226"/>
              </a:xfrm>
              <a:custGeom>
                <a:avLst/>
                <a:gdLst>
                  <a:gd name="connsiteX0" fmla="*/ 133869 w 134917"/>
                  <a:gd name="connsiteY0" fmla="*/ 86548 h 91226"/>
                  <a:gd name="connsiteX1" fmla="*/ 122220 w 134917"/>
                  <a:gd name="connsiteY1" fmla="*/ 44755 h 91226"/>
                  <a:gd name="connsiteX2" fmla="*/ 94314 w 134917"/>
                  <a:gd name="connsiteY2" fmla="*/ 12505 h 91226"/>
                  <a:gd name="connsiteX3" fmla="*/ 47387 w 134917"/>
                  <a:gd name="connsiteY3" fmla="*/ 5199 h 91226"/>
                  <a:gd name="connsiteX4" fmla="*/ 0 w 134917"/>
                  <a:gd name="connsiteY4" fmla="*/ 0 h 91226"/>
                  <a:gd name="connsiteX5" fmla="*/ 49033 w 134917"/>
                  <a:gd name="connsiteY5" fmla="*/ 73253 h 91226"/>
                  <a:gd name="connsiteX6" fmla="*/ 134856 w 134917"/>
                  <a:gd name="connsiteY6" fmla="*/ 88325 h 91226"/>
                  <a:gd name="connsiteX7" fmla="*/ 133869 w 134917"/>
                  <a:gd name="connsiteY7" fmla="*/ 86548 h 9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917" h="91226">
                    <a:moveTo>
                      <a:pt x="133869" y="86548"/>
                    </a:moveTo>
                    <a:cubicBezTo>
                      <a:pt x="131039" y="72331"/>
                      <a:pt x="128143" y="57984"/>
                      <a:pt x="122220" y="44755"/>
                    </a:cubicBezTo>
                    <a:cubicBezTo>
                      <a:pt x="116296" y="31526"/>
                      <a:pt x="107082" y="19284"/>
                      <a:pt x="94314" y="12505"/>
                    </a:cubicBezTo>
                    <a:cubicBezTo>
                      <a:pt x="80164" y="5002"/>
                      <a:pt x="63380" y="4804"/>
                      <a:pt x="47387" y="5199"/>
                    </a:cubicBezTo>
                    <a:cubicBezTo>
                      <a:pt x="31394" y="5594"/>
                      <a:pt x="14743" y="6187"/>
                      <a:pt x="0" y="0"/>
                    </a:cubicBezTo>
                    <a:cubicBezTo>
                      <a:pt x="5331" y="29419"/>
                      <a:pt x="24088" y="56931"/>
                      <a:pt x="49033" y="73253"/>
                    </a:cubicBezTo>
                    <a:cubicBezTo>
                      <a:pt x="74043" y="89641"/>
                      <a:pt x="105832" y="95235"/>
                      <a:pt x="134856" y="88325"/>
                    </a:cubicBezTo>
                    <a:cubicBezTo>
                      <a:pt x="135251" y="88983"/>
                      <a:pt x="133606" y="85889"/>
                      <a:pt x="133869" y="86548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2120534-114F-45CB-A333-147000C107CB}"/>
                  </a:ext>
                </a:extLst>
              </p:cNvPr>
              <p:cNvSpPr/>
              <p:nvPr/>
            </p:nvSpPr>
            <p:spPr>
              <a:xfrm>
                <a:off x="5631700" y="5626061"/>
                <a:ext cx="82054" cy="120179"/>
              </a:xfrm>
              <a:custGeom>
                <a:avLst/>
                <a:gdLst>
                  <a:gd name="connsiteX0" fmla="*/ 561 w 82054"/>
                  <a:gd name="connsiteY0" fmla="*/ 120180 h 120179"/>
                  <a:gd name="connsiteX1" fmla="*/ 2207 w 82054"/>
                  <a:gd name="connsiteY1" fmla="*/ 77728 h 120179"/>
                  <a:gd name="connsiteX2" fmla="*/ 23794 w 82054"/>
                  <a:gd name="connsiteY2" fmla="*/ 42188 h 120179"/>
                  <a:gd name="connsiteX3" fmla="*/ 49133 w 82054"/>
                  <a:gd name="connsiteY3" fmla="*/ 30078 h 120179"/>
                  <a:gd name="connsiteX4" fmla="*/ 78685 w 82054"/>
                  <a:gd name="connsiteY4" fmla="*/ 0 h 120179"/>
                  <a:gd name="connsiteX5" fmla="*/ 74736 w 82054"/>
                  <a:gd name="connsiteY5" fmla="*/ 58379 h 120179"/>
                  <a:gd name="connsiteX6" fmla="*/ 37418 w 82054"/>
                  <a:gd name="connsiteY6" fmla="*/ 102672 h 120179"/>
                  <a:gd name="connsiteX7" fmla="*/ 561 w 82054"/>
                  <a:gd name="connsiteY7" fmla="*/ 120180 h 1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054" h="120179">
                    <a:moveTo>
                      <a:pt x="561" y="120180"/>
                    </a:moveTo>
                    <a:cubicBezTo>
                      <a:pt x="-97" y="105963"/>
                      <a:pt x="-755" y="91615"/>
                      <a:pt x="2207" y="77728"/>
                    </a:cubicBezTo>
                    <a:cubicBezTo>
                      <a:pt x="5168" y="63841"/>
                      <a:pt x="12079" y="50217"/>
                      <a:pt x="23794" y="42188"/>
                    </a:cubicBezTo>
                    <a:cubicBezTo>
                      <a:pt x="31560" y="36923"/>
                      <a:pt x="40775" y="34356"/>
                      <a:pt x="49133" y="30078"/>
                    </a:cubicBezTo>
                    <a:cubicBezTo>
                      <a:pt x="61836" y="23562"/>
                      <a:pt x="72366" y="12834"/>
                      <a:pt x="78685" y="0"/>
                    </a:cubicBezTo>
                    <a:cubicBezTo>
                      <a:pt x="84082" y="18757"/>
                      <a:pt x="83160" y="40806"/>
                      <a:pt x="74736" y="58379"/>
                    </a:cubicBezTo>
                    <a:cubicBezTo>
                      <a:pt x="66311" y="75951"/>
                      <a:pt x="52819" y="90760"/>
                      <a:pt x="37418" y="102672"/>
                    </a:cubicBezTo>
                    <a:cubicBezTo>
                      <a:pt x="26953" y="110833"/>
                      <a:pt x="12540" y="114651"/>
                      <a:pt x="561" y="1201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BB03F088-D869-4926-B87A-48ACF2CC04A1}"/>
                  </a:ext>
                </a:extLst>
              </p:cNvPr>
              <p:cNvSpPr/>
              <p:nvPr/>
            </p:nvSpPr>
            <p:spPr>
              <a:xfrm>
                <a:off x="5541597" y="5514174"/>
                <a:ext cx="90079" cy="115506"/>
              </a:xfrm>
              <a:custGeom>
                <a:avLst/>
                <a:gdLst>
                  <a:gd name="connsiteX0" fmla="*/ 86321 w 90079"/>
                  <a:gd name="connsiteY0" fmla="*/ 115507 h 115506"/>
                  <a:gd name="connsiteX1" fmla="*/ 79476 w 90079"/>
                  <a:gd name="connsiteY1" fmla="*/ 59695 h 115506"/>
                  <a:gd name="connsiteX2" fmla="*/ 1748 w 90079"/>
                  <a:gd name="connsiteY2" fmla="*/ 0 h 115506"/>
                  <a:gd name="connsiteX3" fmla="*/ 18728 w 90079"/>
                  <a:gd name="connsiteY3" fmla="*/ 75096 h 115506"/>
                  <a:gd name="connsiteX4" fmla="*/ 86321 w 90079"/>
                  <a:gd name="connsiteY4" fmla="*/ 115507 h 11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079" h="115506">
                    <a:moveTo>
                      <a:pt x="86321" y="115507"/>
                    </a:moveTo>
                    <a:cubicBezTo>
                      <a:pt x="93166" y="97275"/>
                      <a:pt x="90533" y="75754"/>
                      <a:pt x="79476" y="59695"/>
                    </a:cubicBezTo>
                    <a:cubicBezTo>
                      <a:pt x="60784" y="32645"/>
                      <a:pt x="23598" y="24615"/>
                      <a:pt x="1748" y="0"/>
                    </a:cubicBezTo>
                    <a:cubicBezTo>
                      <a:pt x="-3518" y="25668"/>
                      <a:pt x="3393" y="53837"/>
                      <a:pt x="18728" y="75096"/>
                    </a:cubicBezTo>
                    <a:cubicBezTo>
                      <a:pt x="34063" y="96354"/>
                      <a:pt x="60324" y="112282"/>
                      <a:pt x="86321" y="11550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1D6685EF-3A9C-4CCE-8C65-824D3BBCA15F}"/>
                  </a:ext>
                </a:extLst>
              </p:cNvPr>
              <p:cNvSpPr/>
              <p:nvPr/>
            </p:nvSpPr>
            <p:spPr>
              <a:xfrm>
                <a:off x="5632920" y="5555177"/>
                <a:ext cx="116427" cy="71629"/>
              </a:xfrm>
              <a:custGeom>
                <a:avLst/>
                <a:gdLst>
                  <a:gd name="connsiteX0" fmla="*/ 0 w 116427"/>
                  <a:gd name="connsiteY0" fmla="*/ 71344 h 71629"/>
                  <a:gd name="connsiteX1" fmla="*/ 12439 w 116427"/>
                  <a:gd name="connsiteY1" fmla="*/ 37515 h 71629"/>
                  <a:gd name="connsiteX2" fmla="*/ 38568 w 116427"/>
                  <a:gd name="connsiteY2" fmla="*/ 13690 h 71629"/>
                  <a:gd name="connsiteX3" fmla="*/ 67988 w 116427"/>
                  <a:gd name="connsiteY3" fmla="*/ 10465 h 71629"/>
                  <a:gd name="connsiteX4" fmla="*/ 116428 w 116427"/>
                  <a:gd name="connsiteY4" fmla="*/ 0 h 71629"/>
                  <a:gd name="connsiteX5" fmla="*/ 71673 w 116427"/>
                  <a:gd name="connsiteY5" fmla="*/ 55483 h 71629"/>
                  <a:gd name="connsiteX6" fmla="*/ 0 w 116427"/>
                  <a:gd name="connsiteY6" fmla="*/ 71344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427" h="71629">
                    <a:moveTo>
                      <a:pt x="0" y="71344"/>
                    </a:moveTo>
                    <a:cubicBezTo>
                      <a:pt x="3225" y="59761"/>
                      <a:pt x="6582" y="48045"/>
                      <a:pt x="12439" y="37515"/>
                    </a:cubicBezTo>
                    <a:cubicBezTo>
                      <a:pt x="18362" y="27050"/>
                      <a:pt x="27248" y="17704"/>
                      <a:pt x="38568" y="13690"/>
                    </a:cubicBezTo>
                    <a:cubicBezTo>
                      <a:pt x="47914" y="10399"/>
                      <a:pt x="58115" y="10926"/>
                      <a:pt x="67988" y="10465"/>
                    </a:cubicBezTo>
                    <a:cubicBezTo>
                      <a:pt x="84573" y="9741"/>
                      <a:pt x="101027" y="6187"/>
                      <a:pt x="116428" y="0"/>
                    </a:cubicBezTo>
                    <a:cubicBezTo>
                      <a:pt x="107345" y="22443"/>
                      <a:pt x="92208" y="42517"/>
                      <a:pt x="71673" y="55483"/>
                    </a:cubicBezTo>
                    <a:cubicBezTo>
                      <a:pt x="51205" y="68449"/>
                      <a:pt x="24220" y="72858"/>
                      <a:pt x="0" y="713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DD801D8-3DDD-4B17-9EB5-78954355BA37}"/>
                  </a:ext>
                </a:extLst>
              </p:cNvPr>
              <p:cNvSpPr/>
              <p:nvPr/>
            </p:nvSpPr>
            <p:spPr>
              <a:xfrm>
                <a:off x="5608740" y="5387939"/>
                <a:ext cx="48689" cy="156443"/>
              </a:xfrm>
              <a:custGeom>
                <a:avLst/>
                <a:gdLst>
                  <a:gd name="connsiteX0" fmla="*/ 35237 w 48689"/>
                  <a:gd name="connsiteY0" fmla="*/ 156444 h 156443"/>
                  <a:gd name="connsiteX1" fmla="*/ 48663 w 48689"/>
                  <a:gd name="connsiteY1" fmla="*/ 69436 h 156443"/>
                  <a:gd name="connsiteX2" fmla="*/ 44254 w 48689"/>
                  <a:gd name="connsiteY2" fmla="*/ 31723 h 156443"/>
                  <a:gd name="connsiteX3" fmla="*/ 24048 w 48689"/>
                  <a:gd name="connsiteY3" fmla="*/ 0 h 156443"/>
                  <a:gd name="connsiteX4" fmla="*/ 21153 w 48689"/>
                  <a:gd name="connsiteY4" fmla="*/ 28235 h 156443"/>
                  <a:gd name="connsiteX5" fmla="*/ 6805 w 48689"/>
                  <a:gd name="connsiteY5" fmla="*/ 53442 h 156443"/>
                  <a:gd name="connsiteX6" fmla="*/ 4304 w 48689"/>
                  <a:gd name="connsiteY6" fmla="*/ 108332 h 156443"/>
                  <a:gd name="connsiteX7" fmla="*/ 35237 w 48689"/>
                  <a:gd name="connsiteY7" fmla="*/ 156444 h 15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689" h="156443">
                    <a:moveTo>
                      <a:pt x="35237" y="156444"/>
                    </a:moveTo>
                    <a:cubicBezTo>
                      <a:pt x="41687" y="127748"/>
                      <a:pt x="48137" y="98855"/>
                      <a:pt x="48663" y="69436"/>
                    </a:cubicBezTo>
                    <a:cubicBezTo>
                      <a:pt x="48861" y="56733"/>
                      <a:pt x="48005" y="43899"/>
                      <a:pt x="44254" y="31723"/>
                    </a:cubicBezTo>
                    <a:cubicBezTo>
                      <a:pt x="40568" y="19547"/>
                      <a:pt x="33921" y="8095"/>
                      <a:pt x="24048" y="0"/>
                    </a:cubicBezTo>
                    <a:cubicBezTo>
                      <a:pt x="27142" y="9148"/>
                      <a:pt x="25431" y="19547"/>
                      <a:pt x="21153" y="28235"/>
                    </a:cubicBezTo>
                    <a:cubicBezTo>
                      <a:pt x="16875" y="36923"/>
                      <a:pt x="10951" y="44689"/>
                      <a:pt x="6805" y="53442"/>
                    </a:cubicBezTo>
                    <a:cubicBezTo>
                      <a:pt x="-1291" y="70423"/>
                      <a:pt x="-2212" y="90628"/>
                      <a:pt x="4304" y="108332"/>
                    </a:cubicBezTo>
                    <a:cubicBezTo>
                      <a:pt x="10885" y="126037"/>
                      <a:pt x="22337" y="142688"/>
                      <a:pt x="35237" y="1564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A0A928F-4FDA-4140-AAC7-89BBDF114563}"/>
                  </a:ext>
                </a:extLst>
              </p:cNvPr>
              <p:cNvSpPr/>
              <p:nvPr/>
            </p:nvSpPr>
            <p:spPr>
              <a:xfrm>
                <a:off x="5647794" y="5471788"/>
                <a:ext cx="127353" cy="71870"/>
              </a:xfrm>
              <a:custGeom>
                <a:avLst/>
                <a:gdLst>
                  <a:gd name="connsiteX0" fmla="*/ 0 w 127353"/>
                  <a:gd name="connsiteY0" fmla="*/ 71871 h 71870"/>
                  <a:gd name="connsiteX1" fmla="*/ 15006 w 127353"/>
                  <a:gd name="connsiteY1" fmla="*/ 40872 h 71870"/>
                  <a:gd name="connsiteX2" fmla="*/ 38371 w 127353"/>
                  <a:gd name="connsiteY2" fmla="*/ 16981 h 71870"/>
                  <a:gd name="connsiteX3" fmla="*/ 127354 w 127353"/>
                  <a:gd name="connsiteY3" fmla="*/ 0 h 71870"/>
                  <a:gd name="connsiteX4" fmla="*/ 115836 w 127353"/>
                  <a:gd name="connsiteY4" fmla="*/ 25537 h 71870"/>
                  <a:gd name="connsiteX5" fmla="*/ 64368 w 127353"/>
                  <a:gd name="connsiteY5" fmla="*/ 58773 h 71870"/>
                  <a:gd name="connsiteX6" fmla="*/ 0 w 127353"/>
                  <a:gd name="connsiteY6" fmla="*/ 71871 h 7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353" h="71870">
                    <a:moveTo>
                      <a:pt x="0" y="71871"/>
                    </a:moveTo>
                    <a:cubicBezTo>
                      <a:pt x="4081" y="61340"/>
                      <a:pt x="9214" y="50546"/>
                      <a:pt x="15006" y="40872"/>
                    </a:cubicBezTo>
                    <a:cubicBezTo>
                      <a:pt x="20798" y="31197"/>
                      <a:pt x="28498" y="22443"/>
                      <a:pt x="38371" y="16981"/>
                    </a:cubicBezTo>
                    <a:cubicBezTo>
                      <a:pt x="65026" y="2172"/>
                      <a:pt x="100435" y="14348"/>
                      <a:pt x="127354" y="0"/>
                    </a:cubicBezTo>
                    <a:cubicBezTo>
                      <a:pt x="124129" y="8490"/>
                      <a:pt x="121628" y="18494"/>
                      <a:pt x="115836" y="25537"/>
                    </a:cubicBezTo>
                    <a:cubicBezTo>
                      <a:pt x="102673" y="41464"/>
                      <a:pt x="83981" y="52126"/>
                      <a:pt x="64368" y="58773"/>
                    </a:cubicBezTo>
                    <a:cubicBezTo>
                      <a:pt x="44886" y="65421"/>
                      <a:pt x="461" y="71015"/>
                      <a:pt x="0" y="7187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2EBF8D1-C162-4CB4-87AB-F5CD44A16CE7}"/>
                  </a:ext>
                </a:extLst>
              </p:cNvPr>
              <p:cNvSpPr/>
              <p:nvPr/>
            </p:nvSpPr>
            <p:spPr>
              <a:xfrm>
                <a:off x="5684066" y="5331140"/>
                <a:ext cx="71860" cy="131763"/>
              </a:xfrm>
              <a:custGeom>
                <a:avLst/>
                <a:gdLst>
                  <a:gd name="connsiteX0" fmla="*/ 2889 w 71860"/>
                  <a:gd name="connsiteY0" fmla="*/ 131763 h 131763"/>
                  <a:gd name="connsiteX1" fmla="*/ 38364 w 71860"/>
                  <a:gd name="connsiteY1" fmla="*/ 97605 h 131763"/>
                  <a:gd name="connsiteX2" fmla="*/ 70679 w 71860"/>
                  <a:gd name="connsiteY2" fmla="*/ 61077 h 131763"/>
                  <a:gd name="connsiteX3" fmla="*/ 66204 w 71860"/>
                  <a:gd name="connsiteY3" fmla="*/ 0 h 131763"/>
                  <a:gd name="connsiteX4" fmla="*/ 50605 w 71860"/>
                  <a:gd name="connsiteY4" fmla="*/ 16849 h 131763"/>
                  <a:gd name="connsiteX5" fmla="*/ 23687 w 71860"/>
                  <a:gd name="connsiteY5" fmla="*/ 41793 h 131763"/>
                  <a:gd name="connsiteX6" fmla="*/ 2889 w 71860"/>
                  <a:gd name="connsiteY6" fmla="*/ 131763 h 13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60" h="131763">
                    <a:moveTo>
                      <a:pt x="2889" y="131763"/>
                    </a:moveTo>
                    <a:cubicBezTo>
                      <a:pt x="9405" y="116428"/>
                      <a:pt x="24477" y="106885"/>
                      <a:pt x="38364" y="97605"/>
                    </a:cubicBezTo>
                    <a:cubicBezTo>
                      <a:pt x="52251" y="88325"/>
                      <a:pt x="66664" y="77268"/>
                      <a:pt x="70679" y="61077"/>
                    </a:cubicBezTo>
                    <a:cubicBezTo>
                      <a:pt x="75681" y="41135"/>
                      <a:pt x="62979" y="20337"/>
                      <a:pt x="66204" y="0"/>
                    </a:cubicBezTo>
                    <a:cubicBezTo>
                      <a:pt x="60609" y="4607"/>
                      <a:pt x="56200" y="12242"/>
                      <a:pt x="50605" y="16849"/>
                    </a:cubicBezTo>
                    <a:cubicBezTo>
                      <a:pt x="41128" y="24615"/>
                      <a:pt x="31650" y="32447"/>
                      <a:pt x="23687" y="41793"/>
                    </a:cubicBezTo>
                    <a:cubicBezTo>
                      <a:pt x="2560" y="66540"/>
                      <a:pt x="-4614" y="100171"/>
                      <a:pt x="2889" y="131763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179ECE3-9B1C-4CFB-822D-CDA18F0F929B}"/>
                  </a:ext>
                </a:extLst>
              </p:cNvPr>
              <p:cNvSpPr/>
              <p:nvPr/>
            </p:nvSpPr>
            <p:spPr>
              <a:xfrm>
                <a:off x="5895920" y="5324690"/>
                <a:ext cx="202251" cy="453009"/>
              </a:xfrm>
              <a:custGeom>
                <a:avLst/>
                <a:gdLst>
                  <a:gd name="connsiteX0" fmla="*/ 1251 w 202251"/>
                  <a:gd name="connsiteY0" fmla="*/ 453009 h 453009"/>
                  <a:gd name="connsiteX1" fmla="*/ 1251 w 202251"/>
                  <a:gd name="connsiteY1" fmla="*/ 413784 h 453009"/>
                  <a:gd name="connsiteX2" fmla="*/ 71278 w 202251"/>
                  <a:gd name="connsiteY2" fmla="*/ 405096 h 453009"/>
                  <a:gd name="connsiteX3" fmla="*/ 71278 w 202251"/>
                  <a:gd name="connsiteY3" fmla="*/ 65618 h 453009"/>
                  <a:gd name="connsiteX4" fmla="*/ 0 w 202251"/>
                  <a:gd name="connsiteY4" fmla="*/ 66869 h 453009"/>
                  <a:gd name="connsiteX5" fmla="*/ 0 w 202251"/>
                  <a:gd name="connsiteY5" fmla="*/ 28630 h 453009"/>
                  <a:gd name="connsiteX6" fmla="*/ 132553 w 202251"/>
                  <a:gd name="connsiteY6" fmla="*/ 0 h 453009"/>
                  <a:gd name="connsiteX7" fmla="*/ 132553 w 202251"/>
                  <a:gd name="connsiteY7" fmla="*/ 405096 h 453009"/>
                  <a:gd name="connsiteX8" fmla="*/ 202252 w 202251"/>
                  <a:gd name="connsiteY8" fmla="*/ 413784 h 453009"/>
                  <a:gd name="connsiteX9" fmla="*/ 202252 w 202251"/>
                  <a:gd name="connsiteY9" fmla="*/ 453009 h 453009"/>
                  <a:gd name="connsiteX10" fmla="*/ 1251 w 202251"/>
                  <a:gd name="connsiteY10" fmla="*/ 453009 h 45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2251" h="453009">
                    <a:moveTo>
                      <a:pt x="1251" y="453009"/>
                    </a:moveTo>
                    <a:lnTo>
                      <a:pt x="1251" y="413784"/>
                    </a:lnTo>
                    <a:lnTo>
                      <a:pt x="71278" y="405096"/>
                    </a:lnTo>
                    <a:lnTo>
                      <a:pt x="71278" y="65618"/>
                    </a:lnTo>
                    <a:lnTo>
                      <a:pt x="0" y="66869"/>
                    </a:lnTo>
                    <a:lnTo>
                      <a:pt x="0" y="28630"/>
                    </a:lnTo>
                    <a:lnTo>
                      <a:pt x="132553" y="0"/>
                    </a:lnTo>
                    <a:lnTo>
                      <a:pt x="132553" y="405096"/>
                    </a:lnTo>
                    <a:lnTo>
                      <a:pt x="202252" y="413784"/>
                    </a:lnTo>
                    <a:lnTo>
                      <a:pt x="202252" y="453009"/>
                    </a:lnTo>
                    <a:lnTo>
                      <a:pt x="1251" y="453009"/>
                    </a:ln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84735F7-2F51-48EE-839B-B4F6F57E985E}"/>
                </a:ext>
              </a:extLst>
            </p:cNvPr>
            <p:cNvSpPr/>
            <p:nvPr/>
          </p:nvSpPr>
          <p:spPr>
            <a:xfrm>
              <a:off x="2231260" y="4327174"/>
              <a:ext cx="251169" cy="85819"/>
            </a:xfrm>
            <a:custGeom>
              <a:avLst/>
              <a:gdLst>
                <a:gd name="connsiteX0" fmla="*/ 1283078 w 1283078"/>
                <a:gd name="connsiteY0" fmla="*/ 438399 h 438398"/>
                <a:gd name="connsiteX1" fmla="*/ 0 w 1283078"/>
                <a:gd name="connsiteY1" fmla="*/ 438399 h 438398"/>
                <a:gd name="connsiteX2" fmla="*/ 438399 w 1283078"/>
                <a:gd name="connsiteY2" fmla="*/ 0 h 438398"/>
                <a:gd name="connsiteX3" fmla="*/ 836913 w 1283078"/>
                <a:gd name="connsiteY3" fmla="*/ 255431 h 438398"/>
                <a:gd name="connsiteX4" fmla="*/ 1022513 w 1283078"/>
                <a:gd name="connsiteY4" fmla="*/ 177834 h 438398"/>
                <a:gd name="connsiteX5" fmla="*/ 1283078 w 1283078"/>
                <a:gd name="connsiteY5" fmla="*/ 438399 h 43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78" h="438398">
                  <a:moveTo>
                    <a:pt x="1283078" y="438399"/>
                  </a:moveTo>
                  <a:lnTo>
                    <a:pt x="0" y="438399"/>
                  </a:lnTo>
                  <a:cubicBezTo>
                    <a:pt x="0" y="196263"/>
                    <a:pt x="196263" y="0"/>
                    <a:pt x="438399" y="0"/>
                  </a:cubicBezTo>
                  <a:cubicBezTo>
                    <a:pt x="615245" y="0"/>
                    <a:pt x="767609" y="104647"/>
                    <a:pt x="836913" y="255431"/>
                  </a:cubicBezTo>
                  <a:cubicBezTo>
                    <a:pt x="884169" y="207517"/>
                    <a:pt x="949853" y="177834"/>
                    <a:pt x="1022513" y="177834"/>
                  </a:cubicBezTo>
                  <a:cubicBezTo>
                    <a:pt x="1166452" y="177834"/>
                    <a:pt x="1283078" y="294460"/>
                    <a:pt x="1283078" y="43839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1731314C-698E-4EAF-A7D7-6D956499C629}"/>
                </a:ext>
              </a:extLst>
            </p:cNvPr>
            <p:cNvSpPr/>
            <p:nvPr/>
          </p:nvSpPr>
          <p:spPr>
            <a:xfrm>
              <a:off x="1860388" y="4365026"/>
              <a:ext cx="102026" cy="51007"/>
            </a:xfrm>
            <a:custGeom>
              <a:avLst/>
              <a:gdLst>
                <a:gd name="connsiteX0" fmla="*/ 521195 w 521194"/>
                <a:gd name="connsiteY0" fmla="*/ 260565 h 260564"/>
                <a:gd name="connsiteX1" fmla="*/ 0 w 521194"/>
                <a:gd name="connsiteY1" fmla="*/ 260565 h 260564"/>
                <a:gd name="connsiteX2" fmla="*/ 260630 w 521194"/>
                <a:gd name="connsiteY2" fmla="*/ 0 h 260564"/>
                <a:gd name="connsiteX3" fmla="*/ 521195 w 521194"/>
                <a:gd name="connsiteY3" fmla="*/ 260565 h 26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194" h="260564">
                  <a:moveTo>
                    <a:pt x="521195" y="260565"/>
                  </a:moveTo>
                  <a:lnTo>
                    <a:pt x="0" y="260565"/>
                  </a:lnTo>
                  <a:cubicBezTo>
                    <a:pt x="0" y="116625"/>
                    <a:pt x="116691" y="0"/>
                    <a:pt x="260630" y="0"/>
                  </a:cubicBezTo>
                  <a:cubicBezTo>
                    <a:pt x="404569" y="0"/>
                    <a:pt x="521195" y="116625"/>
                    <a:pt x="521195" y="26056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0092DE4-6D9C-4A97-9B7F-D67AF90786EE}"/>
                </a:ext>
              </a:extLst>
            </p:cNvPr>
            <p:cNvSpPr/>
            <p:nvPr/>
          </p:nvSpPr>
          <p:spPr>
            <a:xfrm>
              <a:off x="1941582" y="4397622"/>
              <a:ext cx="59445" cy="29723"/>
            </a:xfrm>
            <a:custGeom>
              <a:avLst/>
              <a:gdLst>
                <a:gd name="connsiteX0" fmla="*/ 303674 w 303673"/>
                <a:gd name="connsiteY0" fmla="*/ 151837 h 151836"/>
                <a:gd name="connsiteX1" fmla="*/ 0 w 303673"/>
                <a:gd name="connsiteY1" fmla="*/ 151837 h 151836"/>
                <a:gd name="connsiteX2" fmla="*/ 151837 w 303673"/>
                <a:gd name="connsiteY2" fmla="*/ 0 h 151836"/>
                <a:gd name="connsiteX3" fmla="*/ 303674 w 303673"/>
                <a:gd name="connsiteY3" fmla="*/ 151837 h 15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673" h="151836">
                  <a:moveTo>
                    <a:pt x="303674" y="151837"/>
                  </a:moveTo>
                  <a:lnTo>
                    <a:pt x="0" y="151837"/>
                  </a:lnTo>
                  <a:cubicBezTo>
                    <a:pt x="0" y="67987"/>
                    <a:pt x="67988" y="0"/>
                    <a:pt x="151837" y="0"/>
                  </a:cubicBezTo>
                  <a:cubicBezTo>
                    <a:pt x="235752" y="0"/>
                    <a:pt x="303674" y="67987"/>
                    <a:pt x="303674" y="15183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93123670-0473-40E5-8DA2-7192AA01B036}"/>
                </a:ext>
              </a:extLst>
            </p:cNvPr>
            <p:cNvSpPr/>
            <p:nvPr/>
          </p:nvSpPr>
          <p:spPr>
            <a:xfrm>
              <a:off x="1859228" y="3379613"/>
              <a:ext cx="574061" cy="646223"/>
            </a:xfrm>
            <a:custGeom>
              <a:avLst/>
              <a:gdLst>
                <a:gd name="connsiteX0" fmla="*/ 2509423 w 2932552"/>
                <a:gd name="connsiteY0" fmla="*/ 1589977 h 3301185"/>
                <a:gd name="connsiteX1" fmla="*/ 1922939 w 2932552"/>
                <a:gd name="connsiteY1" fmla="*/ 1870286 h 3301185"/>
                <a:gd name="connsiteX2" fmla="*/ 2174289 w 2932552"/>
                <a:gd name="connsiteY2" fmla="*/ 1615052 h 3301185"/>
                <a:gd name="connsiteX3" fmla="*/ 2270643 w 2932552"/>
                <a:gd name="connsiteY3" fmla="*/ 1489542 h 3301185"/>
                <a:gd name="connsiteX4" fmla="*/ 2383781 w 2932552"/>
                <a:gd name="connsiteY4" fmla="*/ 1092081 h 3301185"/>
                <a:gd name="connsiteX5" fmla="*/ 2383781 w 2932552"/>
                <a:gd name="connsiteY5" fmla="*/ 548179 h 3301185"/>
                <a:gd name="connsiteX6" fmla="*/ 2676990 w 2932552"/>
                <a:gd name="connsiteY6" fmla="*/ 548179 h 3301185"/>
                <a:gd name="connsiteX7" fmla="*/ 2676990 w 2932552"/>
                <a:gd name="connsiteY7" fmla="*/ 1184157 h 3301185"/>
                <a:gd name="connsiteX8" fmla="*/ 2509423 w 2932552"/>
                <a:gd name="connsiteY8" fmla="*/ 1589977 h 3301185"/>
                <a:gd name="connsiteX9" fmla="*/ 2509423 w 2932552"/>
                <a:gd name="connsiteY9" fmla="*/ 1589977 h 3301185"/>
                <a:gd name="connsiteX10" fmla="*/ 427342 w 2932552"/>
                <a:gd name="connsiteY10" fmla="*/ 1589977 h 3301185"/>
                <a:gd name="connsiteX11" fmla="*/ 251416 w 2932552"/>
                <a:gd name="connsiteY11" fmla="*/ 1184091 h 3301185"/>
                <a:gd name="connsiteX12" fmla="*/ 251416 w 2932552"/>
                <a:gd name="connsiteY12" fmla="*/ 543967 h 3301185"/>
                <a:gd name="connsiteX13" fmla="*/ 544625 w 2932552"/>
                <a:gd name="connsiteY13" fmla="*/ 543967 h 3301185"/>
                <a:gd name="connsiteX14" fmla="*/ 544625 w 2932552"/>
                <a:gd name="connsiteY14" fmla="*/ 1087868 h 3301185"/>
                <a:gd name="connsiteX15" fmla="*/ 657763 w 2932552"/>
                <a:gd name="connsiteY15" fmla="*/ 1485330 h 3301185"/>
                <a:gd name="connsiteX16" fmla="*/ 754117 w 2932552"/>
                <a:gd name="connsiteY16" fmla="*/ 1610840 h 3301185"/>
                <a:gd name="connsiteX17" fmla="*/ 1005467 w 2932552"/>
                <a:gd name="connsiteY17" fmla="*/ 1866074 h 3301185"/>
                <a:gd name="connsiteX18" fmla="*/ 427342 w 2932552"/>
                <a:gd name="connsiteY18" fmla="*/ 1589977 h 3301185"/>
                <a:gd name="connsiteX19" fmla="*/ 427342 w 2932552"/>
                <a:gd name="connsiteY19" fmla="*/ 1589977 h 3301185"/>
                <a:gd name="connsiteX20" fmla="*/ 2932552 w 2932552"/>
                <a:gd name="connsiteY20" fmla="*/ 1171520 h 3301185"/>
                <a:gd name="connsiteX21" fmla="*/ 2932552 w 2932552"/>
                <a:gd name="connsiteY21" fmla="*/ 292880 h 3301185"/>
                <a:gd name="connsiteX22" fmla="*/ 2387927 w 2932552"/>
                <a:gd name="connsiteY22" fmla="*/ 292880 h 3301185"/>
                <a:gd name="connsiteX23" fmla="*/ 2387927 w 2932552"/>
                <a:gd name="connsiteY23" fmla="*/ 0 h 3301185"/>
                <a:gd name="connsiteX24" fmla="*/ 1466309 w 2932552"/>
                <a:gd name="connsiteY24" fmla="*/ 0 h 3301185"/>
                <a:gd name="connsiteX25" fmla="*/ 544625 w 2932552"/>
                <a:gd name="connsiteY25" fmla="*/ 0 h 3301185"/>
                <a:gd name="connsiteX26" fmla="*/ 544625 w 2932552"/>
                <a:gd name="connsiteY26" fmla="*/ 292880 h 3301185"/>
                <a:gd name="connsiteX27" fmla="*/ 0 w 2932552"/>
                <a:gd name="connsiteY27" fmla="*/ 292880 h 3301185"/>
                <a:gd name="connsiteX28" fmla="*/ 0 w 2932552"/>
                <a:gd name="connsiteY28" fmla="*/ 1167374 h 3301185"/>
                <a:gd name="connsiteX29" fmla="*/ 238780 w 2932552"/>
                <a:gd name="connsiteY29" fmla="*/ 1753134 h 3301185"/>
                <a:gd name="connsiteX30" fmla="*/ 1240035 w 2932552"/>
                <a:gd name="connsiteY30" fmla="*/ 2129666 h 3301185"/>
                <a:gd name="connsiteX31" fmla="*/ 1298676 w 2932552"/>
                <a:gd name="connsiteY31" fmla="*/ 2338894 h 3301185"/>
                <a:gd name="connsiteX32" fmla="*/ 1298676 w 2932552"/>
                <a:gd name="connsiteY32" fmla="*/ 2882795 h 3301185"/>
                <a:gd name="connsiteX33" fmla="*/ 1089185 w 2932552"/>
                <a:gd name="connsiteY33" fmla="*/ 2882795 h 3301185"/>
                <a:gd name="connsiteX34" fmla="*/ 921618 w 2932552"/>
                <a:gd name="connsiteY34" fmla="*/ 3050165 h 3301185"/>
                <a:gd name="connsiteX35" fmla="*/ 712126 w 2932552"/>
                <a:gd name="connsiteY35" fmla="*/ 3050165 h 3301185"/>
                <a:gd name="connsiteX36" fmla="*/ 544560 w 2932552"/>
                <a:gd name="connsiteY36" fmla="*/ 3217534 h 3301185"/>
                <a:gd name="connsiteX37" fmla="*/ 544560 w 2932552"/>
                <a:gd name="connsiteY37" fmla="*/ 3301186 h 3301185"/>
                <a:gd name="connsiteX38" fmla="*/ 2387927 w 2932552"/>
                <a:gd name="connsiteY38" fmla="*/ 3301186 h 3301185"/>
                <a:gd name="connsiteX39" fmla="*/ 2387927 w 2932552"/>
                <a:gd name="connsiteY39" fmla="*/ 3217534 h 3301185"/>
                <a:gd name="connsiteX40" fmla="*/ 2220360 w 2932552"/>
                <a:gd name="connsiteY40" fmla="*/ 3050165 h 3301185"/>
                <a:gd name="connsiteX41" fmla="*/ 2010869 w 2932552"/>
                <a:gd name="connsiteY41" fmla="*/ 3050165 h 3301185"/>
                <a:gd name="connsiteX42" fmla="*/ 1843302 w 2932552"/>
                <a:gd name="connsiteY42" fmla="*/ 2882795 h 3301185"/>
                <a:gd name="connsiteX43" fmla="*/ 1633876 w 2932552"/>
                <a:gd name="connsiteY43" fmla="*/ 2882795 h 3301185"/>
                <a:gd name="connsiteX44" fmla="*/ 1633876 w 2932552"/>
                <a:gd name="connsiteY44" fmla="*/ 2343040 h 3301185"/>
                <a:gd name="connsiteX45" fmla="*/ 1692518 w 2932552"/>
                <a:gd name="connsiteY45" fmla="*/ 2133812 h 3301185"/>
                <a:gd name="connsiteX46" fmla="*/ 2693773 w 2932552"/>
                <a:gd name="connsiteY46" fmla="*/ 1757215 h 3301185"/>
                <a:gd name="connsiteX47" fmla="*/ 2932552 w 2932552"/>
                <a:gd name="connsiteY47" fmla="*/ 1171520 h 3301185"/>
                <a:gd name="connsiteX48" fmla="*/ 2932552 w 2932552"/>
                <a:gd name="connsiteY48" fmla="*/ 1171520 h 330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932552" h="3301185">
                  <a:moveTo>
                    <a:pt x="2509423" y="1589977"/>
                  </a:moveTo>
                  <a:cubicBezTo>
                    <a:pt x="2362785" y="1740629"/>
                    <a:pt x="2224572" y="1836852"/>
                    <a:pt x="1922939" y="1870286"/>
                  </a:cubicBezTo>
                  <a:cubicBezTo>
                    <a:pt x="2002576" y="1790781"/>
                    <a:pt x="2094718" y="1711275"/>
                    <a:pt x="2174289" y="1615052"/>
                  </a:cubicBezTo>
                  <a:cubicBezTo>
                    <a:pt x="2207789" y="1577406"/>
                    <a:pt x="2270643" y="1493688"/>
                    <a:pt x="2270643" y="1489542"/>
                  </a:cubicBezTo>
                  <a:cubicBezTo>
                    <a:pt x="2341856" y="1372390"/>
                    <a:pt x="2383781" y="1238521"/>
                    <a:pt x="2383781" y="1092081"/>
                  </a:cubicBezTo>
                  <a:lnTo>
                    <a:pt x="2383781" y="548179"/>
                  </a:lnTo>
                  <a:lnTo>
                    <a:pt x="2676990" y="548179"/>
                  </a:lnTo>
                  <a:lnTo>
                    <a:pt x="2676990" y="1184157"/>
                  </a:lnTo>
                  <a:cubicBezTo>
                    <a:pt x="2681136" y="1192450"/>
                    <a:pt x="2689561" y="1401678"/>
                    <a:pt x="2509423" y="1589977"/>
                  </a:cubicBezTo>
                  <a:lnTo>
                    <a:pt x="2509423" y="1589977"/>
                  </a:lnTo>
                  <a:close/>
                  <a:moveTo>
                    <a:pt x="427342" y="1589977"/>
                  </a:moveTo>
                  <a:cubicBezTo>
                    <a:pt x="242992" y="1401678"/>
                    <a:pt x="251416" y="1192516"/>
                    <a:pt x="251416" y="1184091"/>
                  </a:cubicBezTo>
                  <a:lnTo>
                    <a:pt x="251416" y="543967"/>
                  </a:lnTo>
                  <a:lnTo>
                    <a:pt x="544625" y="543967"/>
                  </a:lnTo>
                  <a:lnTo>
                    <a:pt x="544625" y="1087868"/>
                  </a:lnTo>
                  <a:cubicBezTo>
                    <a:pt x="544625" y="1234308"/>
                    <a:pt x="586550" y="1368178"/>
                    <a:pt x="657763" y="1485330"/>
                  </a:cubicBezTo>
                  <a:cubicBezTo>
                    <a:pt x="657763" y="1489542"/>
                    <a:pt x="720617" y="1577406"/>
                    <a:pt x="754117" y="1610840"/>
                  </a:cubicBezTo>
                  <a:cubicBezTo>
                    <a:pt x="837900" y="1707063"/>
                    <a:pt x="925896" y="1786568"/>
                    <a:pt x="1005467" y="1866074"/>
                  </a:cubicBezTo>
                  <a:cubicBezTo>
                    <a:pt x="712192" y="1832639"/>
                    <a:pt x="569767" y="1736417"/>
                    <a:pt x="427342" y="1589977"/>
                  </a:cubicBezTo>
                  <a:lnTo>
                    <a:pt x="427342" y="1589977"/>
                  </a:lnTo>
                  <a:close/>
                  <a:moveTo>
                    <a:pt x="2932552" y="1171520"/>
                  </a:moveTo>
                  <a:lnTo>
                    <a:pt x="2932552" y="292880"/>
                  </a:lnTo>
                  <a:lnTo>
                    <a:pt x="2387927" y="292880"/>
                  </a:lnTo>
                  <a:lnTo>
                    <a:pt x="2387927" y="0"/>
                  </a:lnTo>
                  <a:lnTo>
                    <a:pt x="1466309" y="0"/>
                  </a:lnTo>
                  <a:lnTo>
                    <a:pt x="544625" y="0"/>
                  </a:lnTo>
                  <a:lnTo>
                    <a:pt x="544625" y="292880"/>
                  </a:lnTo>
                  <a:lnTo>
                    <a:pt x="0" y="292880"/>
                  </a:lnTo>
                  <a:lnTo>
                    <a:pt x="0" y="1167374"/>
                  </a:lnTo>
                  <a:cubicBezTo>
                    <a:pt x="0" y="1209233"/>
                    <a:pt x="0" y="1497901"/>
                    <a:pt x="238780" y="1753134"/>
                  </a:cubicBezTo>
                  <a:cubicBezTo>
                    <a:pt x="469201" y="1995796"/>
                    <a:pt x="749839" y="2121307"/>
                    <a:pt x="1240035" y="2129666"/>
                  </a:cubicBezTo>
                  <a:cubicBezTo>
                    <a:pt x="1277747" y="2192454"/>
                    <a:pt x="1298676" y="2263535"/>
                    <a:pt x="1298676" y="2338894"/>
                  </a:cubicBezTo>
                  <a:lnTo>
                    <a:pt x="1298676" y="2882795"/>
                  </a:lnTo>
                  <a:lnTo>
                    <a:pt x="1089185" y="2882795"/>
                  </a:lnTo>
                  <a:cubicBezTo>
                    <a:pt x="997043" y="2882795"/>
                    <a:pt x="921618" y="2958088"/>
                    <a:pt x="921618" y="3050165"/>
                  </a:cubicBezTo>
                  <a:lnTo>
                    <a:pt x="712126" y="3050165"/>
                  </a:lnTo>
                  <a:cubicBezTo>
                    <a:pt x="619984" y="3050165"/>
                    <a:pt x="544560" y="3125458"/>
                    <a:pt x="544560" y="3217534"/>
                  </a:cubicBezTo>
                  <a:lnTo>
                    <a:pt x="544560" y="3301186"/>
                  </a:lnTo>
                  <a:lnTo>
                    <a:pt x="2387927" y="3301186"/>
                  </a:lnTo>
                  <a:lnTo>
                    <a:pt x="2387927" y="3217534"/>
                  </a:lnTo>
                  <a:cubicBezTo>
                    <a:pt x="2387927" y="3125458"/>
                    <a:pt x="2312502" y="3050165"/>
                    <a:pt x="2220360" y="3050165"/>
                  </a:cubicBezTo>
                  <a:lnTo>
                    <a:pt x="2010869" y="3050165"/>
                  </a:lnTo>
                  <a:cubicBezTo>
                    <a:pt x="2010869" y="2958088"/>
                    <a:pt x="1935444" y="2882795"/>
                    <a:pt x="1843302" y="2882795"/>
                  </a:cubicBezTo>
                  <a:lnTo>
                    <a:pt x="1633876" y="2882795"/>
                  </a:lnTo>
                  <a:lnTo>
                    <a:pt x="1633876" y="2343040"/>
                  </a:lnTo>
                  <a:cubicBezTo>
                    <a:pt x="1633876" y="2267747"/>
                    <a:pt x="1654805" y="2196600"/>
                    <a:pt x="1692518" y="2133812"/>
                  </a:cubicBezTo>
                  <a:cubicBezTo>
                    <a:pt x="2182648" y="2125454"/>
                    <a:pt x="2463352" y="1995731"/>
                    <a:pt x="2693773" y="1757215"/>
                  </a:cubicBezTo>
                  <a:cubicBezTo>
                    <a:pt x="2932552" y="1506259"/>
                    <a:pt x="2932552" y="1213379"/>
                    <a:pt x="2932552" y="1171520"/>
                  </a:cubicBezTo>
                  <a:lnTo>
                    <a:pt x="2932552" y="1171520"/>
                  </a:ln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98FA0F68-CC39-4818-AAAA-9D30A03F954B}"/>
              </a:ext>
            </a:extLst>
          </p:cNvPr>
          <p:cNvSpPr/>
          <p:nvPr/>
        </p:nvSpPr>
        <p:spPr>
          <a:xfrm>
            <a:off x="2105174" y="3219086"/>
            <a:ext cx="435358" cy="5432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17239EF6-1792-495A-91F1-DE0FD1279E53}"/>
              </a:ext>
            </a:extLst>
          </p:cNvPr>
          <p:cNvSpPr txBox="1"/>
          <p:nvPr/>
        </p:nvSpPr>
        <p:spPr>
          <a:xfrm>
            <a:off x="1535306" y="4865186"/>
            <a:ext cx="156782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A wonderful serenity has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2ACC80C-07F9-45F8-BDD3-3F84BC053FC5}"/>
              </a:ext>
            </a:extLst>
          </p:cNvPr>
          <p:cNvSpPr txBox="1"/>
          <p:nvPr/>
        </p:nvSpPr>
        <p:spPr>
          <a:xfrm>
            <a:off x="1222615" y="4609297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684E7A9C-F4C7-4950-8927-6BF12DA7C259}"/>
              </a:ext>
            </a:extLst>
          </p:cNvPr>
          <p:cNvSpPr/>
          <p:nvPr/>
        </p:nvSpPr>
        <p:spPr>
          <a:xfrm>
            <a:off x="3650022" y="3243352"/>
            <a:ext cx="1843958" cy="204025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644FBA1-B741-41C3-8620-83FA6A8A56C8}"/>
              </a:ext>
            </a:extLst>
          </p:cNvPr>
          <p:cNvGrpSpPr/>
          <p:nvPr/>
        </p:nvGrpSpPr>
        <p:grpSpPr>
          <a:xfrm>
            <a:off x="4070622" y="3846499"/>
            <a:ext cx="501203" cy="540176"/>
            <a:chOff x="1492057" y="3626735"/>
            <a:chExt cx="668270" cy="720235"/>
          </a:xfrm>
        </p:grpSpPr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E0EB0509-B402-4B49-95A9-18708F8FDEA8}"/>
                </a:ext>
              </a:extLst>
            </p:cNvPr>
            <p:cNvSpPr/>
            <p:nvPr/>
          </p:nvSpPr>
          <p:spPr>
            <a:xfrm rot="20277783">
              <a:off x="1492057" y="3626735"/>
              <a:ext cx="257914" cy="485930"/>
            </a:xfrm>
            <a:custGeom>
              <a:avLst/>
              <a:gdLst>
                <a:gd name="connsiteX0" fmla="*/ 2261 w 621167"/>
                <a:gd name="connsiteY0" fmla="*/ 283408 h 1170329"/>
                <a:gd name="connsiteX1" fmla="*/ 175521 w 621167"/>
                <a:gd name="connsiteY1" fmla="*/ 3658 h 1170329"/>
                <a:gd name="connsiteX2" fmla="*/ 377260 w 621167"/>
                <a:gd name="connsiteY2" fmla="*/ 85859 h 1170329"/>
                <a:gd name="connsiteX3" fmla="*/ 474701 w 621167"/>
                <a:gd name="connsiteY3" fmla="*/ 291409 h 1170329"/>
                <a:gd name="connsiteX4" fmla="*/ 598431 w 621167"/>
                <a:gd name="connsiteY4" fmla="*/ 791947 h 1170329"/>
                <a:gd name="connsiteX5" fmla="*/ 536423 w 621167"/>
                <a:gd name="connsiteY5" fmla="*/ 1158088 h 1170329"/>
                <a:gd name="connsiteX6" fmla="*/ 247911 w 621167"/>
                <a:gd name="connsiteY6" fmla="*/ 1001878 h 1170329"/>
                <a:gd name="connsiteX7" fmla="*/ 2261 w 621167"/>
                <a:gd name="connsiteY7" fmla="*/ 283408 h 117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67" h="1170329">
                  <a:moveTo>
                    <a:pt x="2261" y="283408"/>
                  </a:moveTo>
                  <a:cubicBezTo>
                    <a:pt x="10643" y="165869"/>
                    <a:pt x="60459" y="28900"/>
                    <a:pt x="175521" y="3658"/>
                  </a:cubicBezTo>
                  <a:cubicBezTo>
                    <a:pt x="250102" y="-12629"/>
                    <a:pt x="328111" y="27376"/>
                    <a:pt x="377260" y="85859"/>
                  </a:cubicBezTo>
                  <a:cubicBezTo>
                    <a:pt x="426409" y="144343"/>
                    <a:pt x="452032" y="218447"/>
                    <a:pt x="474701" y="291409"/>
                  </a:cubicBezTo>
                  <a:cubicBezTo>
                    <a:pt x="525850" y="455620"/>
                    <a:pt x="567189" y="622783"/>
                    <a:pt x="598431" y="791947"/>
                  </a:cubicBezTo>
                  <a:cubicBezTo>
                    <a:pt x="617671" y="895865"/>
                    <a:pt x="659772" y="1098843"/>
                    <a:pt x="536423" y="1158088"/>
                  </a:cubicBezTo>
                  <a:cubicBezTo>
                    <a:pt x="424504" y="1211809"/>
                    <a:pt x="311633" y="1075697"/>
                    <a:pt x="247911" y="1001878"/>
                  </a:cubicBezTo>
                  <a:cubicBezTo>
                    <a:pt x="78652" y="805663"/>
                    <a:pt x="-16122" y="543059"/>
                    <a:pt x="2261" y="283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53BED023-7E0D-421F-AED1-DB603827BA50}"/>
                </a:ext>
              </a:extLst>
            </p:cNvPr>
            <p:cNvSpPr/>
            <p:nvPr/>
          </p:nvSpPr>
          <p:spPr>
            <a:xfrm rot="20277783">
              <a:off x="1834441" y="3756656"/>
              <a:ext cx="325886" cy="275813"/>
            </a:xfrm>
            <a:custGeom>
              <a:avLst/>
              <a:gdLst>
                <a:gd name="connsiteX0" fmla="*/ 506881 w 784873"/>
                <a:gd name="connsiteY0" fmla="*/ 14053 h 664276"/>
                <a:gd name="connsiteX1" fmla="*/ 661758 w 784873"/>
                <a:gd name="connsiteY1" fmla="*/ 6338 h 664276"/>
                <a:gd name="connsiteX2" fmla="*/ 777486 w 784873"/>
                <a:gd name="connsiteY2" fmla="*/ 101969 h 664276"/>
                <a:gd name="connsiteX3" fmla="*/ 727671 w 784873"/>
                <a:gd name="connsiteY3" fmla="*/ 289611 h 664276"/>
                <a:gd name="connsiteX4" fmla="*/ 231418 w 784873"/>
                <a:gd name="connsiteY4" fmla="*/ 624320 h 664276"/>
                <a:gd name="connsiteX5" fmla="*/ 5009 w 784873"/>
                <a:gd name="connsiteY5" fmla="*/ 604222 h 664276"/>
                <a:gd name="connsiteX6" fmla="*/ 81780 w 784873"/>
                <a:gd name="connsiteY6" fmla="*/ 346666 h 664276"/>
                <a:gd name="connsiteX7" fmla="*/ 506881 w 784873"/>
                <a:gd name="connsiteY7" fmla="*/ 14053 h 66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873" h="664276">
                  <a:moveTo>
                    <a:pt x="506881" y="14053"/>
                  </a:moveTo>
                  <a:cubicBezTo>
                    <a:pt x="557459" y="1099"/>
                    <a:pt x="610989" y="-5854"/>
                    <a:pt x="661758" y="6338"/>
                  </a:cubicBezTo>
                  <a:cubicBezTo>
                    <a:pt x="712526" y="18530"/>
                    <a:pt x="760151" y="52724"/>
                    <a:pt x="777486" y="101969"/>
                  </a:cubicBezTo>
                  <a:cubicBezTo>
                    <a:pt x="799870" y="165596"/>
                    <a:pt x="767961" y="235509"/>
                    <a:pt x="727671" y="289611"/>
                  </a:cubicBezTo>
                  <a:cubicBezTo>
                    <a:pt x="607084" y="451441"/>
                    <a:pt x="415251" y="541071"/>
                    <a:pt x="231418" y="624320"/>
                  </a:cubicBezTo>
                  <a:cubicBezTo>
                    <a:pt x="162362" y="655657"/>
                    <a:pt x="36727" y="704711"/>
                    <a:pt x="5009" y="604222"/>
                  </a:cubicBezTo>
                  <a:cubicBezTo>
                    <a:pt x="-18518" y="529832"/>
                    <a:pt x="46538" y="408959"/>
                    <a:pt x="81780" y="346666"/>
                  </a:cubicBezTo>
                  <a:cubicBezTo>
                    <a:pt x="172649" y="186170"/>
                    <a:pt x="327240" y="59963"/>
                    <a:pt x="506881" y="140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FB53AC77-E065-4954-88C9-AA3328A6FD08}"/>
                </a:ext>
              </a:extLst>
            </p:cNvPr>
            <p:cNvSpPr/>
            <p:nvPr/>
          </p:nvSpPr>
          <p:spPr>
            <a:xfrm rot="20277783">
              <a:off x="1581092" y="4088393"/>
              <a:ext cx="204873" cy="198018"/>
            </a:xfrm>
            <a:custGeom>
              <a:avLst/>
              <a:gdLst>
                <a:gd name="connsiteX0" fmla="*/ 278800 w 493422"/>
                <a:gd name="connsiteY0" fmla="*/ 47244 h 476912"/>
                <a:gd name="connsiteX1" fmla="*/ 132782 w 493422"/>
                <a:gd name="connsiteY1" fmla="*/ 1143 h 476912"/>
                <a:gd name="connsiteX2" fmla="*/ 3 w 493422"/>
                <a:gd name="connsiteY2" fmla="*/ 168307 h 476912"/>
                <a:gd name="connsiteX3" fmla="*/ 109255 w 493422"/>
                <a:gd name="connsiteY3" fmla="*/ 365474 h 476912"/>
                <a:gd name="connsiteX4" fmla="*/ 320519 w 493422"/>
                <a:gd name="connsiteY4" fmla="*/ 461391 h 476912"/>
                <a:gd name="connsiteX5" fmla="*/ 278800 w 493422"/>
                <a:gd name="connsiteY5" fmla="*/ 47244 h 47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422" h="476912">
                  <a:moveTo>
                    <a:pt x="278800" y="47244"/>
                  </a:moveTo>
                  <a:cubicBezTo>
                    <a:pt x="235652" y="17907"/>
                    <a:pt x="184598" y="-5525"/>
                    <a:pt x="132782" y="1143"/>
                  </a:cubicBezTo>
                  <a:cubicBezTo>
                    <a:pt x="55629" y="11144"/>
                    <a:pt x="-473" y="90488"/>
                    <a:pt x="3" y="168307"/>
                  </a:cubicBezTo>
                  <a:cubicBezTo>
                    <a:pt x="479" y="246126"/>
                    <a:pt x="47628" y="318040"/>
                    <a:pt x="109255" y="365474"/>
                  </a:cubicBezTo>
                  <a:cubicBezTo>
                    <a:pt x="170882" y="412909"/>
                    <a:pt x="245939" y="439388"/>
                    <a:pt x="320519" y="461391"/>
                  </a:cubicBezTo>
                  <a:cubicBezTo>
                    <a:pt x="664467" y="562832"/>
                    <a:pt x="411293" y="137255"/>
                    <a:pt x="278800" y="472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3E84E1AC-ED9B-40B7-9894-D5D2F3A66AE1}"/>
                </a:ext>
              </a:extLst>
            </p:cNvPr>
            <p:cNvSpPr/>
            <p:nvPr/>
          </p:nvSpPr>
          <p:spPr>
            <a:xfrm rot="20277783">
              <a:off x="1691003" y="3786998"/>
              <a:ext cx="364536" cy="559972"/>
            </a:xfrm>
            <a:custGeom>
              <a:avLst/>
              <a:gdLst>
                <a:gd name="connsiteX0" fmla="*/ 858866 w 877960"/>
                <a:gd name="connsiteY0" fmla="*/ 348264 h 1348654"/>
                <a:gd name="connsiteX1" fmla="*/ 735803 w 877960"/>
                <a:gd name="connsiteY1" fmla="*/ 428941 h 1348654"/>
                <a:gd name="connsiteX2" fmla="*/ 631123 w 877960"/>
                <a:gd name="connsiteY2" fmla="*/ 526667 h 1348654"/>
                <a:gd name="connsiteX3" fmla="*/ 468341 w 877960"/>
                <a:gd name="connsiteY3" fmla="*/ 766507 h 1348654"/>
                <a:gd name="connsiteX4" fmla="*/ 436718 w 877960"/>
                <a:gd name="connsiteY4" fmla="*/ 841278 h 1348654"/>
                <a:gd name="connsiteX5" fmla="*/ 425002 w 877960"/>
                <a:gd name="connsiteY5" fmla="*/ 871949 h 1348654"/>
                <a:gd name="connsiteX6" fmla="*/ 403476 w 877960"/>
                <a:gd name="connsiteY6" fmla="*/ 802226 h 1348654"/>
                <a:gd name="connsiteX7" fmla="*/ 184306 w 877960"/>
                <a:gd name="connsiteY7" fmla="*/ 296639 h 1348654"/>
                <a:gd name="connsiteX8" fmla="*/ 125060 w 877960"/>
                <a:gd name="connsiteY8" fmla="*/ 155764 h 1348654"/>
                <a:gd name="connsiteX9" fmla="*/ 73244 w 877960"/>
                <a:gd name="connsiteY9" fmla="*/ 9460 h 1348654"/>
                <a:gd name="connsiteX10" fmla="*/ 47241 w 877960"/>
                <a:gd name="connsiteY10" fmla="*/ 16604 h 1348654"/>
                <a:gd name="connsiteX11" fmla="*/ 135347 w 877960"/>
                <a:gd name="connsiteY11" fmla="*/ 272159 h 1348654"/>
                <a:gd name="connsiteX12" fmla="*/ 245551 w 877960"/>
                <a:gd name="connsiteY12" fmla="*/ 520857 h 1348654"/>
                <a:gd name="connsiteX13" fmla="*/ 418811 w 877960"/>
                <a:gd name="connsiteY13" fmla="*/ 1030254 h 1348654"/>
                <a:gd name="connsiteX14" fmla="*/ 431765 w 877960"/>
                <a:gd name="connsiteY14" fmla="*/ 1180464 h 1348654"/>
                <a:gd name="connsiteX15" fmla="*/ 431670 w 877960"/>
                <a:gd name="connsiteY15" fmla="*/ 1185988 h 1348654"/>
                <a:gd name="connsiteX16" fmla="*/ 394427 w 877960"/>
                <a:gd name="connsiteY16" fmla="*/ 1149888 h 1348654"/>
                <a:gd name="connsiteX17" fmla="*/ 309940 w 877960"/>
                <a:gd name="connsiteY17" fmla="*/ 1073688 h 1348654"/>
                <a:gd name="connsiteX18" fmla="*/ 129156 w 877960"/>
                <a:gd name="connsiteY18" fmla="*/ 934052 h 1348654"/>
                <a:gd name="connsiteX19" fmla="*/ 19714 w 877960"/>
                <a:gd name="connsiteY19" fmla="*/ 866710 h 1348654"/>
                <a:gd name="connsiteX20" fmla="*/ 6093 w 877960"/>
                <a:gd name="connsiteY20" fmla="*/ 890046 h 1348654"/>
                <a:gd name="connsiteX21" fmla="*/ 183353 w 877960"/>
                <a:gd name="connsiteY21" fmla="*/ 1025206 h 1348654"/>
                <a:gd name="connsiteX22" fmla="*/ 354422 w 877960"/>
                <a:gd name="connsiteY22" fmla="*/ 1171796 h 1348654"/>
                <a:gd name="connsiteX23" fmla="*/ 399571 w 877960"/>
                <a:gd name="connsiteY23" fmla="*/ 1214658 h 1348654"/>
                <a:gd name="connsiteX24" fmla="*/ 429670 w 877960"/>
                <a:gd name="connsiteY24" fmla="*/ 1243233 h 1348654"/>
                <a:gd name="connsiteX25" fmla="*/ 429003 w 877960"/>
                <a:gd name="connsiteY25" fmla="*/ 1254187 h 1348654"/>
                <a:gd name="connsiteX26" fmla="*/ 422812 w 877960"/>
                <a:gd name="connsiteY26" fmla="*/ 1331911 h 1348654"/>
                <a:gd name="connsiteX27" fmla="*/ 453577 w 877960"/>
                <a:gd name="connsiteY27" fmla="*/ 1340293 h 1348654"/>
                <a:gd name="connsiteX28" fmla="*/ 471199 w 877960"/>
                <a:gd name="connsiteY28" fmla="*/ 1249234 h 1348654"/>
                <a:gd name="connsiteX29" fmla="*/ 471770 w 877960"/>
                <a:gd name="connsiteY29" fmla="*/ 1236185 h 1348654"/>
                <a:gd name="connsiteX30" fmla="*/ 472532 w 877960"/>
                <a:gd name="connsiteY30" fmla="*/ 1204466 h 1348654"/>
                <a:gd name="connsiteX31" fmla="*/ 465293 w 877960"/>
                <a:gd name="connsiteY31" fmla="*/ 1068068 h 1348654"/>
                <a:gd name="connsiteX32" fmla="*/ 438909 w 877960"/>
                <a:gd name="connsiteY32" fmla="*/ 925479 h 1348654"/>
                <a:gd name="connsiteX33" fmla="*/ 461674 w 877960"/>
                <a:gd name="connsiteY33" fmla="*/ 861566 h 1348654"/>
                <a:gd name="connsiteX34" fmla="*/ 488725 w 877960"/>
                <a:gd name="connsiteY34" fmla="*/ 797654 h 1348654"/>
                <a:gd name="connsiteX35" fmla="*/ 557495 w 877960"/>
                <a:gd name="connsiteY35" fmla="*/ 674114 h 1348654"/>
                <a:gd name="connsiteX36" fmla="*/ 743137 w 877960"/>
                <a:gd name="connsiteY36" fmla="*/ 464850 h 1348654"/>
                <a:gd name="connsiteX37" fmla="*/ 871820 w 877960"/>
                <a:gd name="connsiteY37" fmla="*/ 370648 h 1348654"/>
                <a:gd name="connsiteX38" fmla="*/ 858866 w 877960"/>
                <a:gd name="connsiteY38" fmla="*/ 348264 h 134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77960" h="1348654">
                  <a:moveTo>
                    <a:pt x="858866" y="348264"/>
                  </a:moveTo>
                  <a:cubicBezTo>
                    <a:pt x="814194" y="367695"/>
                    <a:pt x="773522" y="398651"/>
                    <a:pt x="735803" y="428941"/>
                  </a:cubicBezTo>
                  <a:cubicBezTo>
                    <a:pt x="698560" y="458849"/>
                    <a:pt x="663508" y="491615"/>
                    <a:pt x="631123" y="526667"/>
                  </a:cubicBezTo>
                  <a:cubicBezTo>
                    <a:pt x="565591" y="597724"/>
                    <a:pt x="509584" y="679068"/>
                    <a:pt x="468341" y="766507"/>
                  </a:cubicBezTo>
                  <a:cubicBezTo>
                    <a:pt x="456816" y="790986"/>
                    <a:pt x="446243" y="815942"/>
                    <a:pt x="436718" y="841278"/>
                  </a:cubicBezTo>
                  <a:cubicBezTo>
                    <a:pt x="433003" y="851089"/>
                    <a:pt x="428812" y="861471"/>
                    <a:pt x="425002" y="871949"/>
                  </a:cubicBezTo>
                  <a:cubicBezTo>
                    <a:pt x="418335" y="848517"/>
                    <a:pt x="411191" y="825276"/>
                    <a:pt x="403476" y="802226"/>
                  </a:cubicBezTo>
                  <a:cubicBezTo>
                    <a:pt x="345183" y="627442"/>
                    <a:pt x="259648" y="464183"/>
                    <a:pt x="184306" y="296639"/>
                  </a:cubicBezTo>
                  <a:cubicBezTo>
                    <a:pt x="163446" y="250157"/>
                    <a:pt x="143348" y="203294"/>
                    <a:pt x="125060" y="155764"/>
                  </a:cubicBezTo>
                  <a:cubicBezTo>
                    <a:pt x="106391" y="107472"/>
                    <a:pt x="90675" y="58133"/>
                    <a:pt x="73244" y="9460"/>
                  </a:cubicBezTo>
                  <a:cubicBezTo>
                    <a:pt x="67434" y="-6828"/>
                    <a:pt x="43621" y="-541"/>
                    <a:pt x="47241" y="16604"/>
                  </a:cubicBezTo>
                  <a:cubicBezTo>
                    <a:pt x="65434" y="104424"/>
                    <a:pt x="100867" y="189673"/>
                    <a:pt x="135347" y="272159"/>
                  </a:cubicBezTo>
                  <a:cubicBezTo>
                    <a:pt x="170399" y="355789"/>
                    <a:pt x="208499" y="438085"/>
                    <a:pt x="245551" y="520857"/>
                  </a:cubicBezTo>
                  <a:cubicBezTo>
                    <a:pt x="319084" y="684782"/>
                    <a:pt x="389569" y="851851"/>
                    <a:pt x="418811" y="1030254"/>
                  </a:cubicBezTo>
                  <a:cubicBezTo>
                    <a:pt x="426907" y="1079879"/>
                    <a:pt x="431479" y="1130172"/>
                    <a:pt x="431765" y="1180464"/>
                  </a:cubicBezTo>
                  <a:cubicBezTo>
                    <a:pt x="431765" y="1182273"/>
                    <a:pt x="431670" y="1184083"/>
                    <a:pt x="431670" y="1185988"/>
                  </a:cubicBezTo>
                  <a:cubicBezTo>
                    <a:pt x="419383" y="1173891"/>
                    <a:pt x="407000" y="1161794"/>
                    <a:pt x="394427" y="1149888"/>
                  </a:cubicBezTo>
                  <a:cubicBezTo>
                    <a:pt x="366900" y="1123790"/>
                    <a:pt x="338801" y="1098358"/>
                    <a:pt x="309940" y="1073688"/>
                  </a:cubicBezTo>
                  <a:cubicBezTo>
                    <a:pt x="252028" y="1024253"/>
                    <a:pt x="192116" y="976819"/>
                    <a:pt x="129156" y="934052"/>
                  </a:cubicBezTo>
                  <a:cubicBezTo>
                    <a:pt x="93628" y="909953"/>
                    <a:pt x="56861" y="888236"/>
                    <a:pt x="19714" y="866710"/>
                  </a:cubicBezTo>
                  <a:cubicBezTo>
                    <a:pt x="4378" y="857852"/>
                    <a:pt x="-7814" y="880045"/>
                    <a:pt x="6093" y="890046"/>
                  </a:cubicBezTo>
                  <a:cubicBezTo>
                    <a:pt x="66386" y="933194"/>
                    <a:pt x="125441" y="978914"/>
                    <a:pt x="183353" y="1025206"/>
                  </a:cubicBezTo>
                  <a:cubicBezTo>
                    <a:pt x="242027" y="1072164"/>
                    <a:pt x="299272" y="1120742"/>
                    <a:pt x="354422" y="1171796"/>
                  </a:cubicBezTo>
                  <a:cubicBezTo>
                    <a:pt x="369662" y="1185893"/>
                    <a:pt x="384712" y="1200180"/>
                    <a:pt x="399571" y="1214658"/>
                  </a:cubicBezTo>
                  <a:cubicBezTo>
                    <a:pt x="409572" y="1224374"/>
                    <a:pt x="419002" y="1234565"/>
                    <a:pt x="429670" y="1243233"/>
                  </a:cubicBezTo>
                  <a:cubicBezTo>
                    <a:pt x="429384" y="1246853"/>
                    <a:pt x="429289" y="1250568"/>
                    <a:pt x="429003" y="1254187"/>
                  </a:cubicBezTo>
                  <a:cubicBezTo>
                    <a:pt x="426907" y="1280000"/>
                    <a:pt x="421478" y="1306003"/>
                    <a:pt x="422812" y="1331911"/>
                  </a:cubicBezTo>
                  <a:cubicBezTo>
                    <a:pt x="423574" y="1346675"/>
                    <a:pt x="446624" y="1356485"/>
                    <a:pt x="453577" y="1340293"/>
                  </a:cubicBezTo>
                  <a:cubicBezTo>
                    <a:pt x="465484" y="1312480"/>
                    <a:pt x="469484" y="1280666"/>
                    <a:pt x="471199" y="1249234"/>
                  </a:cubicBezTo>
                  <a:cubicBezTo>
                    <a:pt x="473104" y="1245424"/>
                    <a:pt x="473389" y="1240852"/>
                    <a:pt x="471770" y="1236185"/>
                  </a:cubicBezTo>
                  <a:cubicBezTo>
                    <a:pt x="472151" y="1225422"/>
                    <a:pt x="472342" y="1214849"/>
                    <a:pt x="472532" y="1204466"/>
                  </a:cubicBezTo>
                  <a:cubicBezTo>
                    <a:pt x="473485" y="1158937"/>
                    <a:pt x="470818" y="1113312"/>
                    <a:pt x="465293" y="1068068"/>
                  </a:cubicBezTo>
                  <a:cubicBezTo>
                    <a:pt x="459388" y="1019967"/>
                    <a:pt x="450339" y="972437"/>
                    <a:pt x="438909" y="925479"/>
                  </a:cubicBezTo>
                  <a:cubicBezTo>
                    <a:pt x="448910" y="905667"/>
                    <a:pt x="453863" y="882331"/>
                    <a:pt x="461674" y="861566"/>
                  </a:cubicBezTo>
                  <a:cubicBezTo>
                    <a:pt x="469865" y="839945"/>
                    <a:pt x="478914" y="818609"/>
                    <a:pt x="488725" y="797654"/>
                  </a:cubicBezTo>
                  <a:cubicBezTo>
                    <a:pt x="508822" y="754982"/>
                    <a:pt x="531682" y="713643"/>
                    <a:pt x="557495" y="674114"/>
                  </a:cubicBezTo>
                  <a:cubicBezTo>
                    <a:pt x="608740" y="595914"/>
                    <a:pt x="671605" y="525143"/>
                    <a:pt x="743137" y="464850"/>
                  </a:cubicBezTo>
                  <a:cubicBezTo>
                    <a:pt x="784000" y="430465"/>
                    <a:pt x="829148" y="402557"/>
                    <a:pt x="871820" y="370648"/>
                  </a:cubicBezTo>
                  <a:cubicBezTo>
                    <a:pt x="885441" y="360647"/>
                    <a:pt x="874297" y="341597"/>
                    <a:pt x="858866" y="34826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3B3C8314-CD57-4101-86FB-AE402E54025B}"/>
              </a:ext>
            </a:extLst>
          </p:cNvPr>
          <p:cNvGrpSpPr/>
          <p:nvPr/>
        </p:nvGrpSpPr>
        <p:grpSpPr>
          <a:xfrm>
            <a:off x="4500827" y="3798128"/>
            <a:ext cx="605849" cy="603404"/>
            <a:chOff x="2198995" y="3557403"/>
            <a:chExt cx="807799" cy="804539"/>
          </a:xfrm>
        </p:grpSpPr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70C2C79C-334A-4BE7-AA68-C88D08AB0163}"/>
                </a:ext>
              </a:extLst>
            </p:cNvPr>
            <p:cNvSpPr/>
            <p:nvPr/>
          </p:nvSpPr>
          <p:spPr>
            <a:xfrm rot="2056264">
              <a:off x="2693463" y="3557403"/>
              <a:ext cx="313331" cy="590264"/>
            </a:xfrm>
            <a:custGeom>
              <a:avLst/>
              <a:gdLst>
                <a:gd name="connsiteX0" fmla="*/ 922480 w 925878"/>
                <a:gd name="connsiteY0" fmla="*/ 422266 h 1744205"/>
                <a:gd name="connsiteX1" fmla="*/ 664257 w 925878"/>
                <a:gd name="connsiteY1" fmla="*/ 5452 h 1744205"/>
                <a:gd name="connsiteX2" fmla="*/ 363552 w 925878"/>
                <a:gd name="connsiteY2" fmla="*/ 127943 h 1744205"/>
                <a:gd name="connsiteX3" fmla="*/ 218296 w 925878"/>
                <a:gd name="connsiteY3" fmla="*/ 434267 h 1744205"/>
                <a:gd name="connsiteX4" fmla="*/ 33892 w 925878"/>
                <a:gd name="connsiteY4" fmla="*/ 1180265 h 1744205"/>
                <a:gd name="connsiteX5" fmla="*/ 126285 w 925878"/>
                <a:gd name="connsiteY5" fmla="*/ 1725953 h 1744205"/>
                <a:gd name="connsiteX6" fmla="*/ 556243 w 925878"/>
                <a:gd name="connsiteY6" fmla="*/ 1493162 h 1744205"/>
                <a:gd name="connsiteX7" fmla="*/ 922480 w 925878"/>
                <a:gd name="connsiteY7" fmla="*/ 422266 h 174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5878" h="1744205">
                  <a:moveTo>
                    <a:pt x="922480" y="422266"/>
                  </a:moveTo>
                  <a:cubicBezTo>
                    <a:pt x="910002" y="247101"/>
                    <a:pt x="835897" y="42980"/>
                    <a:pt x="664257" y="5452"/>
                  </a:cubicBezTo>
                  <a:cubicBezTo>
                    <a:pt x="553100" y="-18837"/>
                    <a:pt x="436800" y="40885"/>
                    <a:pt x="363552" y="127943"/>
                  </a:cubicBezTo>
                  <a:cubicBezTo>
                    <a:pt x="290305" y="215002"/>
                    <a:pt x="252110" y="325587"/>
                    <a:pt x="218296" y="434267"/>
                  </a:cubicBezTo>
                  <a:cubicBezTo>
                    <a:pt x="142096" y="678965"/>
                    <a:pt x="80469" y="928234"/>
                    <a:pt x="33892" y="1180265"/>
                  </a:cubicBezTo>
                  <a:cubicBezTo>
                    <a:pt x="5222" y="1335142"/>
                    <a:pt x="-57548" y="1637656"/>
                    <a:pt x="126285" y="1725953"/>
                  </a:cubicBezTo>
                  <a:cubicBezTo>
                    <a:pt x="293067" y="1806058"/>
                    <a:pt x="461279" y="1603080"/>
                    <a:pt x="556243" y="1493162"/>
                  </a:cubicBezTo>
                  <a:cubicBezTo>
                    <a:pt x="808751" y="1200649"/>
                    <a:pt x="950007" y="809267"/>
                    <a:pt x="922480" y="42226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9BB2C858-6FA9-46DD-91C5-601D4559FAEA}"/>
                </a:ext>
              </a:extLst>
            </p:cNvPr>
            <p:cNvSpPr/>
            <p:nvPr/>
          </p:nvSpPr>
          <p:spPr>
            <a:xfrm rot="2056264">
              <a:off x="2198995" y="3617633"/>
              <a:ext cx="395892" cy="335093"/>
            </a:xfrm>
            <a:custGeom>
              <a:avLst/>
              <a:gdLst>
                <a:gd name="connsiteX0" fmla="*/ 414289 w 1169842"/>
                <a:gd name="connsiteY0" fmla="*/ 20956 h 990184"/>
                <a:gd name="connsiteX1" fmla="*/ 183499 w 1169842"/>
                <a:gd name="connsiteY1" fmla="*/ 9431 h 990184"/>
                <a:gd name="connsiteX2" fmla="*/ 11001 w 1169842"/>
                <a:gd name="connsiteY2" fmla="*/ 152020 h 990184"/>
                <a:gd name="connsiteX3" fmla="*/ 85296 w 1169842"/>
                <a:gd name="connsiteY3" fmla="*/ 431769 h 990184"/>
                <a:gd name="connsiteX4" fmla="*/ 824912 w 1169842"/>
                <a:gd name="connsiteY4" fmla="*/ 930593 h 990184"/>
                <a:gd name="connsiteX5" fmla="*/ 1162383 w 1169842"/>
                <a:gd name="connsiteY5" fmla="*/ 900685 h 990184"/>
                <a:gd name="connsiteX6" fmla="*/ 1047892 w 1169842"/>
                <a:gd name="connsiteY6" fmla="*/ 516827 h 990184"/>
                <a:gd name="connsiteX7" fmla="*/ 414289 w 1169842"/>
                <a:gd name="connsiteY7" fmla="*/ 20956 h 99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9842" h="990184">
                  <a:moveTo>
                    <a:pt x="414289" y="20956"/>
                  </a:moveTo>
                  <a:cubicBezTo>
                    <a:pt x="338947" y="1715"/>
                    <a:pt x="259127" y="-8762"/>
                    <a:pt x="183499" y="9431"/>
                  </a:cubicBezTo>
                  <a:cubicBezTo>
                    <a:pt x="107870" y="27623"/>
                    <a:pt x="36814" y="78582"/>
                    <a:pt x="11001" y="152020"/>
                  </a:cubicBezTo>
                  <a:cubicBezTo>
                    <a:pt x="-22337" y="246889"/>
                    <a:pt x="25193" y="351092"/>
                    <a:pt x="85296" y="431769"/>
                  </a:cubicBezTo>
                  <a:cubicBezTo>
                    <a:pt x="265033" y="672942"/>
                    <a:pt x="550973" y="806483"/>
                    <a:pt x="824912" y="930593"/>
                  </a:cubicBezTo>
                  <a:cubicBezTo>
                    <a:pt x="927877" y="977266"/>
                    <a:pt x="1115044" y="1050513"/>
                    <a:pt x="1162383" y="900685"/>
                  </a:cubicBezTo>
                  <a:cubicBezTo>
                    <a:pt x="1197435" y="789814"/>
                    <a:pt x="1100470" y="609601"/>
                    <a:pt x="1047892" y="516827"/>
                  </a:cubicBezTo>
                  <a:cubicBezTo>
                    <a:pt x="912542" y="277464"/>
                    <a:pt x="682132" y="89345"/>
                    <a:pt x="414289" y="209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5576CBA7-6DA0-47D6-B61A-494BDB8F1B81}"/>
                </a:ext>
              </a:extLst>
            </p:cNvPr>
            <p:cNvSpPr/>
            <p:nvPr/>
          </p:nvSpPr>
          <p:spPr>
            <a:xfrm rot="2056264">
              <a:off x="2569727" y="4093336"/>
              <a:ext cx="248870" cy="240550"/>
            </a:xfrm>
            <a:custGeom>
              <a:avLst/>
              <a:gdLst>
                <a:gd name="connsiteX0" fmla="*/ 319914 w 735399"/>
                <a:gd name="connsiteY0" fmla="*/ 70397 h 710814"/>
                <a:gd name="connsiteX1" fmla="*/ 537465 w 735399"/>
                <a:gd name="connsiteY1" fmla="*/ 1722 h 710814"/>
                <a:gd name="connsiteX2" fmla="*/ 735395 w 735399"/>
                <a:gd name="connsiteY2" fmla="*/ 250896 h 710814"/>
                <a:gd name="connsiteX3" fmla="*/ 572517 w 735399"/>
                <a:gd name="connsiteY3" fmla="*/ 544742 h 710814"/>
                <a:gd name="connsiteX4" fmla="*/ 257621 w 735399"/>
                <a:gd name="connsiteY4" fmla="*/ 687713 h 710814"/>
                <a:gd name="connsiteX5" fmla="*/ 319914 w 735399"/>
                <a:gd name="connsiteY5" fmla="*/ 70397 h 71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5399" h="710814">
                  <a:moveTo>
                    <a:pt x="319914" y="70397"/>
                  </a:moveTo>
                  <a:cubicBezTo>
                    <a:pt x="384208" y="26678"/>
                    <a:pt x="460313" y="-8279"/>
                    <a:pt x="537465" y="1722"/>
                  </a:cubicBezTo>
                  <a:cubicBezTo>
                    <a:pt x="652432" y="16581"/>
                    <a:pt x="736157" y="134882"/>
                    <a:pt x="735395" y="250896"/>
                  </a:cubicBezTo>
                  <a:cubicBezTo>
                    <a:pt x="734728" y="366911"/>
                    <a:pt x="664433" y="474067"/>
                    <a:pt x="572517" y="544742"/>
                  </a:cubicBezTo>
                  <a:cubicBezTo>
                    <a:pt x="480601" y="615513"/>
                    <a:pt x="368873" y="654947"/>
                    <a:pt x="257621" y="687713"/>
                  </a:cubicBezTo>
                  <a:cubicBezTo>
                    <a:pt x="-254920" y="838779"/>
                    <a:pt x="122461" y="204605"/>
                    <a:pt x="319914" y="7039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992481D9-5934-478C-8507-9C226ECBF777}"/>
                </a:ext>
              </a:extLst>
            </p:cNvPr>
            <p:cNvSpPr/>
            <p:nvPr/>
          </p:nvSpPr>
          <p:spPr>
            <a:xfrm rot="2056264">
              <a:off x="2278443" y="3681706"/>
              <a:ext cx="442846" cy="680236"/>
            </a:xfrm>
            <a:custGeom>
              <a:avLst/>
              <a:gdLst>
                <a:gd name="connsiteX0" fmla="*/ 28681 w 1308589"/>
                <a:gd name="connsiteY0" fmla="*/ 518915 h 2010068"/>
                <a:gd name="connsiteX1" fmla="*/ 212132 w 1308589"/>
                <a:gd name="connsiteY1" fmla="*/ 639120 h 2010068"/>
                <a:gd name="connsiteX2" fmla="*/ 368152 w 1308589"/>
                <a:gd name="connsiteY2" fmla="*/ 784853 h 2010068"/>
                <a:gd name="connsiteX3" fmla="*/ 610754 w 1308589"/>
                <a:gd name="connsiteY3" fmla="*/ 1142326 h 2010068"/>
                <a:gd name="connsiteX4" fmla="*/ 657902 w 1308589"/>
                <a:gd name="connsiteY4" fmla="*/ 1253864 h 2010068"/>
                <a:gd name="connsiteX5" fmla="*/ 675428 w 1308589"/>
                <a:gd name="connsiteY5" fmla="*/ 1299584 h 2010068"/>
                <a:gd name="connsiteX6" fmla="*/ 707432 w 1308589"/>
                <a:gd name="connsiteY6" fmla="*/ 1195571 h 2010068"/>
                <a:gd name="connsiteX7" fmla="*/ 1034045 w 1308589"/>
                <a:gd name="connsiteY7" fmla="*/ 442048 h 2010068"/>
                <a:gd name="connsiteX8" fmla="*/ 1122437 w 1308589"/>
                <a:gd name="connsiteY8" fmla="*/ 232117 h 2010068"/>
                <a:gd name="connsiteX9" fmla="*/ 1199589 w 1308589"/>
                <a:gd name="connsiteY9" fmla="*/ 14090 h 2010068"/>
                <a:gd name="connsiteX10" fmla="*/ 1238356 w 1308589"/>
                <a:gd name="connsiteY10" fmla="*/ 24758 h 2010068"/>
                <a:gd name="connsiteX11" fmla="*/ 1107006 w 1308589"/>
                <a:gd name="connsiteY11" fmla="*/ 405663 h 2010068"/>
                <a:gd name="connsiteX12" fmla="*/ 942700 w 1308589"/>
                <a:gd name="connsiteY12" fmla="*/ 776376 h 2010068"/>
                <a:gd name="connsiteX13" fmla="*/ 684477 w 1308589"/>
                <a:gd name="connsiteY13" fmla="*/ 1535613 h 2010068"/>
                <a:gd name="connsiteX14" fmla="*/ 665237 w 1308589"/>
                <a:gd name="connsiteY14" fmla="*/ 1759546 h 2010068"/>
                <a:gd name="connsiteX15" fmla="*/ 665332 w 1308589"/>
                <a:gd name="connsiteY15" fmla="*/ 1767738 h 2010068"/>
                <a:gd name="connsiteX16" fmla="*/ 720767 w 1308589"/>
                <a:gd name="connsiteY16" fmla="*/ 1714017 h 2010068"/>
                <a:gd name="connsiteX17" fmla="*/ 846688 w 1308589"/>
                <a:gd name="connsiteY17" fmla="*/ 1600479 h 2010068"/>
                <a:gd name="connsiteX18" fmla="*/ 1116150 w 1308589"/>
                <a:gd name="connsiteY18" fmla="*/ 1392358 h 2010068"/>
                <a:gd name="connsiteX19" fmla="*/ 1279218 w 1308589"/>
                <a:gd name="connsiteY19" fmla="*/ 1291964 h 2010068"/>
                <a:gd name="connsiteX20" fmla="*/ 1299506 w 1308589"/>
                <a:gd name="connsiteY20" fmla="*/ 1326730 h 2010068"/>
                <a:gd name="connsiteX21" fmla="*/ 1035378 w 1308589"/>
                <a:gd name="connsiteY21" fmla="*/ 1528089 h 2010068"/>
                <a:gd name="connsiteX22" fmla="*/ 780394 w 1308589"/>
                <a:gd name="connsiteY22" fmla="*/ 1746592 h 2010068"/>
                <a:gd name="connsiteX23" fmla="*/ 713147 w 1308589"/>
                <a:gd name="connsiteY23" fmla="*/ 1810505 h 2010068"/>
                <a:gd name="connsiteX24" fmla="*/ 668285 w 1308589"/>
                <a:gd name="connsiteY24" fmla="*/ 1853082 h 2010068"/>
                <a:gd name="connsiteX25" fmla="*/ 669237 w 1308589"/>
                <a:gd name="connsiteY25" fmla="*/ 1869369 h 2010068"/>
                <a:gd name="connsiteX26" fmla="*/ 678476 w 1308589"/>
                <a:gd name="connsiteY26" fmla="*/ 1985098 h 2010068"/>
                <a:gd name="connsiteX27" fmla="*/ 632566 w 1308589"/>
                <a:gd name="connsiteY27" fmla="*/ 1997576 h 2010068"/>
                <a:gd name="connsiteX28" fmla="*/ 606277 w 1308589"/>
                <a:gd name="connsiteY28" fmla="*/ 1861845 h 2010068"/>
                <a:gd name="connsiteX29" fmla="*/ 605324 w 1308589"/>
                <a:gd name="connsiteY29" fmla="*/ 1842414 h 2010068"/>
                <a:gd name="connsiteX30" fmla="*/ 604086 w 1308589"/>
                <a:gd name="connsiteY30" fmla="*/ 1795170 h 2010068"/>
                <a:gd name="connsiteX31" fmla="*/ 614945 w 1308589"/>
                <a:gd name="connsiteY31" fmla="*/ 1591906 h 2010068"/>
                <a:gd name="connsiteX32" fmla="*/ 654283 w 1308589"/>
                <a:gd name="connsiteY32" fmla="*/ 1379308 h 2010068"/>
                <a:gd name="connsiteX33" fmla="*/ 620279 w 1308589"/>
                <a:gd name="connsiteY33" fmla="*/ 1284154 h 2010068"/>
                <a:gd name="connsiteX34" fmla="*/ 579988 w 1308589"/>
                <a:gd name="connsiteY34" fmla="*/ 1188904 h 2010068"/>
                <a:gd name="connsiteX35" fmla="*/ 477404 w 1308589"/>
                <a:gd name="connsiteY35" fmla="*/ 1004880 h 2010068"/>
                <a:gd name="connsiteX36" fmla="*/ 200702 w 1308589"/>
                <a:gd name="connsiteY36" fmla="*/ 693032 h 2010068"/>
                <a:gd name="connsiteX37" fmla="*/ 8869 w 1308589"/>
                <a:gd name="connsiteY37" fmla="*/ 552633 h 2010068"/>
                <a:gd name="connsiteX38" fmla="*/ 28681 w 1308589"/>
                <a:gd name="connsiteY38" fmla="*/ 518915 h 201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08589" h="2010068">
                  <a:moveTo>
                    <a:pt x="28681" y="518915"/>
                  </a:moveTo>
                  <a:cubicBezTo>
                    <a:pt x="95165" y="547871"/>
                    <a:pt x="155935" y="593972"/>
                    <a:pt x="212132" y="639120"/>
                  </a:cubicBezTo>
                  <a:cubicBezTo>
                    <a:pt x="267663" y="683697"/>
                    <a:pt x="319860" y="732465"/>
                    <a:pt x="368152" y="784853"/>
                  </a:cubicBezTo>
                  <a:cubicBezTo>
                    <a:pt x="465878" y="890771"/>
                    <a:pt x="549222" y="1011929"/>
                    <a:pt x="610754" y="1142326"/>
                  </a:cubicBezTo>
                  <a:cubicBezTo>
                    <a:pt x="627994" y="1178807"/>
                    <a:pt x="643710" y="1216050"/>
                    <a:pt x="657902" y="1253864"/>
                  </a:cubicBezTo>
                  <a:cubicBezTo>
                    <a:pt x="663427" y="1268533"/>
                    <a:pt x="669618" y="1283868"/>
                    <a:pt x="675428" y="1299584"/>
                  </a:cubicBezTo>
                  <a:cubicBezTo>
                    <a:pt x="685334" y="1264722"/>
                    <a:pt x="696002" y="1230051"/>
                    <a:pt x="707432" y="1195571"/>
                  </a:cubicBezTo>
                  <a:cubicBezTo>
                    <a:pt x="794300" y="935157"/>
                    <a:pt x="921840" y="691794"/>
                    <a:pt x="1034045" y="442048"/>
                  </a:cubicBezTo>
                  <a:cubicBezTo>
                    <a:pt x="1065191" y="372801"/>
                    <a:pt x="1095005" y="302888"/>
                    <a:pt x="1122437" y="232117"/>
                  </a:cubicBezTo>
                  <a:cubicBezTo>
                    <a:pt x="1150250" y="160108"/>
                    <a:pt x="1173586" y="86670"/>
                    <a:pt x="1199589" y="14090"/>
                  </a:cubicBezTo>
                  <a:cubicBezTo>
                    <a:pt x="1208257" y="-10199"/>
                    <a:pt x="1243690" y="-769"/>
                    <a:pt x="1238356" y="24758"/>
                  </a:cubicBezTo>
                  <a:cubicBezTo>
                    <a:pt x="1211210" y="155631"/>
                    <a:pt x="1158441" y="282790"/>
                    <a:pt x="1107006" y="405663"/>
                  </a:cubicBezTo>
                  <a:cubicBezTo>
                    <a:pt x="1054809" y="530345"/>
                    <a:pt x="998040" y="653027"/>
                    <a:pt x="942700" y="776376"/>
                  </a:cubicBezTo>
                  <a:cubicBezTo>
                    <a:pt x="833162" y="1020692"/>
                    <a:pt x="728102" y="1269771"/>
                    <a:pt x="684477" y="1535613"/>
                  </a:cubicBezTo>
                  <a:cubicBezTo>
                    <a:pt x="672380" y="1609623"/>
                    <a:pt x="665618" y="1684584"/>
                    <a:pt x="665237" y="1759546"/>
                  </a:cubicBezTo>
                  <a:cubicBezTo>
                    <a:pt x="665237" y="1762308"/>
                    <a:pt x="665332" y="1764975"/>
                    <a:pt x="665332" y="1767738"/>
                  </a:cubicBezTo>
                  <a:cubicBezTo>
                    <a:pt x="683620" y="1749640"/>
                    <a:pt x="702098" y="1731638"/>
                    <a:pt x="720767" y="1714017"/>
                  </a:cubicBezTo>
                  <a:cubicBezTo>
                    <a:pt x="761820" y="1675155"/>
                    <a:pt x="803730" y="1637150"/>
                    <a:pt x="846688" y="1600479"/>
                  </a:cubicBezTo>
                  <a:cubicBezTo>
                    <a:pt x="932984" y="1526755"/>
                    <a:pt x="1022234" y="1456080"/>
                    <a:pt x="1116150" y="1392358"/>
                  </a:cubicBezTo>
                  <a:cubicBezTo>
                    <a:pt x="1169109" y="1356448"/>
                    <a:pt x="1223973" y="1324063"/>
                    <a:pt x="1279218" y="1291964"/>
                  </a:cubicBezTo>
                  <a:cubicBezTo>
                    <a:pt x="1301983" y="1278724"/>
                    <a:pt x="1320271" y="1311871"/>
                    <a:pt x="1299506" y="1326730"/>
                  </a:cubicBezTo>
                  <a:cubicBezTo>
                    <a:pt x="1209686" y="1391024"/>
                    <a:pt x="1121675" y="1459128"/>
                    <a:pt x="1035378" y="1528089"/>
                  </a:cubicBezTo>
                  <a:cubicBezTo>
                    <a:pt x="947843" y="1598002"/>
                    <a:pt x="862595" y="1670392"/>
                    <a:pt x="780394" y="1746592"/>
                  </a:cubicBezTo>
                  <a:cubicBezTo>
                    <a:pt x="757724" y="1767642"/>
                    <a:pt x="735245" y="1788883"/>
                    <a:pt x="713147" y="1810505"/>
                  </a:cubicBezTo>
                  <a:cubicBezTo>
                    <a:pt x="698193" y="1824983"/>
                    <a:pt x="684191" y="1840128"/>
                    <a:pt x="668285" y="1853082"/>
                  </a:cubicBezTo>
                  <a:cubicBezTo>
                    <a:pt x="668666" y="1858511"/>
                    <a:pt x="668761" y="1863940"/>
                    <a:pt x="669237" y="1869369"/>
                  </a:cubicBezTo>
                  <a:cubicBezTo>
                    <a:pt x="672380" y="1907850"/>
                    <a:pt x="680381" y="1946522"/>
                    <a:pt x="678476" y="1985098"/>
                  </a:cubicBezTo>
                  <a:cubicBezTo>
                    <a:pt x="677429" y="2007101"/>
                    <a:pt x="642948" y="2021769"/>
                    <a:pt x="632566" y="1997576"/>
                  </a:cubicBezTo>
                  <a:cubicBezTo>
                    <a:pt x="614754" y="1956142"/>
                    <a:pt x="608849" y="1908708"/>
                    <a:pt x="606277" y="1861845"/>
                  </a:cubicBezTo>
                  <a:cubicBezTo>
                    <a:pt x="603515" y="1856225"/>
                    <a:pt x="603038" y="1849367"/>
                    <a:pt x="605324" y="1842414"/>
                  </a:cubicBezTo>
                  <a:cubicBezTo>
                    <a:pt x="604753" y="1826412"/>
                    <a:pt x="604467" y="1810505"/>
                    <a:pt x="604086" y="1795170"/>
                  </a:cubicBezTo>
                  <a:cubicBezTo>
                    <a:pt x="602657" y="1727257"/>
                    <a:pt x="606563" y="1659343"/>
                    <a:pt x="614945" y="1591906"/>
                  </a:cubicBezTo>
                  <a:cubicBezTo>
                    <a:pt x="623803" y="1520278"/>
                    <a:pt x="637233" y="1449412"/>
                    <a:pt x="654283" y="1379308"/>
                  </a:cubicBezTo>
                  <a:cubicBezTo>
                    <a:pt x="639424" y="1349685"/>
                    <a:pt x="631994" y="1315014"/>
                    <a:pt x="620279" y="1284154"/>
                  </a:cubicBezTo>
                  <a:cubicBezTo>
                    <a:pt x="608087" y="1251864"/>
                    <a:pt x="594656" y="1220050"/>
                    <a:pt x="579988" y="1188904"/>
                  </a:cubicBezTo>
                  <a:cubicBezTo>
                    <a:pt x="550079" y="1125276"/>
                    <a:pt x="515980" y="1063650"/>
                    <a:pt x="477404" y="1004880"/>
                  </a:cubicBezTo>
                  <a:cubicBezTo>
                    <a:pt x="401013" y="888294"/>
                    <a:pt x="307287" y="782853"/>
                    <a:pt x="200702" y="693032"/>
                  </a:cubicBezTo>
                  <a:cubicBezTo>
                    <a:pt x="139742" y="641692"/>
                    <a:pt x="72496" y="600163"/>
                    <a:pt x="8869" y="552633"/>
                  </a:cubicBezTo>
                  <a:cubicBezTo>
                    <a:pt x="-11038" y="537393"/>
                    <a:pt x="5630" y="508914"/>
                    <a:pt x="28681" y="51891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DBC31BB-0A86-4D00-8396-2CEAB8879FF1}"/>
              </a:ext>
            </a:extLst>
          </p:cNvPr>
          <p:cNvGrpSpPr/>
          <p:nvPr/>
        </p:nvGrpSpPr>
        <p:grpSpPr>
          <a:xfrm>
            <a:off x="4212481" y="3439898"/>
            <a:ext cx="726305" cy="1007058"/>
            <a:chOff x="1681201" y="3084601"/>
            <a:chExt cx="968407" cy="1342744"/>
          </a:xfrm>
        </p:grpSpPr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AF880C9-FF7F-4DDB-BA0B-ED95FDC432D0}"/>
                </a:ext>
              </a:extLst>
            </p:cNvPr>
            <p:cNvSpPr/>
            <p:nvPr/>
          </p:nvSpPr>
          <p:spPr>
            <a:xfrm>
              <a:off x="1746972" y="3789793"/>
              <a:ext cx="126750" cy="126750"/>
            </a:xfrm>
            <a:custGeom>
              <a:avLst/>
              <a:gdLst>
                <a:gd name="connsiteX0" fmla="*/ 647495 w 647495"/>
                <a:gd name="connsiteY0" fmla="*/ 323814 h 647495"/>
                <a:gd name="connsiteX1" fmla="*/ 323813 w 647495"/>
                <a:gd name="connsiteY1" fmla="*/ 647495 h 647495"/>
                <a:gd name="connsiteX2" fmla="*/ 0 w 647495"/>
                <a:gd name="connsiteY2" fmla="*/ 323814 h 647495"/>
                <a:gd name="connsiteX3" fmla="*/ 323813 w 647495"/>
                <a:gd name="connsiteY3" fmla="*/ 0 h 647495"/>
                <a:gd name="connsiteX4" fmla="*/ 647495 w 647495"/>
                <a:gd name="connsiteY4" fmla="*/ 323814 h 64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495" h="647495">
                  <a:moveTo>
                    <a:pt x="647495" y="323814"/>
                  </a:moveTo>
                  <a:cubicBezTo>
                    <a:pt x="468674" y="323814"/>
                    <a:pt x="323813" y="468674"/>
                    <a:pt x="323813" y="647495"/>
                  </a:cubicBezTo>
                  <a:cubicBezTo>
                    <a:pt x="323813" y="468674"/>
                    <a:pt x="178821" y="323814"/>
                    <a:pt x="0" y="323814"/>
                  </a:cubicBezTo>
                  <a:cubicBezTo>
                    <a:pt x="178821" y="323814"/>
                    <a:pt x="323813" y="178822"/>
                    <a:pt x="323813" y="0"/>
                  </a:cubicBezTo>
                  <a:cubicBezTo>
                    <a:pt x="323813" y="178888"/>
                    <a:pt x="468674" y="323814"/>
                    <a:pt x="647495" y="323814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9778BA6D-1E24-4D14-9428-FD82CF0C49F3}"/>
                </a:ext>
              </a:extLst>
            </p:cNvPr>
            <p:cNvSpPr/>
            <p:nvPr/>
          </p:nvSpPr>
          <p:spPr>
            <a:xfrm>
              <a:off x="2435557" y="3870084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7 w 335989"/>
                <a:gd name="connsiteY1" fmla="*/ 335989 h 335989"/>
                <a:gd name="connsiteX2" fmla="*/ 0 w 335989"/>
                <a:gd name="connsiteY2" fmla="*/ 168028 h 335989"/>
                <a:gd name="connsiteX3" fmla="*/ 168027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7" y="243189"/>
                    <a:pt x="168027" y="335989"/>
                  </a:cubicBezTo>
                  <a:cubicBezTo>
                    <a:pt x="168027" y="243189"/>
                    <a:pt x="92800" y="168028"/>
                    <a:pt x="0" y="168028"/>
                  </a:cubicBezTo>
                  <a:cubicBezTo>
                    <a:pt x="92800" y="168028"/>
                    <a:pt x="168027" y="92800"/>
                    <a:pt x="168027" y="0"/>
                  </a:cubicBezTo>
                  <a:cubicBezTo>
                    <a:pt x="168027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20FA016-2107-49C1-8280-E0BC372DE6E7}"/>
                </a:ext>
              </a:extLst>
            </p:cNvPr>
            <p:cNvSpPr/>
            <p:nvPr/>
          </p:nvSpPr>
          <p:spPr>
            <a:xfrm>
              <a:off x="1681201" y="3381971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8 w 335989"/>
                <a:gd name="connsiteY1" fmla="*/ 335989 h 335989"/>
                <a:gd name="connsiteX2" fmla="*/ 0 w 335989"/>
                <a:gd name="connsiteY2" fmla="*/ 168028 h 335989"/>
                <a:gd name="connsiteX3" fmla="*/ 168028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8" y="243189"/>
                    <a:pt x="168028" y="335989"/>
                  </a:cubicBezTo>
                  <a:cubicBezTo>
                    <a:pt x="168028" y="243189"/>
                    <a:pt x="92800" y="168028"/>
                    <a:pt x="0" y="168028"/>
                  </a:cubicBezTo>
                  <a:cubicBezTo>
                    <a:pt x="92800" y="168028"/>
                    <a:pt x="168028" y="92800"/>
                    <a:pt x="168028" y="0"/>
                  </a:cubicBezTo>
                  <a:cubicBezTo>
                    <a:pt x="168028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C9A2BCD1-82DA-4DC1-8BE7-68EB2C04CDA6}"/>
                </a:ext>
              </a:extLst>
            </p:cNvPr>
            <p:cNvSpPr/>
            <p:nvPr/>
          </p:nvSpPr>
          <p:spPr>
            <a:xfrm>
              <a:off x="2271856" y="3238691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8 w 335989"/>
                <a:gd name="connsiteY1" fmla="*/ 335989 h 335989"/>
                <a:gd name="connsiteX2" fmla="*/ 0 w 335989"/>
                <a:gd name="connsiteY2" fmla="*/ 168028 h 335989"/>
                <a:gd name="connsiteX3" fmla="*/ 168028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8" y="243189"/>
                    <a:pt x="168028" y="335989"/>
                  </a:cubicBezTo>
                  <a:cubicBezTo>
                    <a:pt x="168028" y="243189"/>
                    <a:pt x="92800" y="168028"/>
                    <a:pt x="0" y="168028"/>
                  </a:cubicBezTo>
                  <a:cubicBezTo>
                    <a:pt x="92800" y="168028"/>
                    <a:pt x="168028" y="92800"/>
                    <a:pt x="168028" y="0"/>
                  </a:cubicBezTo>
                  <a:cubicBezTo>
                    <a:pt x="168028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420EB4-2F13-45D2-8F41-90D03224E8C9}"/>
                </a:ext>
              </a:extLst>
            </p:cNvPr>
            <p:cNvSpPr/>
            <p:nvPr/>
          </p:nvSpPr>
          <p:spPr>
            <a:xfrm>
              <a:off x="2522858" y="3342263"/>
              <a:ext cx="126750" cy="126750"/>
            </a:xfrm>
            <a:custGeom>
              <a:avLst/>
              <a:gdLst>
                <a:gd name="connsiteX0" fmla="*/ 647495 w 647495"/>
                <a:gd name="connsiteY0" fmla="*/ 323813 h 647495"/>
                <a:gd name="connsiteX1" fmla="*/ 323813 w 647495"/>
                <a:gd name="connsiteY1" fmla="*/ 647495 h 647495"/>
                <a:gd name="connsiteX2" fmla="*/ 0 w 647495"/>
                <a:gd name="connsiteY2" fmla="*/ 323813 h 647495"/>
                <a:gd name="connsiteX3" fmla="*/ 323813 w 647495"/>
                <a:gd name="connsiteY3" fmla="*/ 0 h 647495"/>
                <a:gd name="connsiteX4" fmla="*/ 647495 w 647495"/>
                <a:gd name="connsiteY4" fmla="*/ 323813 h 64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495" h="647495">
                  <a:moveTo>
                    <a:pt x="647495" y="323813"/>
                  </a:moveTo>
                  <a:cubicBezTo>
                    <a:pt x="468674" y="323813"/>
                    <a:pt x="323813" y="468674"/>
                    <a:pt x="323813" y="647495"/>
                  </a:cubicBezTo>
                  <a:cubicBezTo>
                    <a:pt x="323813" y="468674"/>
                    <a:pt x="178821" y="323813"/>
                    <a:pt x="0" y="323813"/>
                  </a:cubicBezTo>
                  <a:cubicBezTo>
                    <a:pt x="178821" y="323813"/>
                    <a:pt x="323813" y="178821"/>
                    <a:pt x="323813" y="0"/>
                  </a:cubicBezTo>
                  <a:cubicBezTo>
                    <a:pt x="323813" y="178887"/>
                    <a:pt x="468608" y="323813"/>
                    <a:pt x="647495" y="323813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2869A28-9256-43A4-84ED-98B046BEAFF7}"/>
                </a:ext>
              </a:extLst>
            </p:cNvPr>
            <p:cNvSpPr/>
            <p:nvPr/>
          </p:nvSpPr>
          <p:spPr>
            <a:xfrm>
              <a:off x="1929278" y="3084601"/>
              <a:ext cx="143525" cy="143525"/>
            </a:xfrm>
            <a:custGeom>
              <a:avLst/>
              <a:gdLst>
                <a:gd name="connsiteX0" fmla="*/ 733187 w 733187"/>
                <a:gd name="connsiteY0" fmla="*/ 366659 h 733187"/>
                <a:gd name="connsiteX1" fmla="*/ 366659 w 733187"/>
                <a:gd name="connsiteY1" fmla="*/ 733187 h 733187"/>
                <a:gd name="connsiteX2" fmla="*/ 0 w 733187"/>
                <a:gd name="connsiteY2" fmla="*/ 366659 h 733187"/>
                <a:gd name="connsiteX3" fmla="*/ 366659 w 733187"/>
                <a:gd name="connsiteY3" fmla="*/ 0 h 733187"/>
                <a:gd name="connsiteX4" fmla="*/ 733187 w 733187"/>
                <a:gd name="connsiteY4" fmla="*/ 366659 h 73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187" h="733187">
                  <a:moveTo>
                    <a:pt x="733187" y="366659"/>
                  </a:moveTo>
                  <a:cubicBezTo>
                    <a:pt x="530672" y="366659"/>
                    <a:pt x="366659" y="530672"/>
                    <a:pt x="366659" y="733187"/>
                  </a:cubicBezTo>
                  <a:cubicBezTo>
                    <a:pt x="366659" y="530672"/>
                    <a:pt x="202515" y="366659"/>
                    <a:pt x="0" y="366659"/>
                  </a:cubicBezTo>
                  <a:cubicBezTo>
                    <a:pt x="202515" y="366659"/>
                    <a:pt x="366659" y="202515"/>
                    <a:pt x="366659" y="0"/>
                  </a:cubicBezTo>
                  <a:cubicBezTo>
                    <a:pt x="366659" y="202515"/>
                    <a:pt x="530672" y="366659"/>
                    <a:pt x="733187" y="366659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4F02DCF-2464-4964-B44B-EB1C66B4F501}"/>
                </a:ext>
              </a:extLst>
            </p:cNvPr>
            <p:cNvSpPr/>
            <p:nvPr/>
          </p:nvSpPr>
          <p:spPr>
            <a:xfrm>
              <a:off x="1852812" y="4312474"/>
              <a:ext cx="586893" cy="88176"/>
            </a:xfrm>
            <a:custGeom>
              <a:avLst/>
              <a:gdLst>
                <a:gd name="connsiteX0" fmla="*/ 2997907 w 2998104"/>
                <a:gd name="connsiteY0" fmla="*/ 68778 h 450442"/>
                <a:gd name="connsiteX1" fmla="*/ 2924062 w 2998104"/>
                <a:gd name="connsiteY1" fmla="*/ 0 h 450442"/>
                <a:gd name="connsiteX2" fmla="*/ 74109 w 2998104"/>
                <a:gd name="connsiteY2" fmla="*/ 0 h 450442"/>
                <a:gd name="connsiteX3" fmla="*/ 0 w 2998104"/>
                <a:gd name="connsiteY3" fmla="*/ 74043 h 450442"/>
                <a:gd name="connsiteX4" fmla="*/ 0 w 2998104"/>
                <a:gd name="connsiteY4" fmla="*/ 450443 h 450442"/>
                <a:gd name="connsiteX5" fmla="*/ 93853 w 2998104"/>
                <a:gd name="connsiteY5" fmla="*/ 450443 h 450442"/>
                <a:gd name="connsiteX6" fmla="*/ 2998105 w 2998104"/>
                <a:gd name="connsiteY6" fmla="*/ 450443 h 450442"/>
                <a:gd name="connsiteX7" fmla="*/ 2998105 w 2998104"/>
                <a:gd name="connsiteY7" fmla="*/ 74043 h 450442"/>
                <a:gd name="connsiteX8" fmla="*/ 2997907 w 2998104"/>
                <a:gd name="connsiteY8" fmla="*/ 68778 h 45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8104" h="450442">
                  <a:moveTo>
                    <a:pt x="2997907" y="68778"/>
                  </a:moveTo>
                  <a:cubicBezTo>
                    <a:pt x="2995209" y="30341"/>
                    <a:pt x="2963156" y="0"/>
                    <a:pt x="2924062" y="0"/>
                  </a:cubicBezTo>
                  <a:lnTo>
                    <a:pt x="74109" y="0"/>
                  </a:lnTo>
                  <a:cubicBezTo>
                    <a:pt x="33171" y="0"/>
                    <a:pt x="0" y="33171"/>
                    <a:pt x="0" y="74043"/>
                  </a:cubicBezTo>
                  <a:lnTo>
                    <a:pt x="0" y="450443"/>
                  </a:lnTo>
                  <a:lnTo>
                    <a:pt x="93853" y="450443"/>
                  </a:lnTo>
                  <a:lnTo>
                    <a:pt x="2998105" y="450443"/>
                  </a:lnTo>
                  <a:lnTo>
                    <a:pt x="2998105" y="74043"/>
                  </a:lnTo>
                  <a:cubicBezTo>
                    <a:pt x="2998105" y="72266"/>
                    <a:pt x="2998039" y="70489"/>
                    <a:pt x="2997907" y="687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57E80D5-CF11-4D80-A77D-10C5BC19E49B}"/>
                </a:ext>
              </a:extLst>
            </p:cNvPr>
            <p:cNvSpPr/>
            <p:nvPr/>
          </p:nvSpPr>
          <p:spPr>
            <a:xfrm>
              <a:off x="1918945" y="4025849"/>
              <a:ext cx="454629" cy="286625"/>
            </a:xfrm>
            <a:custGeom>
              <a:avLst/>
              <a:gdLst>
                <a:gd name="connsiteX0" fmla="*/ 2248398 w 2322440"/>
                <a:gd name="connsiteY0" fmla="*/ 0 h 1464202"/>
                <a:gd name="connsiteX1" fmla="*/ 74043 w 2322440"/>
                <a:gd name="connsiteY1" fmla="*/ 0 h 1464202"/>
                <a:gd name="connsiteX2" fmla="*/ 0 w 2322440"/>
                <a:gd name="connsiteY2" fmla="*/ 74109 h 1464202"/>
                <a:gd name="connsiteX3" fmla="*/ 0 w 2322440"/>
                <a:gd name="connsiteY3" fmla="*/ 1464203 h 1464202"/>
                <a:gd name="connsiteX4" fmla="*/ 109517 w 2322440"/>
                <a:gd name="connsiteY4" fmla="*/ 1464203 h 1464202"/>
                <a:gd name="connsiteX5" fmla="*/ 2322440 w 2322440"/>
                <a:gd name="connsiteY5" fmla="*/ 1464203 h 1464202"/>
                <a:gd name="connsiteX6" fmla="*/ 2322440 w 2322440"/>
                <a:gd name="connsiteY6" fmla="*/ 84442 h 1464202"/>
                <a:gd name="connsiteX7" fmla="*/ 2322440 w 2322440"/>
                <a:gd name="connsiteY7" fmla="*/ 74109 h 1464202"/>
                <a:gd name="connsiteX8" fmla="*/ 2248398 w 2322440"/>
                <a:gd name="connsiteY8" fmla="*/ 0 h 146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2440" h="1464202">
                  <a:moveTo>
                    <a:pt x="2248398" y="0"/>
                  </a:moveTo>
                  <a:lnTo>
                    <a:pt x="74043" y="0"/>
                  </a:lnTo>
                  <a:cubicBezTo>
                    <a:pt x="33171" y="0"/>
                    <a:pt x="0" y="33171"/>
                    <a:pt x="0" y="74109"/>
                  </a:cubicBezTo>
                  <a:lnTo>
                    <a:pt x="0" y="1464203"/>
                  </a:lnTo>
                  <a:lnTo>
                    <a:pt x="109517" y="1464203"/>
                  </a:lnTo>
                  <a:lnTo>
                    <a:pt x="2322440" y="1464203"/>
                  </a:lnTo>
                  <a:lnTo>
                    <a:pt x="2322440" y="84442"/>
                  </a:lnTo>
                  <a:lnTo>
                    <a:pt x="2322440" y="74109"/>
                  </a:lnTo>
                  <a:cubicBezTo>
                    <a:pt x="2322440" y="33171"/>
                    <a:pt x="2289269" y="0"/>
                    <a:pt x="224839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85" name="Graphic 96">
              <a:extLst>
                <a:ext uri="{FF2B5EF4-FFF2-40B4-BE49-F238E27FC236}">
                  <a16:creationId xmlns:a16="http://schemas.microsoft.com/office/drawing/2014/main" id="{0503D01E-D789-496F-BE30-F6E1DA14805D}"/>
                </a:ext>
              </a:extLst>
            </p:cNvPr>
            <p:cNvGrpSpPr/>
            <p:nvPr/>
          </p:nvGrpSpPr>
          <p:grpSpPr>
            <a:xfrm>
              <a:off x="2048646" y="4126935"/>
              <a:ext cx="195227" cy="151410"/>
              <a:chOff x="5498393" y="5324690"/>
              <a:chExt cx="997305" cy="773466"/>
            </a:xfrm>
            <a:solidFill>
              <a:schemeClr val="bg2"/>
            </a:solidFill>
          </p:grpSpPr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46A16BDF-60FB-4ACE-A174-3D9AF2AAEBC3}"/>
                  </a:ext>
                </a:extLst>
              </p:cNvPr>
              <p:cNvSpPr/>
              <p:nvPr/>
            </p:nvSpPr>
            <p:spPr>
              <a:xfrm>
                <a:off x="6081849" y="5852796"/>
                <a:ext cx="91088" cy="151046"/>
              </a:xfrm>
              <a:custGeom>
                <a:avLst/>
                <a:gdLst>
                  <a:gd name="connsiteX0" fmla="*/ 0 w 91088"/>
                  <a:gd name="connsiteY0" fmla="*/ 151047 h 151046"/>
                  <a:gd name="connsiteX1" fmla="*/ 12439 w 91088"/>
                  <a:gd name="connsiteY1" fmla="*/ 100105 h 151046"/>
                  <a:gd name="connsiteX2" fmla="*/ 23101 w 91088"/>
                  <a:gd name="connsiteY2" fmla="*/ 64762 h 151046"/>
                  <a:gd name="connsiteX3" fmla="*/ 91089 w 91088"/>
                  <a:gd name="connsiteY3" fmla="*/ 0 h 151046"/>
                  <a:gd name="connsiteX4" fmla="*/ 80295 w 91088"/>
                  <a:gd name="connsiteY4" fmla="*/ 42583 h 151046"/>
                  <a:gd name="connsiteX5" fmla="*/ 77926 w 91088"/>
                  <a:gd name="connsiteY5" fmla="*/ 86679 h 151046"/>
                  <a:gd name="connsiteX6" fmla="*/ 46466 w 91088"/>
                  <a:gd name="connsiteY6" fmla="*/ 125971 h 151046"/>
                  <a:gd name="connsiteX7" fmla="*/ 0 w 91088"/>
                  <a:gd name="connsiteY7" fmla="*/ 151047 h 15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88" h="151046">
                    <a:moveTo>
                      <a:pt x="0" y="151047"/>
                    </a:moveTo>
                    <a:cubicBezTo>
                      <a:pt x="4146" y="134067"/>
                      <a:pt x="8293" y="117086"/>
                      <a:pt x="12439" y="100105"/>
                    </a:cubicBezTo>
                    <a:cubicBezTo>
                      <a:pt x="15335" y="88127"/>
                      <a:pt x="18297" y="76149"/>
                      <a:pt x="23101" y="64762"/>
                    </a:cubicBezTo>
                    <a:cubicBezTo>
                      <a:pt x="35540" y="35080"/>
                      <a:pt x="60814" y="10991"/>
                      <a:pt x="91089" y="0"/>
                    </a:cubicBezTo>
                    <a:cubicBezTo>
                      <a:pt x="81546" y="11320"/>
                      <a:pt x="80032" y="27774"/>
                      <a:pt x="80295" y="42583"/>
                    </a:cubicBezTo>
                    <a:cubicBezTo>
                      <a:pt x="80558" y="57391"/>
                      <a:pt x="82335" y="72529"/>
                      <a:pt x="77926" y="86679"/>
                    </a:cubicBezTo>
                    <a:cubicBezTo>
                      <a:pt x="72858" y="103001"/>
                      <a:pt x="60287" y="115901"/>
                      <a:pt x="46466" y="125971"/>
                    </a:cubicBezTo>
                    <a:cubicBezTo>
                      <a:pt x="32974" y="135843"/>
                      <a:pt x="15862" y="145848"/>
                      <a:pt x="0" y="15104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91C639AC-D89D-48A3-B2F1-059C66820F5E}"/>
                  </a:ext>
                </a:extLst>
              </p:cNvPr>
              <p:cNvSpPr/>
              <p:nvPr/>
            </p:nvSpPr>
            <p:spPr>
              <a:xfrm>
                <a:off x="6123247" y="5971214"/>
                <a:ext cx="182112" cy="73223"/>
              </a:xfrm>
              <a:custGeom>
                <a:avLst/>
                <a:gdLst>
                  <a:gd name="connsiteX0" fmla="*/ 182112 w 182112"/>
                  <a:gd name="connsiteY0" fmla="*/ 62641 h 73223"/>
                  <a:gd name="connsiteX1" fmla="*/ 133606 w 182112"/>
                  <a:gd name="connsiteY1" fmla="*/ 37368 h 73223"/>
                  <a:gd name="connsiteX2" fmla="*/ 114059 w 182112"/>
                  <a:gd name="connsiteY2" fmla="*/ 15715 h 73223"/>
                  <a:gd name="connsiteX3" fmla="*/ 41266 w 182112"/>
                  <a:gd name="connsiteY3" fmla="*/ 1959 h 73223"/>
                  <a:gd name="connsiteX4" fmla="*/ 0 w 182112"/>
                  <a:gd name="connsiteY4" fmla="*/ 17952 h 73223"/>
                  <a:gd name="connsiteX5" fmla="*/ 85231 w 182112"/>
                  <a:gd name="connsiteY5" fmla="*/ 68235 h 73223"/>
                  <a:gd name="connsiteX6" fmla="*/ 182112 w 182112"/>
                  <a:gd name="connsiteY6" fmla="*/ 62641 h 7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112" h="73223">
                    <a:moveTo>
                      <a:pt x="182112" y="62641"/>
                    </a:moveTo>
                    <a:cubicBezTo>
                      <a:pt x="163749" y="59877"/>
                      <a:pt x="146374" y="50860"/>
                      <a:pt x="133606" y="37368"/>
                    </a:cubicBezTo>
                    <a:cubicBezTo>
                      <a:pt x="126893" y="30325"/>
                      <a:pt x="121430" y="22098"/>
                      <a:pt x="114059" y="15715"/>
                    </a:cubicBezTo>
                    <a:cubicBezTo>
                      <a:pt x="94775" y="-1003"/>
                      <a:pt x="66474" y="-2056"/>
                      <a:pt x="41266" y="1959"/>
                    </a:cubicBezTo>
                    <a:cubicBezTo>
                      <a:pt x="26524" y="4328"/>
                      <a:pt x="11452" y="8343"/>
                      <a:pt x="0" y="17952"/>
                    </a:cubicBezTo>
                    <a:cubicBezTo>
                      <a:pt x="21982" y="43094"/>
                      <a:pt x="52850" y="60074"/>
                      <a:pt x="85231" y="68235"/>
                    </a:cubicBezTo>
                    <a:cubicBezTo>
                      <a:pt x="117547" y="76528"/>
                      <a:pt x="150784" y="74356"/>
                      <a:pt x="182112" y="6264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0642AFC6-332F-46A7-85EE-7BB8FA24FF91}"/>
                  </a:ext>
                </a:extLst>
              </p:cNvPr>
              <p:cNvSpPr/>
              <p:nvPr/>
            </p:nvSpPr>
            <p:spPr>
              <a:xfrm>
                <a:off x="5964631" y="5457177"/>
                <a:ext cx="404561" cy="640979"/>
              </a:xfrm>
              <a:custGeom>
                <a:avLst/>
                <a:gdLst>
                  <a:gd name="connsiteX0" fmla="*/ 5792 w 404561"/>
                  <a:gd name="connsiteY0" fmla="*/ 640980 h 640979"/>
                  <a:gd name="connsiteX1" fmla="*/ 0 w 404561"/>
                  <a:gd name="connsiteY1" fmla="*/ 637755 h 640979"/>
                  <a:gd name="connsiteX2" fmla="*/ 119192 w 404561"/>
                  <a:gd name="connsiteY2" fmla="*/ 542980 h 640979"/>
                  <a:gd name="connsiteX3" fmla="*/ 395882 w 404561"/>
                  <a:gd name="connsiteY3" fmla="*/ 270503 h 640979"/>
                  <a:gd name="connsiteX4" fmla="*/ 339017 w 404561"/>
                  <a:gd name="connsiteY4" fmla="*/ 4410 h 640979"/>
                  <a:gd name="connsiteX5" fmla="*/ 343953 w 404561"/>
                  <a:gd name="connsiteY5" fmla="*/ 0 h 640979"/>
                  <a:gd name="connsiteX6" fmla="*/ 402463 w 404561"/>
                  <a:gd name="connsiteY6" fmla="*/ 270964 h 640979"/>
                  <a:gd name="connsiteX7" fmla="*/ 255694 w 404561"/>
                  <a:gd name="connsiteY7" fmla="*/ 480916 h 640979"/>
                  <a:gd name="connsiteX8" fmla="*/ 121101 w 404561"/>
                  <a:gd name="connsiteY8" fmla="*/ 549232 h 640979"/>
                  <a:gd name="connsiteX9" fmla="*/ 120640 w 404561"/>
                  <a:gd name="connsiteY9" fmla="*/ 549364 h 640979"/>
                  <a:gd name="connsiteX10" fmla="*/ 5792 w 404561"/>
                  <a:gd name="connsiteY10" fmla="*/ 640980 h 64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561" h="640979">
                    <a:moveTo>
                      <a:pt x="5792" y="640980"/>
                    </a:moveTo>
                    <a:lnTo>
                      <a:pt x="0" y="637755"/>
                    </a:lnTo>
                    <a:cubicBezTo>
                      <a:pt x="43636" y="560224"/>
                      <a:pt x="114322" y="544033"/>
                      <a:pt x="119192" y="542980"/>
                    </a:cubicBezTo>
                    <a:cubicBezTo>
                      <a:pt x="127419" y="540150"/>
                      <a:pt x="381139" y="450180"/>
                      <a:pt x="395882" y="270503"/>
                    </a:cubicBezTo>
                    <a:cubicBezTo>
                      <a:pt x="410888" y="88193"/>
                      <a:pt x="339675" y="5266"/>
                      <a:pt x="339017" y="4410"/>
                    </a:cubicBezTo>
                    <a:lnTo>
                      <a:pt x="343953" y="0"/>
                    </a:lnTo>
                    <a:cubicBezTo>
                      <a:pt x="344677" y="856"/>
                      <a:pt x="417733" y="85626"/>
                      <a:pt x="402463" y="270964"/>
                    </a:cubicBezTo>
                    <a:cubicBezTo>
                      <a:pt x="396145" y="348100"/>
                      <a:pt x="345401" y="420695"/>
                      <a:pt x="255694" y="480916"/>
                    </a:cubicBezTo>
                    <a:cubicBezTo>
                      <a:pt x="188233" y="526263"/>
                      <a:pt x="121759" y="549035"/>
                      <a:pt x="121101" y="549232"/>
                    </a:cubicBezTo>
                    <a:lnTo>
                      <a:pt x="120640" y="549364"/>
                    </a:lnTo>
                    <a:cubicBezTo>
                      <a:pt x="120048" y="549561"/>
                      <a:pt x="49230" y="563844"/>
                      <a:pt x="5792" y="6409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6BD2EA10-D990-4A81-BC38-3CA0BB9FD7A2}"/>
                  </a:ext>
                </a:extLst>
              </p:cNvPr>
              <p:cNvSpPr/>
              <p:nvPr/>
            </p:nvSpPr>
            <p:spPr>
              <a:xfrm>
                <a:off x="6185255" y="5756507"/>
                <a:ext cx="63403" cy="168422"/>
              </a:xfrm>
              <a:custGeom>
                <a:avLst/>
                <a:gdLst>
                  <a:gd name="connsiteX0" fmla="*/ 45930 w 63403"/>
                  <a:gd name="connsiteY0" fmla="*/ 168422 h 168422"/>
                  <a:gd name="connsiteX1" fmla="*/ 32503 w 63403"/>
                  <a:gd name="connsiteY1" fmla="*/ 151639 h 168422"/>
                  <a:gd name="connsiteX2" fmla="*/ 12825 w 63403"/>
                  <a:gd name="connsiteY2" fmla="*/ 123997 h 168422"/>
                  <a:gd name="connsiteX3" fmla="*/ 1241 w 63403"/>
                  <a:gd name="connsiteY3" fmla="*/ 58576 h 168422"/>
                  <a:gd name="connsiteX4" fmla="*/ 32569 w 63403"/>
                  <a:gd name="connsiteY4" fmla="*/ 0 h 168422"/>
                  <a:gd name="connsiteX5" fmla="*/ 35399 w 63403"/>
                  <a:gd name="connsiteY5" fmla="*/ 27379 h 168422"/>
                  <a:gd name="connsiteX6" fmla="*/ 50932 w 63403"/>
                  <a:gd name="connsiteY6" fmla="*/ 50152 h 168422"/>
                  <a:gd name="connsiteX7" fmla="*/ 63108 w 63403"/>
                  <a:gd name="connsiteY7" fmla="*/ 99711 h 168422"/>
                  <a:gd name="connsiteX8" fmla="*/ 54288 w 63403"/>
                  <a:gd name="connsiteY8" fmla="*/ 135185 h 168422"/>
                  <a:gd name="connsiteX9" fmla="*/ 45930 w 63403"/>
                  <a:gd name="connsiteY9" fmla="*/ 168422 h 16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03" h="168422">
                    <a:moveTo>
                      <a:pt x="45930" y="168422"/>
                    </a:moveTo>
                    <a:cubicBezTo>
                      <a:pt x="41454" y="162828"/>
                      <a:pt x="36979" y="157234"/>
                      <a:pt x="32503" y="151639"/>
                    </a:cubicBezTo>
                    <a:cubicBezTo>
                      <a:pt x="25395" y="142820"/>
                      <a:pt x="18287" y="133935"/>
                      <a:pt x="12825" y="123997"/>
                    </a:cubicBezTo>
                    <a:cubicBezTo>
                      <a:pt x="1833" y="104318"/>
                      <a:pt x="-2313" y="80887"/>
                      <a:pt x="1241" y="58576"/>
                    </a:cubicBezTo>
                    <a:cubicBezTo>
                      <a:pt x="4795" y="36330"/>
                      <a:pt x="16050" y="15335"/>
                      <a:pt x="32569" y="0"/>
                    </a:cubicBezTo>
                    <a:cubicBezTo>
                      <a:pt x="28357" y="8161"/>
                      <a:pt x="31121" y="19218"/>
                      <a:pt x="35399" y="27379"/>
                    </a:cubicBezTo>
                    <a:cubicBezTo>
                      <a:pt x="39677" y="35540"/>
                      <a:pt x="45996" y="42385"/>
                      <a:pt x="50932" y="50152"/>
                    </a:cubicBezTo>
                    <a:cubicBezTo>
                      <a:pt x="60278" y="64697"/>
                      <a:pt x="64622" y="82467"/>
                      <a:pt x="63108" y="99711"/>
                    </a:cubicBezTo>
                    <a:cubicBezTo>
                      <a:pt x="62055" y="111887"/>
                      <a:pt x="58172" y="123602"/>
                      <a:pt x="54288" y="135185"/>
                    </a:cubicBezTo>
                    <a:cubicBezTo>
                      <a:pt x="50471" y="146571"/>
                      <a:pt x="49681" y="157102"/>
                      <a:pt x="45930" y="168422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B3C9A2BA-270E-4C04-87EF-5E629DD6CE34}"/>
                  </a:ext>
                </a:extLst>
              </p:cNvPr>
              <p:cNvSpPr/>
              <p:nvPr/>
            </p:nvSpPr>
            <p:spPr>
              <a:xfrm>
                <a:off x="6241446" y="5895998"/>
                <a:ext cx="181854" cy="69140"/>
              </a:xfrm>
              <a:custGeom>
                <a:avLst/>
                <a:gdLst>
                  <a:gd name="connsiteX0" fmla="*/ 181855 w 181854"/>
                  <a:gd name="connsiteY0" fmla="*/ 43345 h 69140"/>
                  <a:gd name="connsiteX1" fmla="*/ 153159 w 181854"/>
                  <a:gd name="connsiteY1" fmla="*/ 40449 h 69140"/>
                  <a:gd name="connsiteX2" fmla="*/ 129268 w 181854"/>
                  <a:gd name="connsiteY2" fmla="*/ 23139 h 69140"/>
                  <a:gd name="connsiteX3" fmla="*/ 105443 w 181854"/>
                  <a:gd name="connsiteY3" fmla="*/ 5698 h 69140"/>
                  <a:gd name="connsiteX4" fmla="*/ 6 w 181854"/>
                  <a:gd name="connsiteY4" fmla="*/ 25970 h 69140"/>
                  <a:gd name="connsiteX5" fmla="*/ 94912 w 181854"/>
                  <a:gd name="connsiteY5" fmla="*/ 68881 h 69140"/>
                  <a:gd name="connsiteX6" fmla="*/ 181855 w 181854"/>
                  <a:gd name="connsiteY6" fmla="*/ 43345 h 6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854" h="69140">
                    <a:moveTo>
                      <a:pt x="181855" y="43345"/>
                    </a:moveTo>
                    <a:cubicBezTo>
                      <a:pt x="172509" y="46636"/>
                      <a:pt x="162044" y="44727"/>
                      <a:pt x="153159" y="40449"/>
                    </a:cubicBezTo>
                    <a:cubicBezTo>
                      <a:pt x="144274" y="36171"/>
                      <a:pt x="136705" y="29590"/>
                      <a:pt x="129268" y="23139"/>
                    </a:cubicBezTo>
                    <a:cubicBezTo>
                      <a:pt x="121831" y="16624"/>
                      <a:pt x="114525" y="9581"/>
                      <a:pt x="105443" y="5698"/>
                    </a:cubicBezTo>
                    <a:cubicBezTo>
                      <a:pt x="70100" y="-9374"/>
                      <a:pt x="5798" y="8265"/>
                      <a:pt x="6" y="25970"/>
                    </a:cubicBezTo>
                    <a:cubicBezTo>
                      <a:pt x="-521" y="27549"/>
                      <a:pt x="34427" y="72962"/>
                      <a:pt x="94912" y="68881"/>
                    </a:cubicBezTo>
                    <a:cubicBezTo>
                      <a:pt x="155265" y="64801"/>
                      <a:pt x="181855" y="43345"/>
                      <a:pt x="181855" y="4334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0C638E88-CD08-4DE0-8F84-FD267AA2E2CA}"/>
                  </a:ext>
                </a:extLst>
              </p:cNvPr>
              <p:cNvSpPr/>
              <p:nvPr/>
            </p:nvSpPr>
            <p:spPr>
              <a:xfrm>
                <a:off x="6249850" y="5702341"/>
                <a:ext cx="66480" cy="163354"/>
              </a:xfrm>
              <a:custGeom>
                <a:avLst/>
                <a:gdLst>
                  <a:gd name="connsiteX0" fmla="*/ 45177 w 66480"/>
                  <a:gd name="connsiteY0" fmla="*/ 163355 h 163354"/>
                  <a:gd name="connsiteX1" fmla="*/ 64856 w 66480"/>
                  <a:gd name="connsiteY1" fmla="*/ 113730 h 163354"/>
                  <a:gd name="connsiteX2" fmla="*/ 56102 w 66480"/>
                  <a:gd name="connsiteY2" fmla="*/ 62394 h 163354"/>
                  <a:gd name="connsiteX3" fmla="*/ 37410 w 66480"/>
                  <a:gd name="connsiteY3" fmla="*/ 44097 h 163354"/>
                  <a:gd name="connsiteX4" fmla="*/ 19508 w 66480"/>
                  <a:gd name="connsiteY4" fmla="*/ 25076 h 163354"/>
                  <a:gd name="connsiteX5" fmla="*/ 16086 w 66480"/>
                  <a:gd name="connsiteY5" fmla="*/ 0 h 163354"/>
                  <a:gd name="connsiteX6" fmla="*/ 159 w 66480"/>
                  <a:gd name="connsiteY6" fmla="*/ 49691 h 163354"/>
                  <a:gd name="connsiteX7" fmla="*/ 16218 w 66480"/>
                  <a:gd name="connsiteY7" fmla="*/ 109188 h 163354"/>
                  <a:gd name="connsiteX8" fmla="*/ 45177 w 66480"/>
                  <a:gd name="connsiteY8" fmla="*/ 163355 h 16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80" h="163354">
                    <a:moveTo>
                      <a:pt x="45177" y="163355"/>
                    </a:moveTo>
                    <a:cubicBezTo>
                      <a:pt x="53272" y="147427"/>
                      <a:pt x="61433" y="131237"/>
                      <a:pt x="64856" y="113730"/>
                    </a:cubicBezTo>
                    <a:cubicBezTo>
                      <a:pt x="68344" y="96223"/>
                      <a:pt x="66567" y="76873"/>
                      <a:pt x="56102" y="62394"/>
                    </a:cubicBezTo>
                    <a:cubicBezTo>
                      <a:pt x="50968" y="55285"/>
                      <a:pt x="44123" y="49757"/>
                      <a:pt x="37410" y="44097"/>
                    </a:cubicBezTo>
                    <a:cubicBezTo>
                      <a:pt x="30697" y="38437"/>
                      <a:pt x="24050" y="32579"/>
                      <a:pt x="19508" y="25076"/>
                    </a:cubicBezTo>
                    <a:cubicBezTo>
                      <a:pt x="15033" y="17573"/>
                      <a:pt x="12927" y="8161"/>
                      <a:pt x="16086" y="0"/>
                    </a:cubicBezTo>
                    <a:cubicBezTo>
                      <a:pt x="2594" y="12703"/>
                      <a:pt x="-829" y="31197"/>
                      <a:pt x="159" y="49691"/>
                    </a:cubicBezTo>
                    <a:cubicBezTo>
                      <a:pt x="1278" y="70292"/>
                      <a:pt x="7596" y="90431"/>
                      <a:pt x="16218" y="109188"/>
                    </a:cubicBezTo>
                    <a:cubicBezTo>
                      <a:pt x="24905" y="127880"/>
                      <a:pt x="34251" y="145782"/>
                      <a:pt x="45177" y="16335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3C090780-2EED-4C7E-BDBB-69171537F047}"/>
                  </a:ext>
                </a:extLst>
              </p:cNvPr>
              <p:cNvSpPr/>
              <p:nvPr/>
            </p:nvSpPr>
            <p:spPr>
              <a:xfrm>
                <a:off x="6308913" y="5794542"/>
                <a:ext cx="172700" cy="75811"/>
              </a:xfrm>
              <a:custGeom>
                <a:avLst/>
                <a:gdLst>
                  <a:gd name="connsiteX0" fmla="*/ 0 w 172700"/>
                  <a:gd name="connsiteY0" fmla="*/ 62926 h 75811"/>
                  <a:gd name="connsiteX1" fmla="*/ 38831 w 172700"/>
                  <a:gd name="connsiteY1" fmla="*/ 21002 h 75811"/>
                  <a:gd name="connsiteX2" fmla="*/ 90957 w 172700"/>
                  <a:gd name="connsiteY2" fmla="*/ 7 h 75811"/>
                  <a:gd name="connsiteX3" fmla="*/ 172700 w 172700"/>
                  <a:gd name="connsiteY3" fmla="*/ 13236 h 75811"/>
                  <a:gd name="connsiteX4" fmla="*/ 84836 w 172700"/>
                  <a:gd name="connsiteY4" fmla="*/ 72009 h 75811"/>
                  <a:gd name="connsiteX5" fmla="*/ 0 w 172700"/>
                  <a:gd name="connsiteY5" fmla="*/ 62926 h 7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700" h="75811">
                    <a:moveTo>
                      <a:pt x="0" y="62926"/>
                    </a:moveTo>
                    <a:cubicBezTo>
                      <a:pt x="11913" y="47987"/>
                      <a:pt x="23891" y="32915"/>
                      <a:pt x="38831" y="21002"/>
                    </a:cubicBezTo>
                    <a:cubicBezTo>
                      <a:pt x="53706" y="9023"/>
                      <a:pt x="71871" y="270"/>
                      <a:pt x="90957" y="7"/>
                    </a:cubicBezTo>
                    <a:cubicBezTo>
                      <a:pt x="118732" y="-388"/>
                      <a:pt x="145190" y="16921"/>
                      <a:pt x="172700" y="13236"/>
                    </a:cubicBezTo>
                    <a:cubicBezTo>
                      <a:pt x="148546" y="38640"/>
                      <a:pt x="118600" y="62532"/>
                      <a:pt x="84836" y="72009"/>
                    </a:cubicBezTo>
                    <a:cubicBezTo>
                      <a:pt x="56996" y="79841"/>
                      <a:pt x="26195" y="74971"/>
                      <a:pt x="0" y="62926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C268FF0D-EC1A-4290-8201-77D31E2F39B7}"/>
                  </a:ext>
                </a:extLst>
              </p:cNvPr>
              <p:cNvSpPr/>
              <p:nvPr/>
            </p:nvSpPr>
            <p:spPr>
              <a:xfrm>
                <a:off x="6360782" y="5661009"/>
                <a:ext cx="134916" cy="91226"/>
              </a:xfrm>
              <a:custGeom>
                <a:avLst/>
                <a:gdLst>
                  <a:gd name="connsiteX0" fmla="*/ 1047 w 134916"/>
                  <a:gd name="connsiteY0" fmla="*/ 86548 h 91226"/>
                  <a:gd name="connsiteX1" fmla="*/ 12696 w 134916"/>
                  <a:gd name="connsiteY1" fmla="*/ 44755 h 91226"/>
                  <a:gd name="connsiteX2" fmla="*/ 40602 w 134916"/>
                  <a:gd name="connsiteY2" fmla="*/ 12505 h 91226"/>
                  <a:gd name="connsiteX3" fmla="*/ 87529 w 134916"/>
                  <a:gd name="connsiteY3" fmla="*/ 5199 h 91226"/>
                  <a:gd name="connsiteX4" fmla="*/ 134916 w 134916"/>
                  <a:gd name="connsiteY4" fmla="*/ 0 h 91226"/>
                  <a:gd name="connsiteX5" fmla="*/ 85883 w 134916"/>
                  <a:gd name="connsiteY5" fmla="*/ 73253 h 91226"/>
                  <a:gd name="connsiteX6" fmla="*/ 60 w 134916"/>
                  <a:gd name="connsiteY6" fmla="*/ 88325 h 91226"/>
                  <a:gd name="connsiteX7" fmla="*/ 1047 w 134916"/>
                  <a:gd name="connsiteY7" fmla="*/ 86548 h 9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916" h="91226">
                    <a:moveTo>
                      <a:pt x="1047" y="86548"/>
                    </a:moveTo>
                    <a:cubicBezTo>
                      <a:pt x="3877" y="72331"/>
                      <a:pt x="6773" y="57984"/>
                      <a:pt x="12696" y="44755"/>
                    </a:cubicBezTo>
                    <a:cubicBezTo>
                      <a:pt x="18620" y="31526"/>
                      <a:pt x="27834" y="19284"/>
                      <a:pt x="40602" y="12505"/>
                    </a:cubicBezTo>
                    <a:cubicBezTo>
                      <a:pt x="54752" y="5002"/>
                      <a:pt x="71536" y="4804"/>
                      <a:pt x="87529" y="5199"/>
                    </a:cubicBezTo>
                    <a:cubicBezTo>
                      <a:pt x="103522" y="5594"/>
                      <a:pt x="120173" y="6187"/>
                      <a:pt x="134916" y="0"/>
                    </a:cubicBezTo>
                    <a:cubicBezTo>
                      <a:pt x="129585" y="29419"/>
                      <a:pt x="110828" y="56931"/>
                      <a:pt x="85883" y="73253"/>
                    </a:cubicBezTo>
                    <a:cubicBezTo>
                      <a:pt x="60873" y="89641"/>
                      <a:pt x="29084" y="95235"/>
                      <a:pt x="60" y="88325"/>
                    </a:cubicBezTo>
                    <a:cubicBezTo>
                      <a:pt x="-335" y="88983"/>
                      <a:pt x="1376" y="85889"/>
                      <a:pt x="1047" y="86548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7FD90B8E-8790-4691-823D-C6BC5C1099BF}"/>
                  </a:ext>
                </a:extLst>
              </p:cNvPr>
              <p:cNvSpPr/>
              <p:nvPr/>
            </p:nvSpPr>
            <p:spPr>
              <a:xfrm>
                <a:off x="6280336" y="5626061"/>
                <a:ext cx="82054" cy="120179"/>
              </a:xfrm>
              <a:custGeom>
                <a:avLst/>
                <a:gdLst>
                  <a:gd name="connsiteX0" fmla="*/ 81494 w 82054"/>
                  <a:gd name="connsiteY0" fmla="*/ 120180 h 120179"/>
                  <a:gd name="connsiteX1" fmla="*/ 79848 w 82054"/>
                  <a:gd name="connsiteY1" fmla="*/ 77728 h 120179"/>
                  <a:gd name="connsiteX2" fmla="*/ 58260 w 82054"/>
                  <a:gd name="connsiteY2" fmla="*/ 42188 h 120179"/>
                  <a:gd name="connsiteX3" fmla="*/ 32922 w 82054"/>
                  <a:gd name="connsiteY3" fmla="*/ 30078 h 120179"/>
                  <a:gd name="connsiteX4" fmla="*/ 3370 w 82054"/>
                  <a:gd name="connsiteY4" fmla="*/ 0 h 120179"/>
                  <a:gd name="connsiteX5" fmla="*/ 7319 w 82054"/>
                  <a:gd name="connsiteY5" fmla="*/ 58379 h 120179"/>
                  <a:gd name="connsiteX6" fmla="*/ 44637 w 82054"/>
                  <a:gd name="connsiteY6" fmla="*/ 102672 h 120179"/>
                  <a:gd name="connsiteX7" fmla="*/ 81494 w 82054"/>
                  <a:gd name="connsiteY7" fmla="*/ 120180 h 1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054" h="120179">
                    <a:moveTo>
                      <a:pt x="81494" y="120180"/>
                    </a:moveTo>
                    <a:cubicBezTo>
                      <a:pt x="82152" y="105963"/>
                      <a:pt x="82810" y="91615"/>
                      <a:pt x="79848" y="77728"/>
                    </a:cubicBezTo>
                    <a:cubicBezTo>
                      <a:pt x="76886" y="63841"/>
                      <a:pt x="69976" y="50217"/>
                      <a:pt x="58260" y="42188"/>
                    </a:cubicBezTo>
                    <a:cubicBezTo>
                      <a:pt x="50494" y="36923"/>
                      <a:pt x="41280" y="34356"/>
                      <a:pt x="32922" y="30078"/>
                    </a:cubicBezTo>
                    <a:cubicBezTo>
                      <a:pt x="20219" y="23562"/>
                      <a:pt x="9689" y="12834"/>
                      <a:pt x="3370" y="0"/>
                    </a:cubicBezTo>
                    <a:cubicBezTo>
                      <a:pt x="-2027" y="18757"/>
                      <a:pt x="-1105" y="40806"/>
                      <a:pt x="7319" y="58379"/>
                    </a:cubicBezTo>
                    <a:cubicBezTo>
                      <a:pt x="15744" y="75951"/>
                      <a:pt x="29236" y="90760"/>
                      <a:pt x="44637" y="102672"/>
                    </a:cubicBezTo>
                    <a:cubicBezTo>
                      <a:pt x="55101" y="110833"/>
                      <a:pt x="69515" y="114651"/>
                      <a:pt x="81494" y="1201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4621AB6-0E74-4E0C-9191-CC703DA566A7}"/>
                  </a:ext>
                </a:extLst>
              </p:cNvPr>
              <p:cNvSpPr/>
              <p:nvPr/>
            </p:nvSpPr>
            <p:spPr>
              <a:xfrm>
                <a:off x="6362414" y="5514174"/>
                <a:ext cx="90079" cy="115506"/>
              </a:xfrm>
              <a:custGeom>
                <a:avLst/>
                <a:gdLst>
                  <a:gd name="connsiteX0" fmla="*/ 3759 w 90079"/>
                  <a:gd name="connsiteY0" fmla="*/ 115507 h 115506"/>
                  <a:gd name="connsiteX1" fmla="*/ 10604 w 90079"/>
                  <a:gd name="connsiteY1" fmla="*/ 59695 h 115506"/>
                  <a:gd name="connsiteX2" fmla="*/ 88332 w 90079"/>
                  <a:gd name="connsiteY2" fmla="*/ 0 h 115506"/>
                  <a:gd name="connsiteX3" fmla="*/ 71352 w 90079"/>
                  <a:gd name="connsiteY3" fmla="*/ 75096 h 115506"/>
                  <a:gd name="connsiteX4" fmla="*/ 3759 w 90079"/>
                  <a:gd name="connsiteY4" fmla="*/ 115507 h 11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079" h="115506">
                    <a:moveTo>
                      <a:pt x="3759" y="115507"/>
                    </a:moveTo>
                    <a:cubicBezTo>
                      <a:pt x="-3086" y="97275"/>
                      <a:pt x="-453" y="75754"/>
                      <a:pt x="10604" y="59695"/>
                    </a:cubicBezTo>
                    <a:cubicBezTo>
                      <a:pt x="29295" y="32645"/>
                      <a:pt x="66481" y="24615"/>
                      <a:pt x="88332" y="0"/>
                    </a:cubicBezTo>
                    <a:cubicBezTo>
                      <a:pt x="93597" y="25668"/>
                      <a:pt x="86687" y="53837"/>
                      <a:pt x="71352" y="75096"/>
                    </a:cubicBezTo>
                    <a:cubicBezTo>
                      <a:pt x="56016" y="96354"/>
                      <a:pt x="29756" y="112282"/>
                      <a:pt x="3759" y="11550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5B4241B9-3BB5-47CA-96D6-863707298F18}"/>
                  </a:ext>
                </a:extLst>
              </p:cNvPr>
              <p:cNvSpPr/>
              <p:nvPr/>
            </p:nvSpPr>
            <p:spPr>
              <a:xfrm>
                <a:off x="6244743" y="5555177"/>
                <a:ext cx="116428" cy="71629"/>
              </a:xfrm>
              <a:custGeom>
                <a:avLst/>
                <a:gdLst>
                  <a:gd name="connsiteX0" fmla="*/ 116428 w 116428"/>
                  <a:gd name="connsiteY0" fmla="*/ 71344 h 71629"/>
                  <a:gd name="connsiteX1" fmla="*/ 103989 w 116428"/>
                  <a:gd name="connsiteY1" fmla="*/ 37515 h 71629"/>
                  <a:gd name="connsiteX2" fmla="*/ 77860 w 116428"/>
                  <a:gd name="connsiteY2" fmla="*/ 13690 h 71629"/>
                  <a:gd name="connsiteX3" fmla="*/ 48440 w 116428"/>
                  <a:gd name="connsiteY3" fmla="*/ 10465 h 71629"/>
                  <a:gd name="connsiteX4" fmla="*/ 0 w 116428"/>
                  <a:gd name="connsiteY4" fmla="*/ 0 h 71629"/>
                  <a:gd name="connsiteX5" fmla="*/ 44755 w 116428"/>
                  <a:gd name="connsiteY5" fmla="*/ 55483 h 71629"/>
                  <a:gd name="connsiteX6" fmla="*/ 116428 w 116428"/>
                  <a:gd name="connsiteY6" fmla="*/ 71344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428" h="71629">
                    <a:moveTo>
                      <a:pt x="116428" y="71344"/>
                    </a:moveTo>
                    <a:cubicBezTo>
                      <a:pt x="113203" y="59761"/>
                      <a:pt x="109846" y="48045"/>
                      <a:pt x="103989" y="37515"/>
                    </a:cubicBezTo>
                    <a:cubicBezTo>
                      <a:pt x="98065" y="27050"/>
                      <a:pt x="89180" y="17704"/>
                      <a:pt x="77860" y="13690"/>
                    </a:cubicBezTo>
                    <a:cubicBezTo>
                      <a:pt x="68514" y="10399"/>
                      <a:pt x="58313" y="10926"/>
                      <a:pt x="48440" y="10465"/>
                    </a:cubicBezTo>
                    <a:cubicBezTo>
                      <a:pt x="31855" y="9741"/>
                      <a:pt x="15401" y="6187"/>
                      <a:pt x="0" y="0"/>
                    </a:cubicBezTo>
                    <a:cubicBezTo>
                      <a:pt x="9083" y="22443"/>
                      <a:pt x="24220" y="42517"/>
                      <a:pt x="44755" y="55483"/>
                    </a:cubicBezTo>
                    <a:cubicBezTo>
                      <a:pt x="65223" y="68449"/>
                      <a:pt x="92208" y="72858"/>
                      <a:pt x="116428" y="713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65D0DB7-9590-484D-B7E2-0B4703ABFD15}"/>
                  </a:ext>
                </a:extLst>
              </p:cNvPr>
              <p:cNvSpPr/>
              <p:nvPr/>
            </p:nvSpPr>
            <p:spPr>
              <a:xfrm>
                <a:off x="6336661" y="5387939"/>
                <a:ext cx="48689" cy="156443"/>
              </a:xfrm>
              <a:custGeom>
                <a:avLst/>
                <a:gdLst>
                  <a:gd name="connsiteX0" fmla="*/ 13453 w 48689"/>
                  <a:gd name="connsiteY0" fmla="*/ 156444 h 156443"/>
                  <a:gd name="connsiteX1" fmla="*/ 26 w 48689"/>
                  <a:gd name="connsiteY1" fmla="*/ 69436 h 156443"/>
                  <a:gd name="connsiteX2" fmla="*/ 4436 w 48689"/>
                  <a:gd name="connsiteY2" fmla="*/ 31723 h 156443"/>
                  <a:gd name="connsiteX3" fmla="*/ 24641 w 48689"/>
                  <a:gd name="connsiteY3" fmla="*/ 0 h 156443"/>
                  <a:gd name="connsiteX4" fmla="*/ 27537 w 48689"/>
                  <a:gd name="connsiteY4" fmla="*/ 28235 h 156443"/>
                  <a:gd name="connsiteX5" fmla="*/ 41885 w 48689"/>
                  <a:gd name="connsiteY5" fmla="*/ 53442 h 156443"/>
                  <a:gd name="connsiteX6" fmla="*/ 44386 w 48689"/>
                  <a:gd name="connsiteY6" fmla="*/ 108332 h 156443"/>
                  <a:gd name="connsiteX7" fmla="*/ 13453 w 48689"/>
                  <a:gd name="connsiteY7" fmla="*/ 156444 h 15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689" h="156443">
                    <a:moveTo>
                      <a:pt x="13453" y="156444"/>
                    </a:moveTo>
                    <a:cubicBezTo>
                      <a:pt x="7003" y="127748"/>
                      <a:pt x="553" y="98855"/>
                      <a:pt x="26" y="69436"/>
                    </a:cubicBezTo>
                    <a:cubicBezTo>
                      <a:pt x="-171" y="56733"/>
                      <a:pt x="685" y="43899"/>
                      <a:pt x="4436" y="31723"/>
                    </a:cubicBezTo>
                    <a:cubicBezTo>
                      <a:pt x="8122" y="19547"/>
                      <a:pt x="14769" y="8095"/>
                      <a:pt x="24641" y="0"/>
                    </a:cubicBezTo>
                    <a:cubicBezTo>
                      <a:pt x="21548" y="9148"/>
                      <a:pt x="23259" y="19547"/>
                      <a:pt x="27537" y="28235"/>
                    </a:cubicBezTo>
                    <a:cubicBezTo>
                      <a:pt x="31815" y="36923"/>
                      <a:pt x="37739" y="44689"/>
                      <a:pt x="41885" y="53442"/>
                    </a:cubicBezTo>
                    <a:cubicBezTo>
                      <a:pt x="49981" y="70423"/>
                      <a:pt x="50902" y="90628"/>
                      <a:pt x="44386" y="108332"/>
                    </a:cubicBezTo>
                    <a:cubicBezTo>
                      <a:pt x="37870" y="126037"/>
                      <a:pt x="26353" y="142688"/>
                      <a:pt x="13453" y="1564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24753D95-F100-4F9D-8300-A702C0EC5A0E}"/>
                  </a:ext>
                </a:extLst>
              </p:cNvPr>
              <p:cNvSpPr/>
              <p:nvPr/>
            </p:nvSpPr>
            <p:spPr>
              <a:xfrm>
                <a:off x="6218943" y="5471788"/>
                <a:ext cx="127353" cy="71870"/>
              </a:xfrm>
              <a:custGeom>
                <a:avLst/>
                <a:gdLst>
                  <a:gd name="connsiteX0" fmla="*/ 127354 w 127353"/>
                  <a:gd name="connsiteY0" fmla="*/ 71871 h 71870"/>
                  <a:gd name="connsiteX1" fmla="*/ 112348 w 127353"/>
                  <a:gd name="connsiteY1" fmla="*/ 40872 h 71870"/>
                  <a:gd name="connsiteX2" fmla="*/ 88983 w 127353"/>
                  <a:gd name="connsiteY2" fmla="*/ 16981 h 71870"/>
                  <a:gd name="connsiteX3" fmla="*/ 0 w 127353"/>
                  <a:gd name="connsiteY3" fmla="*/ 0 h 71870"/>
                  <a:gd name="connsiteX4" fmla="*/ 11518 w 127353"/>
                  <a:gd name="connsiteY4" fmla="*/ 25537 h 71870"/>
                  <a:gd name="connsiteX5" fmla="*/ 62986 w 127353"/>
                  <a:gd name="connsiteY5" fmla="*/ 58773 h 71870"/>
                  <a:gd name="connsiteX6" fmla="*/ 127354 w 127353"/>
                  <a:gd name="connsiteY6" fmla="*/ 71871 h 7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353" h="71870">
                    <a:moveTo>
                      <a:pt x="127354" y="71871"/>
                    </a:moveTo>
                    <a:cubicBezTo>
                      <a:pt x="123273" y="61340"/>
                      <a:pt x="118139" y="50546"/>
                      <a:pt x="112348" y="40872"/>
                    </a:cubicBezTo>
                    <a:cubicBezTo>
                      <a:pt x="106556" y="31197"/>
                      <a:pt x="98855" y="22443"/>
                      <a:pt x="88983" y="16981"/>
                    </a:cubicBezTo>
                    <a:cubicBezTo>
                      <a:pt x="62328" y="2172"/>
                      <a:pt x="26919" y="14348"/>
                      <a:pt x="0" y="0"/>
                    </a:cubicBezTo>
                    <a:cubicBezTo>
                      <a:pt x="3225" y="8490"/>
                      <a:pt x="5726" y="18494"/>
                      <a:pt x="11518" y="25537"/>
                    </a:cubicBezTo>
                    <a:cubicBezTo>
                      <a:pt x="24681" y="41464"/>
                      <a:pt x="43373" y="52126"/>
                      <a:pt x="62986" y="58773"/>
                    </a:cubicBezTo>
                    <a:cubicBezTo>
                      <a:pt x="82533" y="65421"/>
                      <a:pt x="126893" y="71015"/>
                      <a:pt x="127354" y="7187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B904E3F3-9A14-45B6-8246-7B1C83F46053}"/>
                  </a:ext>
                </a:extLst>
              </p:cNvPr>
              <p:cNvSpPr/>
              <p:nvPr/>
            </p:nvSpPr>
            <p:spPr>
              <a:xfrm>
                <a:off x="6238165" y="5331140"/>
                <a:ext cx="71888" cy="131763"/>
              </a:xfrm>
              <a:custGeom>
                <a:avLst/>
                <a:gdLst>
                  <a:gd name="connsiteX0" fmla="*/ 68972 w 71888"/>
                  <a:gd name="connsiteY0" fmla="*/ 131763 h 131763"/>
                  <a:gd name="connsiteX1" fmla="*/ 33497 w 71888"/>
                  <a:gd name="connsiteY1" fmla="*/ 97605 h 131763"/>
                  <a:gd name="connsiteX2" fmla="*/ 1181 w 71888"/>
                  <a:gd name="connsiteY2" fmla="*/ 61077 h 131763"/>
                  <a:gd name="connsiteX3" fmla="*/ 5657 w 71888"/>
                  <a:gd name="connsiteY3" fmla="*/ 0 h 131763"/>
                  <a:gd name="connsiteX4" fmla="*/ 21255 w 71888"/>
                  <a:gd name="connsiteY4" fmla="*/ 16849 h 131763"/>
                  <a:gd name="connsiteX5" fmla="*/ 48174 w 71888"/>
                  <a:gd name="connsiteY5" fmla="*/ 41793 h 131763"/>
                  <a:gd name="connsiteX6" fmla="*/ 68972 w 71888"/>
                  <a:gd name="connsiteY6" fmla="*/ 131763 h 13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88" h="131763">
                    <a:moveTo>
                      <a:pt x="68972" y="131763"/>
                    </a:moveTo>
                    <a:cubicBezTo>
                      <a:pt x="62456" y="116428"/>
                      <a:pt x="47384" y="106885"/>
                      <a:pt x="33497" y="97605"/>
                    </a:cubicBezTo>
                    <a:cubicBezTo>
                      <a:pt x="19610" y="88325"/>
                      <a:pt x="5196" y="77268"/>
                      <a:pt x="1181" y="61077"/>
                    </a:cubicBezTo>
                    <a:cubicBezTo>
                      <a:pt x="-3821" y="41135"/>
                      <a:pt x="8882" y="20337"/>
                      <a:pt x="5657" y="0"/>
                    </a:cubicBezTo>
                    <a:cubicBezTo>
                      <a:pt x="11251" y="4607"/>
                      <a:pt x="15661" y="12242"/>
                      <a:pt x="21255" y="16849"/>
                    </a:cubicBezTo>
                    <a:cubicBezTo>
                      <a:pt x="30733" y="24615"/>
                      <a:pt x="40210" y="32447"/>
                      <a:pt x="48174" y="41793"/>
                    </a:cubicBezTo>
                    <a:cubicBezTo>
                      <a:pt x="69301" y="66540"/>
                      <a:pt x="76541" y="100171"/>
                      <a:pt x="68972" y="131763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88A09A80-BC01-4E0C-A000-0C92BAF34F2C}"/>
                  </a:ext>
                </a:extLst>
              </p:cNvPr>
              <p:cNvSpPr/>
              <p:nvPr/>
            </p:nvSpPr>
            <p:spPr>
              <a:xfrm>
                <a:off x="5821153" y="5852796"/>
                <a:ext cx="91088" cy="151046"/>
              </a:xfrm>
              <a:custGeom>
                <a:avLst/>
                <a:gdLst>
                  <a:gd name="connsiteX0" fmla="*/ 91089 w 91088"/>
                  <a:gd name="connsiteY0" fmla="*/ 151047 h 151046"/>
                  <a:gd name="connsiteX1" fmla="*/ 78650 w 91088"/>
                  <a:gd name="connsiteY1" fmla="*/ 100105 h 151046"/>
                  <a:gd name="connsiteX2" fmla="*/ 67988 w 91088"/>
                  <a:gd name="connsiteY2" fmla="*/ 64762 h 151046"/>
                  <a:gd name="connsiteX3" fmla="*/ 0 w 91088"/>
                  <a:gd name="connsiteY3" fmla="*/ 0 h 151046"/>
                  <a:gd name="connsiteX4" fmla="*/ 10794 w 91088"/>
                  <a:gd name="connsiteY4" fmla="*/ 42583 h 151046"/>
                  <a:gd name="connsiteX5" fmla="*/ 13163 w 91088"/>
                  <a:gd name="connsiteY5" fmla="*/ 86679 h 151046"/>
                  <a:gd name="connsiteX6" fmla="*/ 44623 w 91088"/>
                  <a:gd name="connsiteY6" fmla="*/ 125971 h 151046"/>
                  <a:gd name="connsiteX7" fmla="*/ 91089 w 91088"/>
                  <a:gd name="connsiteY7" fmla="*/ 151047 h 15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88" h="151046">
                    <a:moveTo>
                      <a:pt x="91089" y="151047"/>
                    </a:moveTo>
                    <a:cubicBezTo>
                      <a:pt x="86943" y="134067"/>
                      <a:pt x="82796" y="117086"/>
                      <a:pt x="78650" y="100105"/>
                    </a:cubicBezTo>
                    <a:cubicBezTo>
                      <a:pt x="75754" y="88127"/>
                      <a:pt x="72792" y="76149"/>
                      <a:pt x="67988" y="64762"/>
                    </a:cubicBezTo>
                    <a:cubicBezTo>
                      <a:pt x="55549" y="35080"/>
                      <a:pt x="30275" y="10991"/>
                      <a:pt x="0" y="0"/>
                    </a:cubicBezTo>
                    <a:cubicBezTo>
                      <a:pt x="9543" y="11320"/>
                      <a:pt x="11057" y="27774"/>
                      <a:pt x="10794" y="42583"/>
                    </a:cubicBezTo>
                    <a:cubicBezTo>
                      <a:pt x="10531" y="57391"/>
                      <a:pt x="8754" y="72529"/>
                      <a:pt x="13163" y="86679"/>
                    </a:cubicBezTo>
                    <a:cubicBezTo>
                      <a:pt x="18231" y="103001"/>
                      <a:pt x="30802" y="115901"/>
                      <a:pt x="44623" y="125971"/>
                    </a:cubicBezTo>
                    <a:cubicBezTo>
                      <a:pt x="58115" y="135843"/>
                      <a:pt x="75228" y="145848"/>
                      <a:pt x="91089" y="15104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DBDF14D7-86EF-4DB6-8156-5A13B42C4BBF}"/>
                  </a:ext>
                </a:extLst>
              </p:cNvPr>
              <p:cNvSpPr/>
              <p:nvPr/>
            </p:nvSpPr>
            <p:spPr>
              <a:xfrm>
                <a:off x="5688732" y="5971214"/>
                <a:ext cx="182112" cy="73166"/>
              </a:xfrm>
              <a:custGeom>
                <a:avLst/>
                <a:gdLst>
                  <a:gd name="connsiteX0" fmla="*/ 0 w 182112"/>
                  <a:gd name="connsiteY0" fmla="*/ 62641 h 73166"/>
                  <a:gd name="connsiteX1" fmla="*/ 48506 w 182112"/>
                  <a:gd name="connsiteY1" fmla="*/ 37368 h 73166"/>
                  <a:gd name="connsiteX2" fmla="*/ 68053 w 182112"/>
                  <a:gd name="connsiteY2" fmla="*/ 15715 h 73166"/>
                  <a:gd name="connsiteX3" fmla="*/ 140846 w 182112"/>
                  <a:gd name="connsiteY3" fmla="*/ 1959 h 73166"/>
                  <a:gd name="connsiteX4" fmla="*/ 182112 w 182112"/>
                  <a:gd name="connsiteY4" fmla="*/ 17952 h 73166"/>
                  <a:gd name="connsiteX5" fmla="*/ 96881 w 182112"/>
                  <a:gd name="connsiteY5" fmla="*/ 68235 h 73166"/>
                  <a:gd name="connsiteX6" fmla="*/ 0 w 182112"/>
                  <a:gd name="connsiteY6" fmla="*/ 62641 h 73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112" h="73166">
                    <a:moveTo>
                      <a:pt x="0" y="62641"/>
                    </a:moveTo>
                    <a:cubicBezTo>
                      <a:pt x="18363" y="59877"/>
                      <a:pt x="35738" y="50860"/>
                      <a:pt x="48506" y="37368"/>
                    </a:cubicBezTo>
                    <a:cubicBezTo>
                      <a:pt x="55220" y="30325"/>
                      <a:pt x="60682" y="22098"/>
                      <a:pt x="68053" y="15715"/>
                    </a:cubicBezTo>
                    <a:cubicBezTo>
                      <a:pt x="87338" y="-1003"/>
                      <a:pt x="115638" y="-2056"/>
                      <a:pt x="140846" y="1959"/>
                    </a:cubicBezTo>
                    <a:cubicBezTo>
                      <a:pt x="155589" y="4328"/>
                      <a:pt x="170660" y="8343"/>
                      <a:pt x="182112" y="17952"/>
                    </a:cubicBezTo>
                    <a:cubicBezTo>
                      <a:pt x="160130" y="43094"/>
                      <a:pt x="129262" y="60074"/>
                      <a:pt x="96881" y="68235"/>
                    </a:cubicBezTo>
                    <a:cubicBezTo>
                      <a:pt x="64500" y="76396"/>
                      <a:pt x="31328" y="74356"/>
                      <a:pt x="0" y="6264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35B2BC40-E406-4F94-81C0-99E69ABBF08D}"/>
                  </a:ext>
                </a:extLst>
              </p:cNvPr>
              <p:cNvSpPr/>
              <p:nvPr/>
            </p:nvSpPr>
            <p:spPr>
              <a:xfrm>
                <a:off x="5624898" y="5457177"/>
                <a:ext cx="404561" cy="640979"/>
              </a:xfrm>
              <a:custGeom>
                <a:avLst/>
                <a:gdLst>
                  <a:gd name="connsiteX0" fmla="*/ 398770 w 404561"/>
                  <a:gd name="connsiteY0" fmla="*/ 640980 h 640979"/>
                  <a:gd name="connsiteX1" fmla="*/ 404562 w 404561"/>
                  <a:gd name="connsiteY1" fmla="*/ 637755 h 640979"/>
                  <a:gd name="connsiteX2" fmla="*/ 285369 w 404561"/>
                  <a:gd name="connsiteY2" fmla="*/ 542980 h 640979"/>
                  <a:gd name="connsiteX3" fmla="*/ 8680 w 404561"/>
                  <a:gd name="connsiteY3" fmla="*/ 270503 h 640979"/>
                  <a:gd name="connsiteX4" fmla="*/ 65545 w 404561"/>
                  <a:gd name="connsiteY4" fmla="*/ 4410 h 640979"/>
                  <a:gd name="connsiteX5" fmla="*/ 60608 w 404561"/>
                  <a:gd name="connsiteY5" fmla="*/ 0 h 640979"/>
                  <a:gd name="connsiteX6" fmla="*/ 2098 w 404561"/>
                  <a:gd name="connsiteY6" fmla="*/ 270964 h 640979"/>
                  <a:gd name="connsiteX7" fmla="*/ 148867 w 404561"/>
                  <a:gd name="connsiteY7" fmla="*/ 480916 h 640979"/>
                  <a:gd name="connsiteX8" fmla="*/ 283460 w 404561"/>
                  <a:gd name="connsiteY8" fmla="*/ 549232 h 640979"/>
                  <a:gd name="connsiteX9" fmla="*/ 283921 w 404561"/>
                  <a:gd name="connsiteY9" fmla="*/ 549364 h 640979"/>
                  <a:gd name="connsiteX10" fmla="*/ 398770 w 404561"/>
                  <a:gd name="connsiteY10" fmla="*/ 640980 h 64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561" h="640979">
                    <a:moveTo>
                      <a:pt x="398770" y="640980"/>
                    </a:moveTo>
                    <a:lnTo>
                      <a:pt x="404562" y="637755"/>
                    </a:lnTo>
                    <a:cubicBezTo>
                      <a:pt x="360926" y="560224"/>
                      <a:pt x="290239" y="544033"/>
                      <a:pt x="285369" y="542980"/>
                    </a:cubicBezTo>
                    <a:cubicBezTo>
                      <a:pt x="277142" y="540150"/>
                      <a:pt x="23423" y="450180"/>
                      <a:pt x="8680" y="270503"/>
                    </a:cubicBezTo>
                    <a:cubicBezTo>
                      <a:pt x="-6326" y="88193"/>
                      <a:pt x="64886" y="5266"/>
                      <a:pt x="65545" y="4410"/>
                    </a:cubicBezTo>
                    <a:lnTo>
                      <a:pt x="60608" y="0"/>
                    </a:lnTo>
                    <a:cubicBezTo>
                      <a:pt x="59884" y="856"/>
                      <a:pt x="-13171" y="85626"/>
                      <a:pt x="2098" y="270964"/>
                    </a:cubicBezTo>
                    <a:cubicBezTo>
                      <a:pt x="8417" y="348100"/>
                      <a:pt x="59160" y="420695"/>
                      <a:pt x="148867" y="480916"/>
                    </a:cubicBezTo>
                    <a:cubicBezTo>
                      <a:pt x="216328" y="526263"/>
                      <a:pt x="282802" y="549035"/>
                      <a:pt x="283460" y="549232"/>
                    </a:cubicBezTo>
                    <a:lnTo>
                      <a:pt x="283921" y="549364"/>
                    </a:lnTo>
                    <a:cubicBezTo>
                      <a:pt x="284513" y="549561"/>
                      <a:pt x="355331" y="563844"/>
                      <a:pt x="398770" y="6409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49955C20-6831-495B-BE93-A2B17A2A730D}"/>
                  </a:ext>
                </a:extLst>
              </p:cNvPr>
              <p:cNvSpPr/>
              <p:nvPr/>
            </p:nvSpPr>
            <p:spPr>
              <a:xfrm>
                <a:off x="5745433" y="5756507"/>
                <a:ext cx="63403" cy="168422"/>
              </a:xfrm>
              <a:custGeom>
                <a:avLst/>
                <a:gdLst>
                  <a:gd name="connsiteX0" fmla="*/ 17473 w 63403"/>
                  <a:gd name="connsiteY0" fmla="*/ 168422 h 168422"/>
                  <a:gd name="connsiteX1" fmla="*/ 30900 w 63403"/>
                  <a:gd name="connsiteY1" fmla="*/ 151639 h 168422"/>
                  <a:gd name="connsiteX2" fmla="*/ 50579 w 63403"/>
                  <a:gd name="connsiteY2" fmla="*/ 123997 h 168422"/>
                  <a:gd name="connsiteX3" fmla="*/ 62162 w 63403"/>
                  <a:gd name="connsiteY3" fmla="*/ 58576 h 168422"/>
                  <a:gd name="connsiteX4" fmla="*/ 30834 w 63403"/>
                  <a:gd name="connsiteY4" fmla="*/ 0 h 168422"/>
                  <a:gd name="connsiteX5" fmla="*/ 28004 w 63403"/>
                  <a:gd name="connsiteY5" fmla="*/ 27379 h 168422"/>
                  <a:gd name="connsiteX6" fmla="*/ 12471 w 63403"/>
                  <a:gd name="connsiteY6" fmla="*/ 50152 h 168422"/>
                  <a:gd name="connsiteX7" fmla="*/ 295 w 63403"/>
                  <a:gd name="connsiteY7" fmla="*/ 99711 h 168422"/>
                  <a:gd name="connsiteX8" fmla="*/ 9115 w 63403"/>
                  <a:gd name="connsiteY8" fmla="*/ 135185 h 168422"/>
                  <a:gd name="connsiteX9" fmla="*/ 17473 w 63403"/>
                  <a:gd name="connsiteY9" fmla="*/ 168422 h 16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03" h="168422">
                    <a:moveTo>
                      <a:pt x="17473" y="168422"/>
                    </a:moveTo>
                    <a:cubicBezTo>
                      <a:pt x="21949" y="162828"/>
                      <a:pt x="26424" y="157234"/>
                      <a:pt x="30900" y="151639"/>
                    </a:cubicBezTo>
                    <a:cubicBezTo>
                      <a:pt x="38008" y="142820"/>
                      <a:pt x="45116" y="133935"/>
                      <a:pt x="50579" y="123997"/>
                    </a:cubicBezTo>
                    <a:cubicBezTo>
                      <a:pt x="61570" y="104318"/>
                      <a:pt x="65716" y="80887"/>
                      <a:pt x="62162" y="58576"/>
                    </a:cubicBezTo>
                    <a:cubicBezTo>
                      <a:pt x="58608" y="36330"/>
                      <a:pt x="47354" y="15335"/>
                      <a:pt x="30834" y="0"/>
                    </a:cubicBezTo>
                    <a:cubicBezTo>
                      <a:pt x="35046" y="8161"/>
                      <a:pt x="32282" y="19218"/>
                      <a:pt x="28004" y="27379"/>
                    </a:cubicBezTo>
                    <a:cubicBezTo>
                      <a:pt x="23726" y="35540"/>
                      <a:pt x="17407" y="42385"/>
                      <a:pt x="12471" y="50152"/>
                    </a:cubicBezTo>
                    <a:cubicBezTo>
                      <a:pt x="3125" y="64697"/>
                      <a:pt x="-1219" y="82467"/>
                      <a:pt x="295" y="99711"/>
                    </a:cubicBezTo>
                    <a:cubicBezTo>
                      <a:pt x="1348" y="111887"/>
                      <a:pt x="5231" y="123602"/>
                      <a:pt x="9115" y="135185"/>
                    </a:cubicBezTo>
                    <a:cubicBezTo>
                      <a:pt x="12932" y="146571"/>
                      <a:pt x="13722" y="157102"/>
                      <a:pt x="17473" y="168422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46C4E14C-B6D8-4923-BC78-F9A435682286}"/>
                  </a:ext>
                </a:extLst>
              </p:cNvPr>
              <p:cNvSpPr/>
              <p:nvPr/>
            </p:nvSpPr>
            <p:spPr>
              <a:xfrm>
                <a:off x="5570790" y="5895998"/>
                <a:ext cx="181854" cy="69140"/>
              </a:xfrm>
              <a:custGeom>
                <a:avLst/>
                <a:gdLst>
                  <a:gd name="connsiteX0" fmla="*/ 0 w 181854"/>
                  <a:gd name="connsiteY0" fmla="*/ 43345 h 69140"/>
                  <a:gd name="connsiteX1" fmla="*/ 28696 w 181854"/>
                  <a:gd name="connsiteY1" fmla="*/ 40449 h 69140"/>
                  <a:gd name="connsiteX2" fmla="*/ 52587 w 181854"/>
                  <a:gd name="connsiteY2" fmla="*/ 23139 h 69140"/>
                  <a:gd name="connsiteX3" fmla="*/ 76412 w 181854"/>
                  <a:gd name="connsiteY3" fmla="*/ 5698 h 69140"/>
                  <a:gd name="connsiteX4" fmla="*/ 181849 w 181854"/>
                  <a:gd name="connsiteY4" fmla="*/ 25970 h 69140"/>
                  <a:gd name="connsiteX5" fmla="*/ 86943 w 181854"/>
                  <a:gd name="connsiteY5" fmla="*/ 68881 h 69140"/>
                  <a:gd name="connsiteX6" fmla="*/ 0 w 181854"/>
                  <a:gd name="connsiteY6" fmla="*/ 43345 h 6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854" h="69140">
                    <a:moveTo>
                      <a:pt x="0" y="43345"/>
                    </a:moveTo>
                    <a:cubicBezTo>
                      <a:pt x="9346" y="46636"/>
                      <a:pt x="19810" y="44727"/>
                      <a:pt x="28696" y="40449"/>
                    </a:cubicBezTo>
                    <a:cubicBezTo>
                      <a:pt x="37581" y="36171"/>
                      <a:pt x="45150" y="29590"/>
                      <a:pt x="52587" y="23139"/>
                    </a:cubicBezTo>
                    <a:cubicBezTo>
                      <a:pt x="60024" y="16624"/>
                      <a:pt x="67329" y="9581"/>
                      <a:pt x="76412" y="5698"/>
                    </a:cubicBezTo>
                    <a:cubicBezTo>
                      <a:pt x="111755" y="-9374"/>
                      <a:pt x="176057" y="8265"/>
                      <a:pt x="181849" y="25970"/>
                    </a:cubicBezTo>
                    <a:cubicBezTo>
                      <a:pt x="182375" y="27549"/>
                      <a:pt x="147427" y="72962"/>
                      <a:pt x="86943" y="68881"/>
                    </a:cubicBezTo>
                    <a:cubicBezTo>
                      <a:pt x="26589" y="64801"/>
                      <a:pt x="0" y="43345"/>
                      <a:pt x="0" y="4334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A34BB502-4F75-4C80-B25F-C5922BCE0883}"/>
                  </a:ext>
                </a:extLst>
              </p:cNvPr>
              <p:cNvSpPr/>
              <p:nvPr/>
            </p:nvSpPr>
            <p:spPr>
              <a:xfrm>
                <a:off x="5677855" y="5702341"/>
                <a:ext cx="66451" cy="163354"/>
              </a:xfrm>
              <a:custGeom>
                <a:avLst/>
                <a:gdLst>
                  <a:gd name="connsiteX0" fmla="*/ 21275 w 66451"/>
                  <a:gd name="connsiteY0" fmla="*/ 163355 h 163354"/>
                  <a:gd name="connsiteX1" fmla="*/ 1596 w 66451"/>
                  <a:gd name="connsiteY1" fmla="*/ 113730 h 163354"/>
                  <a:gd name="connsiteX2" fmla="*/ 10350 w 66451"/>
                  <a:gd name="connsiteY2" fmla="*/ 62394 h 163354"/>
                  <a:gd name="connsiteX3" fmla="*/ 29042 w 66451"/>
                  <a:gd name="connsiteY3" fmla="*/ 44097 h 163354"/>
                  <a:gd name="connsiteX4" fmla="*/ 46943 w 66451"/>
                  <a:gd name="connsiteY4" fmla="*/ 25076 h 163354"/>
                  <a:gd name="connsiteX5" fmla="*/ 50366 w 66451"/>
                  <a:gd name="connsiteY5" fmla="*/ 0 h 163354"/>
                  <a:gd name="connsiteX6" fmla="*/ 66293 w 66451"/>
                  <a:gd name="connsiteY6" fmla="*/ 49691 h 163354"/>
                  <a:gd name="connsiteX7" fmla="*/ 50234 w 66451"/>
                  <a:gd name="connsiteY7" fmla="*/ 109188 h 163354"/>
                  <a:gd name="connsiteX8" fmla="*/ 21275 w 66451"/>
                  <a:gd name="connsiteY8" fmla="*/ 163355 h 16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1" h="163354">
                    <a:moveTo>
                      <a:pt x="21275" y="163355"/>
                    </a:moveTo>
                    <a:cubicBezTo>
                      <a:pt x="13180" y="147427"/>
                      <a:pt x="5019" y="131237"/>
                      <a:pt x="1596" y="113730"/>
                    </a:cubicBezTo>
                    <a:cubicBezTo>
                      <a:pt x="-1826" y="96223"/>
                      <a:pt x="-115" y="76873"/>
                      <a:pt x="10350" y="62394"/>
                    </a:cubicBezTo>
                    <a:cubicBezTo>
                      <a:pt x="15484" y="55285"/>
                      <a:pt x="22328" y="49757"/>
                      <a:pt x="29042" y="44097"/>
                    </a:cubicBezTo>
                    <a:cubicBezTo>
                      <a:pt x="35755" y="38437"/>
                      <a:pt x="42402" y="32579"/>
                      <a:pt x="46943" y="25076"/>
                    </a:cubicBezTo>
                    <a:cubicBezTo>
                      <a:pt x="51419" y="17573"/>
                      <a:pt x="53525" y="8161"/>
                      <a:pt x="50366" y="0"/>
                    </a:cubicBezTo>
                    <a:cubicBezTo>
                      <a:pt x="63858" y="12703"/>
                      <a:pt x="67281" y="31197"/>
                      <a:pt x="66293" y="49691"/>
                    </a:cubicBezTo>
                    <a:cubicBezTo>
                      <a:pt x="65174" y="70292"/>
                      <a:pt x="58856" y="90431"/>
                      <a:pt x="50234" y="109188"/>
                    </a:cubicBezTo>
                    <a:cubicBezTo>
                      <a:pt x="41481" y="127880"/>
                      <a:pt x="32135" y="145782"/>
                      <a:pt x="21275" y="16335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5A128CF3-5F0C-43A1-8B0E-A236E43CEACB}"/>
                  </a:ext>
                </a:extLst>
              </p:cNvPr>
              <p:cNvSpPr/>
              <p:nvPr/>
            </p:nvSpPr>
            <p:spPr>
              <a:xfrm>
                <a:off x="5512543" y="5794542"/>
                <a:ext cx="172700" cy="75811"/>
              </a:xfrm>
              <a:custGeom>
                <a:avLst/>
                <a:gdLst>
                  <a:gd name="connsiteX0" fmla="*/ 172700 w 172700"/>
                  <a:gd name="connsiteY0" fmla="*/ 62926 h 75811"/>
                  <a:gd name="connsiteX1" fmla="*/ 133869 w 172700"/>
                  <a:gd name="connsiteY1" fmla="*/ 21002 h 75811"/>
                  <a:gd name="connsiteX2" fmla="*/ 81743 w 172700"/>
                  <a:gd name="connsiteY2" fmla="*/ 7 h 75811"/>
                  <a:gd name="connsiteX3" fmla="*/ 0 w 172700"/>
                  <a:gd name="connsiteY3" fmla="*/ 13236 h 75811"/>
                  <a:gd name="connsiteX4" fmla="*/ 87864 w 172700"/>
                  <a:gd name="connsiteY4" fmla="*/ 72009 h 75811"/>
                  <a:gd name="connsiteX5" fmla="*/ 172700 w 172700"/>
                  <a:gd name="connsiteY5" fmla="*/ 62926 h 7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700" h="75811">
                    <a:moveTo>
                      <a:pt x="172700" y="62926"/>
                    </a:moveTo>
                    <a:cubicBezTo>
                      <a:pt x="160788" y="47987"/>
                      <a:pt x="148809" y="32915"/>
                      <a:pt x="133869" y="21002"/>
                    </a:cubicBezTo>
                    <a:cubicBezTo>
                      <a:pt x="118995" y="9023"/>
                      <a:pt x="100830" y="270"/>
                      <a:pt x="81743" y="7"/>
                    </a:cubicBezTo>
                    <a:cubicBezTo>
                      <a:pt x="53969" y="-388"/>
                      <a:pt x="27511" y="16921"/>
                      <a:pt x="0" y="13236"/>
                    </a:cubicBezTo>
                    <a:cubicBezTo>
                      <a:pt x="24154" y="38640"/>
                      <a:pt x="54101" y="62532"/>
                      <a:pt x="87864" y="72009"/>
                    </a:cubicBezTo>
                    <a:cubicBezTo>
                      <a:pt x="115638" y="79841"/>
                      <a:pt x="146440" y="74971"/>
                      <a:pt x="172700" y="62926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E200DCBE-D06B-4959-BE87-01B5E2ABB6AA}"/>
                  </a:ext>
                </a:extLst>
              </p:cNvPr>
              <p:cNvSpPr/>
              <p:nvPr/>
            </p:nvSpPr>
            <p:spPr>
              <a:xfrm>
                <a:off x="5498393" y="5661009"/>
                <a:ext cx="134917" cy="91226"/>
              </a:xfrm>
              <a:custGeom>
                <a:avLst/>
                <a:gdLst>
                  <a:gd name="connsiteX0" fmla="*/ 133869 w 134917"/>
                  <a:gd name="connsiteY0" fmla="*/ 86548 h 91226"/>
                  <a:gd name="connsiteX1" fmla="*/ 122220 w 134917"/>
                  <a:gd name="connsiteY1" fmla="*/ 44755 h 91226"/>
                  <a:gd name="connsiteX2" fmla="*/ 94314 w 134917"/>
                  <a:gd name="connsiteY2" fmla="*/ 12505 h 91226"/>
                  <a:gd name="connsiteX3" fmla="*/ 47387 w 134917"/>
                  <a:gd name="connsiteY3" fmla="*/ 5199 h 91226"/>
                  <a:gd name="connsiteX4" fmla="*/ 0 w 134917"/>
                  <a:gd name="connsiteY4" fmla="*/ 0 h 91226"/>
                  <a:gd name="connsiteX5" fmla="*/ 49033 w 134917"/>
                  <a:gd name="connsiteY5" fmla="*/ 73253 h 91226"/>
                  <a:gd name="connsiteX6" fmla="*/ 134856 w 134917"/>
                  <a:gd name="connsiteY6" fmla="*/ 88325 h 91226"/>
                  <a:gd name="connsiteX7" fmla="*/ 133869 w 134917"/>
                  <a:gd name="connsiteY7" fmla="*/ 86548 h 9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917" h="91226">
                    <a:moveTo>
                      <a:pt x="133869" y="86548"/>
                    </a:moveTo>
                    <a:cubicBezTo>
                      <a:pt x="131039" y="72331"/>
                      <a:pt x="128143" y="57984"/>
                      <a:pt x="122220" y="44755"/>
                    </a:cubicBezTo>
                    <a:cubicBezTo>
                      <a:pt x="116296" y="31526"/>
                      <a:pt x="107082" y="19284"/>
                      <a:pt x="94314" y="12505"/>
                    </a:cubicBezTo>
                    <a:cubicBezTo>
                      <a:pt x="80164" y="5002"/>
                      <a:pt x="63380" y="4804"/>
                      <a:pt x="47387" y="5199"/>
                    </a:cubicBezTo>
                    <a:cubicBezTo>
                      <a:pt x="31394" y="5594"/>
                      <a:pt x="14743" y="6187"/>
                      <a:pt x="0" y="0"/>
                    </a:cubicBezTo>
                    <a:cubicBezTo>
                      <a:pt x="5331" y="29419"/>
                      <a:pt x="24088" y="56931"/>
                      <a:pt x="49033" y="73253"/>
                    </a:cubicBezTo>
                    <a:cubicBezTo>
                      <a:pt x="74043" y="89641"/>
                      <a:pt x="105832" y="95235"/>
                      <a:pt x="134856" y="88325"/>
                    </a:cubicBezTo>
                    <a:cubicBezTo>
                      <a:pt x="135251" y="88983"/>
                      <a:pt x="133606" y="85889"/>
                      <a:pt x="133869" y="86548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66D00C5A-2FF0-482F-AAF1-83CA7E6497B3}"/>
                  </a:ext>
                </a:extLst>
              </p:cNvPr>
              <p:cNvSpPr/>
              <p:nvPr/>
            </p:nvSpPr>
            <p:spPr>
              <a:xfrm>
                <a:off x="5631700" y="5626061"/>
                <a:ext cx="82054" cy="120179"/>
              </a:xfrm>
              <a:custGeom>
                <a:avLst/>
                <a:gdLst>
                  <a:gd name="connsiteX0" fmla="*/ 561 w 82054"/>
                  <a:gd name="connsiteY0" fmla="*/ 120180 h 120179"/>
                  <a:gd name="connsiteX1" fmla="*/ 2207 w 82054"/>
                  <a:gd name="connsiteY1" fmla="*/ 77728 h 120179"/>
                  <a:gd name="connsiteX2" fmla="*/ 23794 w 82054"/>
                  <a:gd name="connsiteY2" fmla="*/ 42188 h 120179"/>
                  <a:gd name="connsiteX3" fmla="*/ 49133 w 82054"/>
                  <a:gd name="connsiteY3" fmla="*/ 30078 h 120179"/>
                  <a:gd name="connsiteX4" fmla="*/ 78685 w 82054"/>
                  <a:gd name="connsiteY4" fmla="*/ 0 h 120179"/>
                  <a:gd name="connsiteX5" fmla="*/ 74736 w 82054"/>
                  <a:gd name="connsiteY5" fmla="*/ 58379 h 120179"/>
                  <a:gd name="connsiteX6" fmla="*/ 37418 w 82054"/>
                  <a:gd name="connsiteY6" fmla="*/ 102672 h 120179"/>
                  <a:gd name="connsiteX7" fmla="*/ 561 w 82054"/>
                  <a:gd name="connsiteY7" fmla="*/ 120180 h 1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054" h="120179">
                    <a:moveTo>
                      <a:pt x="561" y="120180"/>
                    </a:moveTo>
                    <a:cubicBezTo>
                      <a:pt x="-97" y="105963"/>
                      <a:pt x="-755" y="91615"/>
                      <a:pt x="2207" y="77728"/>
                    </a:cubicBezTo>
                    <a:cubicBezTo>
                      <a:pt x="5168" y="63841"/>
                      <a:pt x="12079" y="50217"/>
                      <a:pt x="23794" y="42188"/>
                    </a:cubicBezTo>
                    <a:cubicBezTo>
                      <a:pt x="31560" y="36923"/>
                      <a:pt x="40775" y="34356"/>
                      <a:pt x="49133" y="30078"/>
                    </a:cubicBezTo>
                    <a:cubicBezTo>
                      <a:pt x="61836" y="23562"/>
                      <a:pt x="72366" y="12834"/>
                      <a:pt x="78685" y="0"/>
                    </a:cubicBezTo>
                    <a:cubicBezTo>
                      <a:pt x="84082" y="18757"/>
                      <a:pt x="83160" y="40806"/>
                      <a:pt x="74736" y="58379"/>
                    </a:cubicBezTo>
                    <a:cubicBezTo>
                      <a:pt x="66311" y="75951"/>
                      <a:pt x="52819" y="90760"/>
                      <a:pt x="37418" y="102672"/>
                    </a:cubicBezTo>
                    <a:cubicBezTo>
                      <a:pt x="26953" y="110833"/>
                      <a:pt x="12540" y="114651"/>
                      <a:pt x="561" y="1201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317FD737-37F3-47BA-8F1A-5E553658123D}"/>
                  </a:ext>
                </a:extLst>
              </p:cNvPr>
              <p:cNvSpPr/>
              <p:nvPr/>
            </p:nvSpPr>
            <p:spPr>
              <a:xfrm>
                <a:off x="5541597" y="5514174"/>
                <a:ext cx="90079" cy="115506"/>
              </a:xfrm>
              <a:custGeom>
                <a:avLst/>
                <a:gdLst>
                  <a:gd name="connsiteX0" fmla="*/ 86321 w 90079"/>
                  <a:gd name="connsiteY0" fmla="*/ 115507 h 115506"/>
                  <a:gd name="connsiteX1" fmla="*/ 79476 w 90079"/>
                  <a:gd name="connsiteY1" fmla="*/ 59695 h 115506"/>
                  <a:gd name="connsiteX2" fmla="*/ 1748 w 90079"/>
                  <a:gd name="connsiteY2" fmla="*/ 0 h 115506"/>
                  <a:gd name="connsiteX3" fmla="*/ 18728 w 90079"/>
                  <a:gd name="connsiteY3" fmla="*/ 75096 h 115506"/>
                  <a:gd name="connsiteX4" fmla="*/ 86321 w 90079"/>
                  <a:gd name="connsiteY4" fmla="*/ 115507 h 11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079" h="115506">
                    <a:moveTo>
                      <a:pt x="86321" y="115507"/>
                    </a:moveTo>
                    <a:cubicBezTo>
                      <a:pt x="93166" y="97275"/>
                      <a:pt x="90533" y="75754"/>
                      <a:pt x="79476" y="59695"/>
                    </a:cubicBezTo>
                    <a:cubicBezTo>
                      <a:pt x="60784" y="32645"/>
                      <a:pt x="23598" y="24615"/>
                      <a:pt x="1748" y="0"/>
                    </a:cubicBezTo>
                    <a:cubicBezTo>
                      <a:pt x="-3518" y="25668"/>
                      <a:pt x="3393" y="53837"/>
                      <a:pt x="18728" y="75096"/>
                    </a:cubicBezTo>
                    <a:cubicBezTo>
                      <a:pt x="34063" y="96354"/>
                      <a:pt x="60324" y="112282"/>
                      <a:pt x="86321" y="11550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561E62EC-5BF6-48EF-9384-972A495F90E9}"/>
                  </a:ext>
                </a:extLst>
              </p:cNvPr>
              <p:cNvSpPr/>
              <p:nvPr/>
            </p:nvSpPr>
            <p:spPr>
              <a:xfrm>
                <a:off x="5632920" y="5555177"/>
                <a:ext cx="116427" cy="71629"/>
              </a:xfrm>
              <a:custGeom>
                <a:avLst/>
                <a:gdLst>
                  <a:gd name="connsiteX0" fmla="*/ 0 w 116427"/>
                  <a:gd name="connsiteY0" fmla="*/ 71344 h 71629"/>
                  <a:gd name="connsiteX1" fmla="*/ 12439 w 116427"/>
                  <a:gd name="connsiteY1" fmla="*/ 37515 h 71629"/>
                  <a:gd name="connsiteX2" fmla="*/ 38568 w 116427"/>
                  <a:gd name="connsiteY2" fmla="*/ 13690 h 71629"/>
                  <a:gd name="connsiteX3" fmla="*/ 67988 w 116427"/>
                  <a:gd name="connsiteY3" fmla="*/ 10465 h 71629"/>
                  <a:gd name="connsiteX4" fmla="*/ 116428 w 116427"/>
                  <a:gd name="connsiteY4" fmla="*/ 0 h 71629"/>
                  <a:gd name="connsiteX5" fmla="*/ 71673 w 116427"/>
                  <a:gd name="connsiteY5" fmla="*/ 55483 h 71629"/>
                  <a:gd name="connsiteX6" fmla="*/ 0 w 116427"/>
                  <a:gd name="connsiteY6" fmla="*/ 71344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427" h="71629">
                    <a:moveTo>
                      <a:pt x="0" y="71344"/>
                    </a:moveTo>
                    <a:cubicBezTo>
                      <a:pt x="3225" y="59761"/>
                      <a:pt x="6582" y="48045"/>
                      <a:pt x="12439" y="37515"/>
                    </a:cubicBezTo>
                    <a:cubicBezTo>
                      <a:pt x="18362" y="27050"/>
                      <a:pt x="27248" y="17704"/>
                      <a:pt x="38568" y="13690"/>
                    </a:cubicBezTo>
                    <a:cubicBezTo>
                      <a:pt x="47914" y="10399"/>
                      <a:pt x="58115" y="10926"/>
                      <a:pt x="67988" y="10465"/>
                    </a:cubicBezTo>
                    <a:cubicBezTo>
                      <a:pt x="84573" y="9741"/>
                      <a:pt x="101027" y="6187"/>
                      <a:pt x="116428" y="0"/>
                    </a:cubicBezTo>
                    <a:cubicBezTo>
                      <a:pt x="107345" y="22443"/>
                      <a:pt x="92208" y="42517"/>
                      <a:pt x="71673" y="55483"/>
                    </a:cubicBezTo>
                    <a:cubicBezTo>
                      <a:pt x="51205" y="68449"/>
                      <a:pt x="24220" y="72858"/>
                      <a:pt x="0" y="713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2B483201-BE04-4E23-9841-B159E0FDFF99}"/>
                  </a:ext>
                </a:extLst>
              </p:cNvPr>
              <p:cNvSpPr/>
              <p:nvPr/>
            </p:nvSpPr>
            <p:spPr>
              <a:xfrm>
                <a:off x="5608740" y="5387939"/>
                <a:ext cx="48689" cy="156443"/>
              </a:xfrm>
              <a:custGeom>
                <a:avLst/>
                <a:gdLst>
                  <a:gd name="connsiteX0" fmla="*/ 35237 w 48689"/>
                  <a:gd name="connsiteY0" fmla="*/ 156444 h 156443"/>
                  <a:gd name="connsiteX1" fmla="*/ 48663 w 48689"/>
                  <a:gd name="connsiteY1" fmla="*/ 69436 h 156443"/>
                  <a:gd name="connsiteX2" fmla="*/ 44254 w 48689"/>
                  <a:gd name="connsiteY2" fmla="*/ 31723 h 156443"/>
                  <a:gd name="connsiteX3" fmla="*/ 24048 w 48689"/>
                  <a:gd name="connsiteY3" fmla="*/ 0 h 156443"/>
                  <a:gd name="connsiteX4" fmla="*/ 21153 w 48689"/>
                  <a:gd name="connsiteY4" fmla="*/ 28235 h 156443"/>
                  <a:gd name="connsiteX5" fmla="*/ 6805 w 48689"/>
                  <a:gd name="connsiteY5" fmla="*/ 53442 h 156443"/>
                  <a:gd name="connsiteX6" fmla="*/ 4304 w 48689"/>
                  <a:gd name="connsiteY6" fmla="*/ 108332 h 156443"/>
                  <a:gd name="connsiteX7" fmla="*/ 35237 w 48689"/>
                  <a:gd name="connsiteY7" fmla="*/ 156444 h 15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689" h="156443">
                    <a:moveTo>
                      <a:pt x="35237" y="156444"/>
                    </a:moveTo>
                    <a:cubicBezTo>
                      <a:pt x="41687" y="127748"/>
                      <a:pt x="48137" y="98855"/>
                      <a:pt x="48663" y="69436"/>
                    </a:cubicBezTo>
                    <a:cubicBezTo>
                      <a:pt x="48861" y="56733"/>
                      <a:pt x="48005" y="43899"/>
                      <a:pt x="44254" y="31723"/>
                    </a:cubicBezTo>
                    <a:cubicBezTo>
                      <a:pt x="40568" y="19547"/>
                      <a:pt x="33921" y="8095"/>
                      <a:pt x="24048" y="0"/>
                    </a:cubicBezTo>
                    <a:cubicBezTo>
                      <a:pt x="27142" y="9148"/>
                      <a:pt x="25431" y="19547"/>
                      <a:pt x="21153" y="28235"/>
                    </a:cubicBezTo>
                    <a:cubicBezTo>
                      <a:pt x="16875" y="36923"/>
                      <a:pt x="10951" y="44689"/>
                      <a:pt x="6805" y="53442"/>
                    </a:cubicBezTo>
                    <a:cubicBezTo>
                      <a:pt x="-1291" y="70423"/>
                      <a:pt x="-2212" y="90628"/>
                      <a:pt x="4304" y="108332"/>
                    </a:cubicBezTo>
                    <a:cubicBezTo>
                      <a:pt x="10885" y="126037"/>
                      <a:pt x="22337" y="142688"/>
                      <a:pt x="35237" y="1564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09F0EB9F-10A7-4121-8A42-038A60CFA8BD}"/>
                  </a:ext>
                </a:extLst>
              </p:cNvPr>
              <p:cNvSpPr/>
              <p:nvPr/>
            </p:nvSpPr>
            <p:spPr>
              <a:xfrm>
                <a:off x="5647794" y="5471788"/>
                <a:ext cx="127353" cy="71870"/>
              </a:xfrm>
              <a:custGeom>
                <a:avLst/>
                <a:gdLst>
                  <a:gd name="connsiteX0" fmla="*/ 0 w 127353"/>
                  <a:gd name="connsiteY0" fmla="*/ 71871 h 71870"/>
                  <a:gd name="connsiteX1" fmla="*/ 15006 w 127353"/>
                  <a:gd name="connsiteY1" fmla="*/ 40872 h 71870"/>
                  <a:gd name="connsiteX2" fmla="*/ 38371 w 127353"/>
                  <a:gd name="connsiteY2" fmla="*/ 16981 h 71870"/>
                  <a:gd name="connsiteX3" fmla="*/ 127354 w 127353"/>
                  <a:gd name="connsiteY3" fmla="*/ 0 h 71870"/>
                  <a:gd name="connsiteX4" fmla="*/ 115836 w 127353"/>
                  <a:gd name="connsiteY4" fmla="*/ 25537 h 71870"/>
                  <a:gd name="connsiteX5" fmla="*/ 64368 w 127353"/>
                  <a:gd name="connsiteY5" fmla="*/ 58773 h 71870"/>
                  <a:gd name="connsiteX6" fmla="*/ 0 w 127353"/>
                  <a:gd name="connsiteY6" fmla="*/ 71871 h 7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353" h="71870">
                    <a:moveTo>
                      <a:pt x="0" y="71871"/>
                    </a:moveTo>
                    <a:cubicBezTo>
                      <a:pt x="4081" y="61340"/>
                      <a:pt x="9214" y="50546"/>
                      <a:pt x="15006" y="40872"/>
                    </a:cubicBezTo>
                    <a:cubicBezTo>
                      <a:pt x="20798" y="31197"/>
                      <a:pt x="28498" y="22443"/>
                      <a:pt x="38371" y="16981"/>
                    </a:cubicBezTo>
                    <a:cubicBezTo>
                      <a:pt x="65026" y="2172"/>
                      <a:pt x="100435" y="14348"/>
                      <a:pt x="127354" y="0"/>
                    </a:cubicBezTo>
                    <a:cubicBezTo>
                      <a:pt x="124129" y="8490"/>
                      <a:pt x="121628" y="18494"/>
                      <a:pt x="115836" y="25537"/>
                    </a:cubicBezTo>
                    <a:cubicBezTo>
                      <a:pt x="102673" y="41464"/>
                      <a:pt x="83981" y="52126"/>
                      <a:pt x="64368" y="58773"/>
                    </a:cubicBezTo>
                    <a:cubicBezTo>
                      <a:pt x="44886" y="65421"/>
                      <a:pt x="461" y="71015"/>
                      <a:pt x="0" y="7187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C9C7CCD-5D8E-4262-BF08-77D48908E4DC}"/>
                  </a:ext>
                </a:extLst>
              </p:cNvPr>
              <p:cNvSpPr/>
              <p:nvPr/>
            </p:nvSpPr>
            <p:spPr>
              <a:xfrm>
                <a:off x="5684066" y="5331140"/>
                <a:ext cx="71860" cy="131763"/>
              </a:xfrm>
              <a:custGeom>
                <a:avLst/>
                <a:gdLst>
                  <a:gd name="connsiteX0" fmla="*/ 2889 w 71860"/>
                  <a:gd name="connsiteY0" fmla="*/ 131763 h 131763"/>
                  <a:gd name="connsiteX1" fmla="*/ 38364 w 71860"/>
                  <a:gd name="connsiteY1" fmla="*/ 97605 h 131763"/>
                  <a:gd name="connsiteX2" fmla="*/ 70679 w 71860"/>
                  <a:gd name="connsiteY2" fmla="*/ 61077 h 131763"/>
                  <a:gd name="connsiteX3" fmla="*/ 66204 w 71860"/>
                  <a:gd name="connsiteY3" fmla="*/ 0 h 131763"/>
                  <a:gd name="connsiteX4" fmla="*/ 50605 w 71860"/>
                  <a:gd name="connsiteY4" fmla="*/ 16849 h 131763"/>
                  <a:gd name="connsiteX5" fmla="*/ 23687 w 71860"/>
                  <a:gd name="connsiteY5" fmla="*/ 41793 h 131763"/>
                  <a:gd name="connsiteX6" fmla="*/ 2889 w 71860"/>
                  <a:gd name="connsiteY6" fmla="*/ 131763 h 13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60" h="131763">
                    <a:moveTo>
                      <a:pt x="2889" y="131763"/>
                    </a:moveTo>
                    <a:cubicBezTo>
                      <a:pt x="9405" y="116428"/>
                      <a:pt x="24477" y="106885"/>
                      <a:pt x="38364" y="97605"/>
                    </a:cubicBezTo>
                    <a:cubicBezTo>
                      <a:pt x="52251" y="88325"/>
                      <a:pt x="66664" y="77268"/>
                      <a:pt x="70679" y="61077"/>
                    </a:cubicBezTo>
                    <a:cubicBezTo>
                      <a:pt x="75681" y="41135"/>
                      <a:pt x="62979" y="20337"/>
                      <a:pt x="66204" y="0"/>
                    </a:cubicBezTo>
                    <a:cubicBezTo>
                      <a:pt x="60609" y="4607"/>
                      <a:pt x="56200" y="12242"/>
                      <a:pt x="50605" y="16849"/>
                    </a:cubicBezTo>
                    <a:cubicBezTo>
                      <a:pt x="41128" y="24615"/>
                      <a:pt x="31650" y="32447"/>
                      <a:pt x="23687" y="41793"/>
                    </a:cubicBezTo>
                    <a:cubicBezTo>
                      <a:pt x="2560" y="66540"/>
                      <a:pt x="-4614" y="100171"/>
                      <a:pt x="2889" y="131763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00600AD1-F550-4D13-8269-E8AD94F96F9A}"/>
                  </a:ext>
                </a:extLst>
              </p:cNvPr>
              <p:cNvSpPr/>
              <p:nvPr/>
            </p:nvSpPr>
            <p:spPr>
              <a:xfrm>
                <a:off x="5895920" y="5324690"/>
                <a:ext cx="202251" cy="453009"/>
              </a:xfrm>
              <a:custGeom>
                <a:avLst/>
                <a:gdLst>
                  <a:gd name="connsiteX0" fmla="*/ 1251 w 202251"/>
                  <a:gd name="connsiteY0" fmla="*/ 453009 h 453009"/>
                  <a:gd name="connsiteX1" fmla="*/ 1251 w 202251"/>
                  <a:gd name="connsiteY1" fmla="*/ 413784 h 453009"/>
                  <a:gd name="connsiteX2" fmla="*/ 71278 w 202251"/>
                  <a:gd name="connsiteY2" fmla="*/ 405096 h 453009"/>
                  <a:gd name="connsiteX3" fmla="*/ 71278 w 202251"/>
                  <a:gd name="connsiteY3" fmla="*/ 65618 h 453009"/>
                  <a:gd name="connsiteX4" fmla="*/ 0 w 202251"/>
                  <a:gd name="connsiteY4" fmla="*/ 66869 h 453009"/>
                  <a:gd name="connsiteX5" fmla="*/ 0 w 202251"/>
                  <a:gd name="connsiteY5" fmla="*/ 28630 h 453009"/>
                  <a:gd name="connsiteX6" fmla="*/ 132553 w 202251"/>
                  <a:gd name="connsiteY6" fmla="*/ 0 h 453009"/>
                  <a:gd name="connsiteX7" fmla="*/ 132553 w 202251"/>
                  <a:gd name="connsiteY7" fmla="*/ 405096 h 453009"/>
                  <a:gd name="connsiteX8" fmla="*/ 202252 w 202251"/>
                  <a:gd name="connsiteY8" fmla="*/ 413784 h 453009"/>
                  <a:gd name="connsiteX9" fmla="*/ 202252 w 202251"/>
                  <a:gd name="connsiteY9" fmla="*/ 453009 h 453009"/>
                  <a:gd name="connsiteX10" fmla="*/ 1251 w 202251"/>
                  <a:gd name="connsiteY10" fmla="*/ 453009 h 45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2251" h="453009">
                    <a:moveTo>
                      <a:pt x="1251" y="453009"/>
                    </a:moveTo>
                    <a:lnTo>
                      <a:pt x="1251" y="413784"/>
                    </a:lnTo>
                    <a:lnTo>
                      <a:pt x="71278" y="405096"/>
                    </a:lnTo>
                    <a:lnTo>
                      <a:pt x="71278" y="65618"/>
                    </a:lnTo>
                    <a:lnTo>
                      <a:pt x="0" y="66869"/>
                    </a:lnTo>
                    <a:lnTo>
                      <a:pt x="0" y="28630"/>
                    </a:lnTo>
                    <a:lnTo>
                      <a:pt x="132553" y="0"/>
                    </a:lnTo>
                    <a:lnTo>
                      <a:pt x="132553" y="405096"/>
                    </a:lnTo>
                    <a:lnTo>
                      <a:pt x="202252" y="413784"/>
                    </a:lnTo>
                    <a:lnTo>
                      <a:pt x="202252" y="453009"/>
                    </a:lnTo>
                    <a:lnTo>
                      <a:pt x="1251" y="453009"/>
                    </a:ln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5EBB808-A0B2-411B-B4B8-8E9A072494F4}"/>
                </a:ext>
              </a:extLst>
            </p:cNvPr>
            <p:cNvSpPr/>
            <p:nvPr/>
          </p:nvSpPr>
          <p:spPr>
            <a:xfrm>
              <a:off x="2231260" y="4327174"/>
              <a:ext cx="251169" cy="85819"/>
            </a:xfrm>
            <a:custGeom>
              <a:avLst/>
              <a:gdLst>
                <a:gd name="connsiteX0" fmla="*/ 1283078 w 1283078"/>
                <a:gd name="connsiteY0" fmla="*/ 438399 h 438398"/>
                <a:gd name="connsiteX1" fmla="*/ 0 w 1283078"/>
                <a:gd name="connsiteY1" fmla="*/ 438399 h 438398"/>
                <a:gd name="connsiteX2" fmla="*/ 438399 w 1283078"/>
                <a:gd name="connsiteY2" fmla="*/ 0 h 438398"/>
                <a:gd name="connsiteX3" fmla="*/ 836913 w 1283078"/>
                <a:gd name="connsiteY3" fmla="*/ 255431 h 438398"/>
                <a:gd name="connsiteX4" fmla="*/ 1022513 w 1283078"/>
                <a:gd name="connsiteY4" fmla="*/ 177834 h 438398"/>
                <a:gd name="connsiteX5" fmla="*/ 1283078 w 1283078"/>
                <a:gd name="connsiteY5" fmla="*/ 438399 h 43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78" h="438398">
                  <a:moveTo>
                    <a:pt x="1283078" y="438399"/>
                  </a:moveTo>
                  <a:lnTo>
                    <a:pt x="0" y="438399"/>
                  </a:lnTo>
                  <a:cubicBezTo>
                    <a:pt x="0" y="196263"/>
                    <a:pt x="196263" y="0"/>
                    <a:pt x="438399" y="0"/>
                  </a:cubicBezTo>
                  <a:cubicBezTo>
                    <a:pt x="615245" y="0"/>
                    <a:pt x="767609" y="104647"/>
                    <a:pt x="836913" y="255431"/>
                  </a:cubicBezTo>
                  <a:cubicBezTo>
                    <a:pt x="884169" y="207517"/>
                    <a:pt x="949853" y="177834"/>
                    <a:pt x="1022513" y="177834"/>
                  </a:cubicBezTo>
                  <a:cubicBezTo>
                    <a:pt x="1166452" y="177834"/>
                    <a:pt x="1283078" y="294460"/>
                    <a:pt x="1283078" y="43839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545E5AF-1E88-4AA7-A9EA-CDAD20CE4845}"/>
                </a:ext>
              </a:extLst>
            </p:cNvPr>
            <p:cNvSpPr/>
            <p:nvPr/>
          </p:nvSpPr>
          <p:spPr>
            <a:xfrm>
              <a:off x="1860388" y="4365026"/>
              <a:ext cx="102026" cy="51007"/>
            </a:xfrm>
            <a:custGeom>
              <a:avLst/>
              <a:gdLst>
                <a:gd name="connsiteX0" fmla="*/ 521195 w 521194"/>
                <a:gd name="connsiteY0" fmla="*/ 260565 h 260564"/>
                <a:gd name="connsiteX1" fmla="*/ 0 w 521194"/>
                <a:gd name="connsiteY1" fmla="*/ 260565 h 260564"/>
                <a:gd name="connsiteX2" fmla="*/ 260630 w 521194"/>
                <a:gd name="connsiteY2" fmla="*/ 0 h 260564"/>
                <a:gd name="connsiteX3" fmla="*/ 521195 w 521194"/>
                <a:gd name="connsiteY3" fmla="*/ 260565 h 26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194" h="260564">
                  <a:moveTo>
                    <a:pt x="521195" y="260565"/>
                  </a:moveTo>
                  <a:lnTo>
                    <a:pt x="0" y="260565"/>
                  </a:lnTo>
                  <a:cubicBezTo>
                    <a:pt x="0" y="116625"/>
                    <a:pt x="116691" y="0"/>
                    <a:pt x="260630" y="0"/>
                  </a:cubicBezTo>
                  <a:cubicBezTo>
                    <a:pt x="404569" y="0"/>
                    <a:pt x="521195" y="116625"/>
                    <a:pt x="521195" y="26056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E214207D-3D30-479F-94B9-2ADF4CD8AA2E}"/>
                </a:ext>
              </a:extLst>
            </p:cNvPr>
            <p:cNvSpPr/>
            <p:nvPr/>
          </p:nvSpPr>
          <p:spPr>
            <a:xfrm>
              <a:off x="1941582" y="4397622"/>
              <a:ext cx="59445" cy="29723"/>
            </a:xfrm>
            <a:custGeom>
              <a:avLst/>
              <a:gdLst>
                <a:gd name="connsiteX0" fmla="*/ 303674 w 303673"/>
                <a:gd name="connsiteY0" fmla="*/ 151837 h 151836"/>
                <a:gd name="connsiteX1" fmla="*/ 0 w 303673"/>
                <a:gd name="connsiteY1" fmla="*/ 151837 h 151836"/>
                <a:gd name="connsiteX2" fmla="*/ 151837 w 303673"/>
                <a:gd name="connsiteY2" fmla="*/ 0 h 151836"/>
                <a:gd name="connsiteX3" fmla="*/ 303674 w 303673"/>
                <a:gd name="connsiteY3" fmla="*/ 151837 h 15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673" h="151836">
                  <a:moveTo>
                    <a:pt x="303674" y="151837"/>
                  </a:moveTo>
                  <a:lnTo>
                    <a:pt x="0" y="151837"/>
                  </a:lnTo>
                  <a:cubicBezTo>
                    <a:pt x="0" y="67987"/>
                    <a:pt x="67988" y="0"/>
                    <a:pt x="151837" y="0"/>
                  </a:cubicBezTo>
                  <a:cubicBezTo>
                    <a:pt x="235752" y="0"/>
                    <a:pt x="303674" y="67987"/>
                    <a:pt x="303674" y="15183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DA11336-F6E0-4B46-B61F-1D0D247C9042}"/>
                </a:ext>
              </a:extLst>
            </p:cNvPr>
            <p:cNvSpPr/>
            <p:nvPr/>
          </p:nvSpPr>
          <p:spPr>
            <a:xfrm>
              <a:off x="1859228" y="3379613"/>
              <a:ext cx="574061" cy="646223"/>
            </a:xfrm>
            <a:custGeom>
              <a:avLst/>
              <a:gdLst>
                <a:gd name="connsiteX0" fmla="*/ 2509423 w 2932552"/>
                <a:gd name="connsiteY0" fmla="*/ 1589977 h 3301185"/>
                <a:gd name="connsiteX1" fmla="*/ 1922939 w 2932552"/>
                <a:gd name="connsiteY1" fmla="*/ 1870286 h 3301185"/>
                <a:gd name="connsiteX2" fmla="*/ 2174289 w 2932552"/>
                <a:gd name="connsiteY2" fmla="*/ 1615052 h 3301185"/>
                <a:gd name="connsiteX3" fmla="*/ 2270643 w 2932552"/>
                <a:gd name="connsiteY3" fmla="*/ 1489542 h 3301185"/>
                <a:gd name="connsiteX4" fmla="*/ 2383781 w 2932552"/>
                <a:gd name="connsiteY4" fmla="*/ 1092081 h 3301185"/>
                <a:gd name="connsiteX5" fmla="*/ 2383781 w 2932552"/>
                <a:gd name="connsiteY5" fmla="*/ 548179 h 3301185"/>
                <a:gd name="connsiteX6" fmla="*/ 2676990 w 2932552"/>
                <a:gd name="connsiteY6" fmla="*/ 548179 h 3301185"/>
                <a:gd name="connsiteX7" fmla="*/ 2676990 w 2932552"/>
                <a:gd name="connsiteY7" fmla="*/ 1184157 h 3301185"/>
                <a:gd name="connsiteX8" fmla="*/ 2509423 w 2932552"/>
                <a:gd name="connsiteY8" fmla="*/ 1589977 h 3301185"/>
                <a:gd name="connsiteX9" fmla="*/ 2509423 w 2932552"/>
                <a:gd name="connsiteY9" fmla="*/ 1589977 h 3301185"/>
                <a:gd name="connsiteX10" fmla="*/ 427342 w 2932552"/>
                <a:gd name="connsiteY10" fmla="*/ 1589977 h 3301185"/>
                <a:gd name="connsiteX11" fmla="*/ 251416 w 2932552"/>
                <a:gd name="connsiteY11" fmla="*/ 1184091 h 3301185"/>
                <a:gd name="connsiteX12" fmla="*/ 251416 w 2932552"/>
                <a:gd name="connsiteY12" fmla="*/ 543967 h 3301185"/>
                <a:gd name="connsiteX13" fmla="*/ 544625 w 2932552"/>
                <a:gd name="connsiteY13" fmla="*/ 543967 h 3301185"/>
                <a:gd name="connsiteX14" fmla="*/ 544625 w 2932552"/>
                <a:gd name="connsiteY14" fmla="*/ 1087868 h 3301185"/>
                <a:gd name="connsiteX15" fmla="*/ 657763 w 2932552"/>
                <a:gd name="connsiteY15" fmla="*/ 1485330 h 3301185"/>
                <a:gd name="connsiteX16" fmla="*/ 754117 w 2932552"/>
                <a:gd name="connsiteY16" fmla="*/ 1610840 h 3301185"/>
                <a:gd name="connsiteX17" fmla="*/ 1005467 w 2932552"/>
                <a:gd name="connsiteY17" fmla="*/ 1866074 h 3301185"/>
                <a:gd name="connsiteX18" fmla="*/ 427342 w 2932552"/>
                <a:gd name="connsiteY18" fmla="*/ 1589977 h 3301185"/>
                <a:gd name="connsiteX19" fmla="*/ 427342 w 2932552"/>
                <a:gd name="connsiteY19" fmla="*/ 1589977 h 3301185"/>
                <a:gd name="connsiteX20" fmla="*/ 2932552 w 2932552"/>
                <a:gd name="connsiteY20" fmla="*/ 1171520 h 3301185"/>
                <a:gd name="connsiteX21" fmla="*/ 2932552 w 2932552"/>
                <a:gd name="connsiteY21" fmla="*/ 292880 h 3301185"/>
                <a:gd name="connsiteX22" fmla="*/ 2387927 w 2932552"/>
                <a:gd name="connsiteY22" fmla="*/ 292880 h 3301185"/>
                <a:gd name="connsiteX23" fmla="*/ 2387927 w 2932552"/>
                <a:gd name="connsiteY23" fmla="*/ 0 h 3301185"/>
                <a:gd name="connsiteX24" fmla="*/ 1466309 w 2932552"/>
                <a:gd name="connsiteY24" fmla="*/ 0 h 3301185"/>
                <a:gd name="connsiteX25" fmla="*/ 544625 w 2932552"/>
                <a:gd name="connsiteY25" fmla="*/ 0 h 3301185"/>
                <a:gd name="connsiteX26" fmla="*/ 544625 w 2932552"/>
                <a:gd name="connsiteY26" fmla="*/ 292880 h 3301185"/>
                <a:gd name="connsiteX27" fmla="*/ 0 w 2932552"/>
                <a:gd name="connsiteY27" fmla="*/ 292880 h 3301185"/>
                <a:gd name="connsiteX28" fmla="*/ 0 w 2932552"/>
                <a:gd name="connsiteY28" fmla="*/ 1167374 h 3301185"/>
                <a:gd name="connsiteX29" fmla="*/ 238780 w 2932552"/>
                <a:gd name="connsiteY29" fmla="*/ 1753134 h 3301185"/>
                <a:gd name="connsiteX30" fmla="*/ 1240035 w 2932552"/>
                <a:gd name="connsiteY30" fmla="*/ 2129666 h 3301185"/>
                <a:gd name="connsiteX31" fmla="*/ 1298676 w 2932552"/>
                <a:gd name="connsiteY31" fmla="*/ 2338894 h 3301185"/>
                <a:gd name="connsiteX32" fmla="*/ 1298676 w 2932552"/>
                <a:gd name="connsiteY32" fmla="*/ 2882795 h 3301185"/>
                <a:gd name="connsiteX33" fmla="*/ 1089185 w 2932552"/>
                <a:gd name="connsiteY33" fmla="*/ 2882795 h 3301185"/>
                <a:gd name="connsiteX34" fmla="*/ 921618 w 2932552"/>
                <a:gd name="connsiteY34" fmla="*/ 3050165 h 3301185"/>
                <a:gd name="connsiteX35" fmla="*/ 712126 w 2932552"/>
                <a:gd name="connsiteY35" fmla="*/ 3050165 h 3301185"/>
                <a:gd name="connsiteX36" fmla="*/ 544560 w 2932552"/>
                <a:gd name="connsiteY36" fmla="*/ 3217534 h 3301185"/>
                <a:gd name="connsiteX37" fmla="*/ 544560 w 2932552"/>
                <a:gd name="connsiteY37" fmla="*/ 3301186 h 3301185"/>
                <a:gd name="connsiteX38" fmla="*/ 2387927 w 2932552"/>
                <a:gd name="connsiteY38" fmla="*/ 3301186 h 3301185"/>
                <a:gd name="connsiteX39" fmla="*/ 2387927 w 2932552"/>
                <a:gd name="connsiteY39" fmla="*/ 3217534 h 3301185"/>
                <a:gd name="connsiteX40" fmla="*/ 2220360 w 2932552"/>
                <a:gd name="connsiteY40" fmla="*/ 3050165 h 3301185"/>
                <a:gd name="connsiteX41" fmla="*/ 2010869 w 2932552"/>
                <a:gd name="connsiteY41" fmla="*/ 3050165 h 3301185"/>
                <a:gd name="connsiteX42" fmla="*/ 1843302 w 2932552"/>
                <a:gd name="connsiteY42" fmla="*/ 2882795 h 3301185"/>
                <a:gd name="connsiteX43" fmla="*/ 1633876 w 2932552"/>
                <a:gd name="connsiteY43" fmla="*/ 2882795 h 3301185"/>
                <a:gd name="connsiteX44" fmla="*/ 1633876 w 2932552"/>
                <a:gd name="connsiteY44" fmla="*/ 2343040 h 3301185"/>
                <a:gd name="connsiteX45" fmla="*/ 1692518 w 2932552"/>
                <a:gd name="connsiteY45" fmla="*/ 2133812 h 3301185"/>
                <a:gd name="connsiteX46" fmla="*/ 2693773 w 2932552"/>
                <a:gd name="connsiteY46" fmla="*/ 1757215 h 3301185"/>
                <a:gd name="connsiteX47" fmla="*/ 2932552 w 2932552"/>
                <a:gd name="connsiteY47" fmla="*/ 1171520 h 3301185"/>
                <a:gd name="connsiteX48" fmla="*/ 2932552 w 2932552"/>
                <a:gd name="connsiteY48" fmla="*/ 1171520 h 330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932552" h="3301185">
                  <a:moveTo>
                    <a:pt x="2509423" y="1589977"/>
                  </a:moveTo>
                  <a:cubicBezTo>
                    <a:pt x="2362785" y="1740629"/>
                    <a:pt x="2224572" y="1836852"/>
                    <a:pt x="1922939" y="1870286"/>
                  </a:cubicBezTo>
                  <a:cubicBezTo>
                    <a:pt x="2002576" y="1790781"/>
                    <a:pt x="2094718" y="1711275"/>
                    <a:pt x="2174289" y="1615052"/>
                  </a:cubicBezTo>
                  <a:cubicBezTo>
                    <a:pt x="2207789" y="1577406"/>
                    <a:pt x="2270643" y="1493688"/>
                    <a:pt x="2270643" y="1489542"/>
                  </a:cubicBezTo>
                  <a:cubicBezTo>
                    <a:pt x="2341856" y="1372390"/>
                    <a:pt x="2383781" y="1238521"/>
                    <a:pt x="2383781" y="1092081"/>
                  </a:cubicBezTo>
                  <a:lnTo>
                    <a:pt x="2383781" y="548179"/>
                  </a:lnTo>
                  <a:lnTo>
                    <a:pt x="2676990" y="548179"/>
                  </a:lnTo>
                  <a:lnTo>
                    <a:pt x="2676990" y="1184157"/>
                  </a:lnTo>
                  <a:cubicBezTo>
                    <a:pt x="2681136" y="1192450"/>
                    <a:pt x="2689561" y="1401678"/>
                    <a:pt x="2509423" y="1589977"/>
                  </a:cubicBezTo>
                  <a:lnTo>
                    <a:pt x="2509423" y="1589977"/>
                  </a:lnTo>
                  <a:close/>
                  <a:moveTo>
                    <a:pt x="427342" y="1589977"/>
                  </a:moveTo>
                  <a:cubicBezTo>
                    <a:pt x="242992" y="1401678"/>
                    <a:pt x="251416" y="1192516"/>
                    <a:pt x="251416" y="1184091"/>
                  </a:cubicBezTo>
                  <a:lnTo>
                    <a:pt x="251416" y="543967"/>
                  </a:lnTo>
                  <a:lnTo>
                    <a:pt x="544625" y="543967"/>
                  </a:lnTo>
                  <a:lnTo>
                    <a:pt x="544625" y="1087868"/>
                  </a:lnTo>
                  <a:cubicBezTo>
                    <a:pt x="544625" y="1234308"/>
                    <a:pt x="586550" y="1368178"/>
                    <a:pt x="657763" y="1485330"/>
                  </a:cubicBezTo>
                  <a:cubicBezTo>
                    <a:pt x="657763" y="1489542"/>
                    <a:pt x="720617" y="1577406"/>
                    <a:pt x="754117" y="1610840"/>
                  </a:cubicBezTo>
                  <a:cubicBezTo>
                    <a:pt x="837900" y="1707063"/>
                    <a:pt x="925896" y="1786568"/>
                    <a:pt x="1005467" y="1866074"/>
                  </a:cubicBezTo>
                  <a:cubicBezTo>
                    <a:pt x="712192" y="1832639"/>
                    <a:pt x="569767" y="1736417"/>
                    <a:pt x="427342" y="1589977"/>
                  </a:cubicBezTo>
                  <a:lnTo>
                    <a:pt x="427342" y="1589977"/>
                  </a:lnTo>
                  <a:close/>
                  <a:moveTo>
                    <a:pt x="2932552" y="1171520"/>
                  </a:moveTo>
                  <a:lnTo>
                    <a:pt x="2932552" y="292880"/>
                  </a:lnTo>
                  <a:lnTo>
                    <a:pt x="2387927" y="292880"/>
                  </a:lnTo>
                  <a:lnTo>
                    <a:pt x="2387927" y="0"/>
                  </a:lnTo>
                  <a:lnTo>
                    <a:pt x="1466309" y="0"/>
                  </a:lnTo>
                  <a:lnTo>
                    <a:pt x="544625" y="0"/>
                  </a:lnTo>
                  <a:lnTo>
                    <a:pt x="544625" y="292880"/>
                  </a:lnTo>
                  <a:lnTo>
                    <a:pt x="0" y="292880"/>
                  </a:lnTo>
                  <a:lnTo>
                    <a:pt x="0" y="1167374"/>
                  </a:lnTo>
                  <a:cubicBezTo>
                    <a:pt x="0" y="1209233"/>
                    <a:pt x="0" y="1497901"/>
                    <a:pt x="238780" y="1753134"/>
                  </a:cubicBezTo>
                  <a:cubicBezTo>
                    <a:pt x="469201" y="1995796"/>
                    <a:pt x="749839" y="2121307"/>
                    <a:pt x="1240035" y="2129666"/>
                  </a:cubicBezTo>
                  <a:cubicBezTo>
                    <a:pt x="1277747" y="2192454"/>
                    <a:pt x="1298676" y="2263535"/>
                    <a:pt x="1298676" y="2338894"/>
                  </a:cubicBezTo>
                  <a:lnTo>
                    <a:pt x="1298676" y="2882795"/>
                  </a:lnTo>
                  <a:lnTo>
                    <a:pt x="1089185" y="2882795"/>
                  </a:lnTo>
                  <a:cubicBezTo>
                    <a:pt x="997043" y="2882795"/>
                    <a:pt x="921618" y="2958088"/>
                    <a:pt x="921618" y="3050165"/>
                  </a:cubicBezTo>
                  <a:lnTo>
                    <a:pt x="712126" y="3050165"/>
                  </a:lnTo>
                  <a:cubicBezTo>
                    <a:pt x="619984" y="3050165"/>
                    <a:pt x="544560" y="3125458"/>
                    <a:pt x="544560" y="3217534"/>
                  </a:cubicBezTo>
                  <a:lnTo>
                    <a:pt x="544560" y="3301186"/>
                  </a:lnTo>
                  <a:lnTo>
                    <a:pt x="2387927" y="3301186"/>
                  </a:lnTo>
                  <a:lnTo>
                    <a:pt x="2387927" y="3217534"/>
                  </a:lnTo>
                  <a:cubicBezTo>
                    <a:pt x="2387927" y="3125458"/>
                    <a:pt x="2312502" y="3050165"/>
                    <a:pt x="2220360" y="3050165"/>
                  </a:cubicBezTo>
                  <a:lnTo>
                    <a:pt x="2010869" y="3050165"/>
                  </a:lnTo>
                  <a:cubicBezTo>
                    <a:pt x="2010869" y="2958088"/>
                    <a:pt x="1935444" y="2882795"/>
                    <a:pt x="1843302" y="2882795"/>
                  </a:cubicBezTo>
                  <a:lnTo>
                    <a:pt x="1633876" y="2882795"/>
                  </a:lnTo>
                  <a:lnTo>
                    <a:pt x="1633876" y="2343040"/>
                  </a:lnTo>
                  <a:cubicBezTo>
                    <a:pt x="1633876" y="2267747"/>
                    <a:pt x="1654805" y="2196600"/>
                    <a:pt x="1692518" y="2133812"/>
                  </a:cubicBezTo>
                  <a:cubicBezTo>
                    <a:pt x="2182648" y="2125454"/>
                    <a:pt x="2463352" y="1995731"/>
                    <a:pt x="2693773" y="1757215"/>
                  </a:cubicBezTo>
                  <a:cubicBezTo>
                    <a:pt x="2932552" y="1506259"/>
                    <a:pt x="2932552" y="1213379"/>
                    <a:pt x="2932552" y="1171520"/>
                  </a:cubicBezTo>
                  <a:lnTo>
                    <a:pt x="2932552" y="1171520"/>
                  </a:ln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3BFE7A06-0355-420E-9A61-C4A9FFD3BDF8}"/>
              </a:ext>
            </a:extLst>
          </p:cNvPr>
          <p:cNvSpPr/>
          <p:nvPr/>
        </p:nvSpPr>
        <p:spPr>
          <a:xfrm>
            <a:off x="4357954" y="3219086"/>
            <a:ext cx="435358" cy="5432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CD54972-4A56-4AD4-A2B2-6CCADF13E177}"/>
              </a:ext>
            </a:extLst>
          </p:cNvPr>
          <p:cNvSpPr txBox="1"/>
          <p:nvPr/>
        </p:nvSpPr>
        <p:spPr>
          <a:xfrm>
            <a:off x="3788087" y="4865186"/>
            <a:ext cx="156782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A wonderful serenity has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BCA08-DC3D-4DE2-A826-24ED8E1F1471}"/>
              </a:ext>
            </a:extLst>
          </p:cNvPr>
          <p:cNvSpPr txBox="1"/>
          <p:nvPr/>
        </p:nvSpPr>
        <p:spPr>
          <a:xfrm>
            <a:off x="3475395" y="4609297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AC8BA027-0D95-4303-AD89-08DEC3B12E3F}"/>
              </a:ext>
            </a:extLst>
          </p:cNvPr>
          <p:cNvSpPr/>
          <p:nvPr/>
        </p:nvSpPr>
        <p:spPr>
          <a:xfrm>
            <a:off x="5902802" y="3243352"/>
            <a:ext cx="1843958" cy="204025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9301BD19-35B1-4B10-A7AF-696CAB4BBBC8}"/>
              </a:ext>
            </a:extLst>
          </p:cNvPr>
          <p:cNvGrpSpPr/>
          <p:nvPr/>
        </p:nvGrpSpPr>
        <p:grpSpPr>
          <a:xfrm>
            <a:off x="6323402" y="3846499"/>
            <a:ext cx="501203" cy="540176"/>
            <a:chOff x="1492057" y="3626735"/>
            <a:chExt cx="668270" cy="720235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305799FE-188F-4EAC-B0B2-028C60D40F9F}"/>
                </a:ext>
              </a:extLst>
            </p:cNvPr>
            <p:cNvSpPr/>
            <p:nvPr/>
          </p:nvSpPr>
          <p:spPr>
            <a:xfrm rot="20277783">
              <a:off x="1492057" y="3626735"/>
              <a:ext cx="257914" cy="485930"/>
            </a:xfrm>
            <a:custGeom>
              <a:avLst/>
              <a:gdLst>
                <a:gd name="connsiteX0" fmla="*/ 2261 w 621167"/>
                <a:gd name="connsiteY0" fmla="*/ 283408 h 1170329"/>
                <a:gd name="connsiteX1" fmla="*/ 175521 w 621167"/>
                <a:gd name="connsiteY1" fmla="*/ 3658 h 1170329"/>
                <a:gd name="connsiteX2" fmla="*/ 377260 w 621167"/>
                <a:gd name="connsiteY2" fmla="*/ 85859 h 1170329"/>
                <a:gd name="connsiteX3" fmla="*/ 474701 w 621167"/>
                <a:gd name="connsiteY3" fmla="*/ 291409 h 1170329"/>
                <a:gd name="connsiteX4" fmla="*/ 598431 w 621167"/>
                <a:gd name="connsiteY4" fmla="*/ 791947 h 1170329"/>
                <a:gd name="connsiteX5" fmla="*/ 536423 w 621167"/>
                <a:gd name="connsiteY5" fmla="*/ 1158088 h 1170329"/>
                <a:gd name="connsiteX6" fmla="*/ 247911 w 621167"/>
                <a:gd name="connsiteY6" fmla="*/ 1001878 h 1170329"/>
                <a:gd name="connsiteX7" fmla="*/ 2261 w 621167"/>
                <a:gd name="connsiteY7" fmla="*/ 283408 h 117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67" h="1170329">
                  <a:moveTo>
                    <a:pt x="2261" y="283408"/>
                  </a:moveTo>
                  <a:cubicBezTo>
                    <a:pt x="10643" y="165869"/>
                    <a:pt x="60459" y="28900"/>
                    <a:pt x="175521" y="3658"/>
                  </a:cubicBezTo>
                  <a:cubicBezTo>
                    <a:pt x="250102" y="-12629"/>
                    <a:pt x="328111" y="27376"/>
                    <a:pt x="377260" y="85859"/>
                  </a:cubicBezTo>
                  <a:cubicBezTo>
                    <a:pt x="426409" y="144343"/>
                    <a:pt x="452032" y="218447"/>
                    <a:pt x="474701" y="291409"/>
                  </a:cubicBezTo>
                  <a:cubicBezTo>
                    <a:pt x="525850" y="455620"/>
                    <a:pt x="567189" y="622783"/>
                    <a:pt x="598431" y="791947"/>
                  </a:cubicBezTo>
                  <a:cubicBezTo>
                    <a:pt x="617671" y="895865"/>
                    <a:pt x="659772" y="1098843"/>
                    <a:pt x="536423" y="1158088"/>
                  </a:cubicBezTo>
                  <a:cubicBezTo>
                    <a:pt x="424504" y="1211809"/>
                    <a:pt x="311633" y="1075697"/>
                    <a:pt x="247911" y="1001878"/>
                  </a:cubicBezTo>
                  <a:cubicBezTo>
                    <a:pt x="78652" y="805663"/>
                    <a:pt x="-16122" y="543059"/>
                    <a:pt x="2261" y="283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4697A1E5-BD8F-4CEE-9919-B4B31171A740}"/>
                </a:ext>
              </a:extLst>
            </p:cNvPr>
            <p:cNvSpPr/>
            <p:nvPr/>
          </p:nvSpPr>
          <p:spPr>
            <a:xfrm rot="20277783">
              <a:off x="1834441" y="3756656"/>
              <a:ext cx="325886" cy="275813"/>
            </a:xfrm>
            <a:custGeom>
              <a:avLst/>
              <a:gdLst>
                <a:gd name="connsiteX0" fmla="*/ 506881 w 784873"/>
                <a:gd name="connsiteY0" fmla="*/ 14053 h 664276"/>
                <a:gd name="connsiteX1" fmla="*/ 661758 w 784873"/>
                <a:gd name="connsiteY1" fmla="*/ 6338 h 664276"/>
                <a:gd name="connsiteX2" fmla="*/ 777486 w 784873"/>
                <a:gd name="connsiteY2" fmla="*/ 101969 h 664276"/>
                <a:gd name="connsiteX3" fmla="*/ 727671 w 784873"/>
                <a:gd name="connsiteY3" fmla="*/ 289611 h 664276"/>
                <a:gd name="connsiteX4" fmla="*/ 231418 w 784873"/>
                <a:gd name="connsiteY4" fmla="*/ 624320 h 664276"/>
                <a:gd name="connsiteX5" fmla="*/ 5009 w 784873"/>
                <a:gd name="connsiteY5" fmla="*/ 604222 h 664276"/>
                <a:gd name="connsiteX6" fmla="*/ 81780 w 784873"/>
                <a:gd name="connsiteY6" fmla="*/ 346666 h 664276"/>
                <a:gd name="connsiteX7" fmla="*/ 506881 w 784873"/>
                <a:gd name="connsiteY7" fmla="*/ 14053 h 66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873" h="664276">
                  <a:moveTo>
                    <a:pt x="506881" y="14053"/>
                  </a:moveTo>
                  <a:cubicBezTo>
                    <a:pt x="557459" y="1099"/>
                    <a:pt x="610989" y="-5854"/>
                    <a:pt x="661758" y="6338"/>
                  </a:cubicBezTo>
                  <a:cubicBezTo>
                    <a:pt x="712526" y="18530"/>
                    <a:pt x="760151" y="52724"/>
                    <a:pt x="777486" y="101969"/>
                  </a:cubicBezTo>
                  <a:cubicBezTo>
                    <a:pt x="799870" y="165596"/>
                    <a:pt x="767961" y="235509"/>
                    <a:pt x="727671" y="289611"/>
                  </a:cubicBezTo>
                  <a:cubicBezTo>
                    <a:pt x="607084" y="451441"/>
                    <a:pt x="415251" y="541071"/>
                    <a:pt x="231418" y="624320"/>
                  </a:cubicBezTo>
                  <a:cubicBezTo>
                    <a:pt x="162362" y="655657"/>
                    <a:pt x="36727" y="704711"/>
                    <a:pt x="5009" y="604222"/>
                  </a:cubicBezTo>
                  <a:cubicBezTo>
                    <a:pt x="-18518" y="529832"/>
                    <a:pt x="46538" y="408959"/>
                    <a:pt x="81780" y="346666"/>
                  </a:cubicBezTo>
                  <a:cubicBezTo>
                    <a:pt x="172649" y="186170"/>
                    <a:pt x="327240" y="59963"/>
                    <a:pt x="506881" y="140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430BA86A-5AA1-40D2-8BE7-CE0F0561F576}"/>
                </a:ext>
              </a:extLst>
            </p:cNvPr>
            <p:cNvSpPr/>
            <p:nvPr/>
          </p:nvSpPr>
          <p:spPr>
            <a:xfrm rot="20277783">
              <a:off x="1581092" y="4088393"/>
              <a:ext cx="204873" cy="198018"/>
            </a:xfrm>
            <a:custGeom>
              <a:avLst/>
              <a:gdLst>
                <a:gd name="connsiteX0" fmla="*/ 278800 w 493422"/>
                <a:gd name="connsiteY0" fmla="*/ 47244 h 476912"/>
                <a:gd name="connsiteX1" fmla="*/ 132782 w 493422"/>
                <a:gd name="connsiteY1" fmla="*/ 1143 h 476912"/>
                <a:gd name="connsiteX2" fmla="*/ 3 w 493422"/>
                <a:gd name="connsiteY2" fmla="*/ 168307 h 476912"/>
                <a:gd name="connsiteX3" fmla="*/ 109255 w 493422"/>
                <a:gd name="connsiteY3" fmla="*/ 365474 h 476912"/>
                <a:gd name="connsiteX4" fmla="*/ 320519 w 493422"/>
                <a:gd name="connsiteY4" fmla="*/ 461391 h 476912"/>
                <a:gd name="connsiteX5" fmla="*/ 278800 w 493422"/>
                <a:gd name="connsiteY5" fmla="*/ 47244 h 47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422" h="476912">
                  <a:moveTo>
                    <a:pt x="278800" y="47244"/>
                  </a:moveTo>
                  <a:cubicBezTo>
                    <a:pt x="235652" y="17907"/>
                    <a:pt x="184598" y="-5525"/>
                    <a:pt x="132782" y="1143"/>
                  </a:cubicBezTo>
                  <a:cubicBezTo>
                    <a:pt x="55629" y="11144"/>
                    <a:pt x="-473" y="90488"/>
                    <a:pt x="3" y="168307"/>
                  </a:cubicBezTo>
                  <a:cubicBezTo>
                    <a:pt x="479" y="246126"/>
                    <a:pt x="47628" y="318040"/>
                    <a:pt x="109255" y="365474"/>
                  </a:cubicBezTo>
                  <a:cubicBezTo>
                    <a:pt x="170882" y="412909"/>
                    <a:pt x="245939" y="439388"/>
                    <a:pt x="320519" y="461391"/>
                  </a:cubicBezTo>
                  <a:cubicBezTo>
                    <a:pt x="664467" y="562832"/>
                    <a:pt x="411293" y="137255"/>
                    <a:pt x="278800" y="472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711468AB-A4B9-4971-B355-159A9A3610FA}"/>
                </a:ext>
              </a:extLst>
            </p:cNvPr>
            <p:cNvSpPr/>
            <p:nvPr/>
          </p:nvSpPr>
          <p:spPr>
            <a:xfrm rot="20277783">
              <a:off x="1691003" y="3786998"/>
              <a:ext cx="364536" cy="559972"/>
            </a:xfrm>
            <a:custGeom>
              <a:avLst/>
              <a:gdLst>
                <a:gd name="connsiteX0" fmla="*/ 858866 w 877960"/>
                <a:gd name="connsiteY0" fmla="*/ 348264 h 1348654"/>
                <a:gd name="connsiteX1" fmla="*/ 735803 w 877960"/>
                <a:gd name="connsiteY1" fmla="*/ 428941 h 1348654"/>
                <a:gd name="connsiteX2" fmla="*/ 631123 w 877960"/>
                <a:gd name="connsiteY2" fmla="*/ 526667 h 1348654"/>
                <a:gd name="connsiteX3" fmla="*/ 468341 w 877960"/>
                <a:gd name="connsiteY3" fmla="*/ 766507 h 1348654"/>
                <a:gd name="connsiteX4" fmla="*/ 436718 w 877960"/>
                <a:gd name="connsiteY4" fmla="*/ 841278 h 1348654"/>
                <a:gd name="connsiteX5" fmla="*/ 425002 w 877960"/>
                <a:gd name="connsiteY5" fmla="*/ 871949 h 1348654"/>
                <a:gd name="connsiteX6" fmla="*/ 403476 w 877960"/>
                <a:gd name="connsiteY6" fmla="*/ 802226 h 1348654"/>
                <a:gd name="connsiteX7" fmla="*/ 184306 w 877960"/>
                <a:gd name="connsiteY7" fmla="*/ 296639 h 1348654"/>
                <a:gd name="connsiteX8" fmla="*/ 125060 w 877960"/>
                <a:gd name="connsiteY8" fmla="*/ 155764 h 1348654"/>
                <a:gd name="connsiteX9" fmla="*/ 73244 w 877960"/>
                <a:gd name="connsiteY9" fmla="*/ 9460 h 1348654"/>
                <a:gd name="connsiteX10" fmla="*/ 47241 w 877960"/>
                <a:gd name="connsiteY10" fmla="*/ 16604 h 1348654"/>
                <a:gd name="connsiteX11" fmla="*/ 135347 w 877960"/>
                <a:gd name="connsiteY11" fmla="*/ 272159 h 1348654"/>
                <a:gd name="connsiteX12" fmla="*/ 245551 w 877960"/>
                <a:gd name="connsiteY12" fmla="*/ 520857 h 1348654"/>
                <a:gd name="connsiteX13" fmla="*/ 418811 w 877960"/>
                <a:gd name="connsiteY13" fmla="*/ 1030254 h 1348654"/>
                <a:gd name="connsiteX14" fmla="*/ 431765 w 877960"/>
                <a:gd name="connsiteY14" fmla="*/ 1180464 h 1348654"/>
                <a:gd name="connsiteX15" fmla="*/ 431670 w 877960"/>
                <a:gd name="connsiteY15" fmla="*/ 1185988 h 1348654"/>
                <a:gd name="connsiteX16" fmla="*/ 394427 w 877960"/>
                <a:gd name="connsiteY16" fmla="*/ 1149888 h 1348654"/>
                <a:gd name="connsiteX17" fmla="*/ 309940 w 877960"/>
                <a:gd name="connsiteY17" fmla="*/ 1073688 h 1348654"/>
                <a:gd name="connsiteX18" fmla="*/ 129156 w 877960"/>
                <a:gd name="connsiteY18" fmla="*/ 934052 h 1348654"/>
                <a:gd name="connsiteX19" fmla="*/ 19714 w 877960"/>
                <a:gd name="connsiteY19" fmla="*/ 866710 h 1348654"/>
                <a:gd name="connsiteX20" fmla="*/ 6093 w 877960"/>
                <a:gd name="connsiteY20" fmla="*/ 890046 h 1348654"/>
                <a:gd name="connsiteX21" fmla="*/ 183353 w 877960"/>
                <a:gd name="connsiteY21" fmla="*/ 1025206 h 1348654"/>
                <a:gd name="connsiteX22" fmla="*/ 354422 w 877960"/>
                <a:gd name="connsiteY22" fmla="*/ 1171796 h 1348654"/>
                <a:gd name="connsiteX23" fmla="*/ 399571 w 877960"/>
                <a:gd name="connsiteY23" fmla="*/ 1214658 h 1348654"/>
                <a:gd name="connsiteX24" fmla="*/ 429670 w 877960"/>
                <a:gd name="connsiteY24" fmla="*/ 1243233 h 1348654"/>
                <a:gd name="connsiteX25" fmla="*/ 429003 w 877960"/>
                <a:gd name="connsiteY25" fmla="*/ 1254187 h 1348654"/>
                <a:gd name="connsiteX26" fmla="*/ 422812 w 877960"/>
                <a:gd name="connsiteY26" fmla="*/ 1331911 h 1348654"/>
                <a:gd name="connsiteX27" fmla="*/ 453577 w 877960"/>
                <a:gd name="connsiteY27" fmla="*/ 1340293 h 1348654"/>
                <a:gd name="connsiteX28" fmla="*/ 471199 w 877960"/>
                <a:gd name="connsiteY28" fmla="*/ 1249234 h 1348654"/>
                <a:gd name="connsiteX29" fmla="*/ 471770 w 877960"/>
                <a:gd name="connsiteY29" fmla="*/ 1236185 h 1348654"/>
                <a:gd name="connsiteX30" fmla="*/ 472532 w 877960"/>
                <a:gd name="connsiteY30" fmla="*/ 1204466 h 1348654"/>
                <a:gd name="connsiteX31" fmla="*/ 465293 w 877960"/>
                <a:gd name="connsiteY31" fmla="*/ 1068068 h 1348654"/>
                <a:gd name="connsiteX32" fmla="*/ 438909 w 877960"/>
                <a:gd name="connsiteY32" fmla="*/ 925479 h 1348654"/>
                <a:gd name="connsiteX33" fmla="*/ 461674 w 877960"/>
                <a:gd name="connsiteY33" fmla="*/ 861566 h 1348654"/>
                <a:gd name="connsiteX34" fmla="*/ 488725 w 877960"/>
                <a:gd name="connsiteY34" fmla="*/ 797654 h 1348654"/>
                <a:gd name="connsiteX35" fmla="*/ 557495 w 877960"/>
                <a:gd name="connsiteY35" fmla="*/ 674114 h 1348654"/>
                <a:gd name="connsiteX36" fmla="*/ 743137 w 877960"/>
                <a:gd name="connsiteY36" fmla="*/ 464850 h 1348654"/>
                <a:gd name="connsiteX37" fmla="*/ 871820 w 877960"/>
                <a:gd name="connsiteY37" fmla="*/ 370648 h 1348654"/>
                <a:gd name="connsiteX38" fmla="*/ 858866 w 877960"/>
                <a:gd name="connsiteY38" fmla="*/ 348264 h 134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77960" h="1348654">
                  <a:moveTo>
                    <a:pt x="858866" y="348264"/>
                  </a:moveTo>
                  <a:cubicBezTo>
                    <a:pt x="814194" y="367695"/>
                    <a:pt x="773522" y="398651"/>
                    <a:pt x="735803" y="428941"/>
                  </a:cubicBezTo>
                  <a:cubicBezTo>
                    <a:pt x="698560" y="458849"/>
                    <a:pt x="663508" y="491615"/>
                    <a:pt x="631123" y="526667"/>
                  </a:cubicBezTo>
                  <a:cubicBezTo>
                    <a:pt x="565591" y="597724"/>
                    <a:pt x="509584" y="679068"/>
                    <a:pt x="468341" y="766507"/>
                  </a:cubicBezTo>
                  <a:cubicBezTo>
                    <a:pt x="456816" y="790986"/>
                    <a:pt x="446243" y="815942"/>
                    <a:pt x="436718" y="841278"/>
                  </a:cubicBezTo>
                  <a:cubicBezTo>
                    <a:pt x="433003" y="851089"/>
                    <a:pt x="428812" y="861471"/>
                    <a:pt x="425002" y="871949"/>
                  </a:cubicBezTo>
                  <a:cubicBezTo>
                    <a:pt x="418335" y="848517"/>
                    <a:pt x="411191" y="825276"/>
                    <a:pt x="403476" y="802226"/>
                  </a:cubicBezTo>
                  <a:cubicBezTo>
                    <a:pt x="345183" y="627442"/>
                    <a:pt x="259648" y="464183"/>
                    <a:pt x="184306" y="296639"/>
                  </a:cubicBezTo>
                  <a:cubicBezTo>
                    <a:pt x="163446" y="250157"/>
                    <a:pt x="143348" y="203294"/>
                    <a:pt x="125060" y="155764"/>
                  </a:cubicBezTo>
                  <a:cubicBezTo>
                    <a:pt x="106391" y="107472"/>
                    <a:pt x="90675" y="58133"/>
                    <a:pt x="73244" y="9460"/>
                  </a:cubicBezTo>
                  <a:cubicBezTo>
                    <a:pt x="67434" y="-6828"/>
                    <a:pt x="43621" y="-541"/>
                    <a:pt x="47241" y="16604"/>
                  </a:cubicBezTo>
                  <a:cubicBezTo>
                    <a:pt x="65434" y="104424"/>
                    <a:pt x="100867" y="189673"/>
                    <a:pt x="135347" y="272159"/>
                  </a:cubicBezTo>
                  <a:cubicBezTo>
                    <a:pt x="170399" y="355789"/>
                    <a:pt x="208499" y="438085"/>
                    <a:pt x="245551" y="520857"/>
                  </a:cubicBezTo>
                  <a:cubicBezTo>
                    <a:pt x="319084" y="684782"/>
                    <a:pt x="389569" y="851851"/>
                    <a:pt x="418811" y="1030254"/>
                  </a:cubicBezTo>
                  <a:cubicBezTo>
                    <a:pt x="426907" y="1079879"/>
                    <a:pt x="431479" y="1130172"/>
                    <a:pt x="431765" y="1180464"/>
                  </a:cubicBezTo>
                  <a:cubicBezTo>
                    <a:pt x="431765" y="1182273"/>
                    <a:pt x="431670" y="1184083"/>
                    <a:pt x="431670" y="1185988"/>
                  </a:cubicBezTo>
                  <a:cubicBezTo>
                    <a:pt x="419383" y="1173891"/>
                    <a:pt x="407000" y="1161794"/>
                    <a:pt x="394427" y="1149888"/>
                  </a:cubicBezTo>
                  <a:cubicBezTo>
                    <a:pt x="366900" y="1123790"/>
                    <a:pt x="338801" y="1098358"/>
                    <a:pt x="309940" y="1073688"/>
                  </a:cubicBezTo>
                  <a:cubicBezTo>
                    <a:pt x="252028" y="1024253"/>
                    <a:pt x="192116" y="976819"/>
                    <a:pt x="129156" y="934052"/>
                  </a:cubicBezTo>
                  <a:cubicBezTo>
                    <a:pt x="93628" y="909953"/>
                    <a:pt x="56861" y="888236"/>
                    <a:pt x="19714" y="866710"/>
                  </a:cubicBezTo>
                  <a:cubicBezTo>
                    <a:pt x="4378" y="857852"/>
                    <a:pt x="-7814" y="880045"/>
                    <a:pt x="6093" y="890046"/>
                  </a:cubicBezTo>
                  <a:cubicBezTo>
                    <a:pt x="66386" y="933194"/>
                    <a:pt x="125441" y="978914"/>
                    <a:pt x="183353" y="1025206"/>
                  </a:cubicBezTo>
                  <a:cubicBezTo>
                    <a:pt x="242027" y="1072164"/>
                    <a:pt x="299272" y="1120742"/>
                    <a:pt x="354422" y="1171796"/>
                  </a:cubicBezTo>
                  <a:cubicBezTo>
                    <a:pt x="369662" y="1185893"/>
                    <a:pt x="384712" y="1200180"/>
                    <a:pt x="399571" y="1214658"/>
                  </a:cubicBezTo>
                  <a:cubicBezTo>
                    <a:pt x="409572" y="1224374"/>
                    <a:pt x="419002" y="1234565"/>
                    <a:pt x="429670" y="1243233"/>
                  </a:cubicBezTo>
                  <a:cubicBezTo>
                    <a:pt x="429384" y="1246853"/>
                    <a:pt x="429289" y="1250568"/>
                    <a:pt x="429003" y="1254187"/>
                  </a:cubicBezTo>
                  <a:cubicBezTo>
                    <a:pt x="426907" y="1280000"/>
                    <a:pt x="421478" y="1306003"/>
                    <a:pt x="422812" y="1331911"/>
                  </a:cubicBezTo>
                  <a:cubicBezTo>
                    <a:pt x="423574" y="1346675"/>
                    <a:pt x="446624" y="1356485"/>
                    <a:pt x="453577" y="1340293"/>
                  </a:cubicBezTo>
                  <a:cubicBezTo>
                    <a:pt x="465484" y="1312480"/>
                    <a:pt x="469484" y="1280666"/>
                    <a:pt x="471199" y="1249234"/>
                  </a:cubicBezTo>
                  <a:cubicBezTo>
                    <a:pt x="473104" y="1245424"/>
                    <a:pt x="473389" y="1240852"/>
                    <a:pt x="471770" y="1236185"/>
                  </a:cubicBezTo>
                  <a:cubicBezTo>
                    <a:pt x="472151" y="1225422"/>
                    <a:pt x="472342" y="1214849"/>
                    <a:pt x="472532" y="1204466"/>
                  </a:cubicBezTo>
                  <a:cubicBezTo>
                    <a:pt x="473485" y="1158937"/>
                    <a:pt x="470818" y="1113312"/>
                    <a:pt x="465293" y="1068068"/>
                  </a:cubicBezTo>
                  <a:cubicBezTo>
                    <a:pt x="459388" y="1019967"/>
                    <a:pt x="450339" y="972437"/>
                    <a:pt x="438909" y="925479"/>
                  </a:cubicBezTo>
                  <a:cubicBezTo>
                    <a:pt x="448910" y="905667"/>
                    <a:pt x="453863" y="882331"/>
                    <a:pt x="461674" y="861566"/>
                  </a:cubicBezTo>
                  <a:cubicBezTo>
                    <a:pt x="469865" y="839945"/>
                    <a:pt x="478914" y="818609"/>
                    <a:pt x="488725" y="797654"/>
                  </a:cubicBezTo>
                  <a:cubicBezTo>
                    <a:pt x="508822" y="754982"/>
                    <a:pt x="531682" y="713643"/>
                    <a:pt x="557495" y="674114"/>
                  </a:cubicBezTo>
                  <a:cubicBezTo>
                    <a:pt x="608740" y="595914"/>
                    <a:pt x="671605" y="525143"/>
                    <a:pt x="743137" y="464850"/>
                  </a:cubicBezTo>
                  <a:cubicBezTo>
                    <a:pt x="784000" y="430465"/>
                    <a:pt x="829148" y="402557"/>
                    <a:pt x="871820" y="370648"/>
                  </a:cubicBezTo>
                  <a:cubicBezTo>
                    <a:pt x="885441" y="360647"/>
                    <a:pt x="874297" y="341597"/>
                    <a:pt x="858866" y="34826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EDCE9F1C-BEBC-4984-A1EB-855A321C397F}"/>
              </a:ext>
            </a:extLst>
          </p:cNvPr>
          <p:cNvGrpSpPr/>
          <p:nvPr/>
        </p:nvGrpSpPr>
        <p:grpSpPr>
          <a:xfrm>
            <a:off x="6753607" y="3798128"/>
            <a:ext cx="605849" cy="603404"/>
            <a:chOff x="2198995" y="3557403"/>
            <a:chExt cx="807799" cy="804539"/>
          </a:xfrm>
        </p:grpSpPr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0D788AC5-E9EE-459A-85E2-92534B75EF57}"/>
                </a:ext>
              </a:extLst>
            </p:cNvPr>
            <p:cNvSpPr/>
            <p:nvPr/>
          </p:nvSpPr>
          <p:spPr>
            <a:xfrm rot="2056264">
              <a:off x="2693463" y="3557403"/>
              <a:ext cx="313331" cy="590264"/>
            </a:xfrm>
            <a:custGeom>
              <a:avLst/>
              <a:gdLst>
                <a:gd name="connsiteX0" fmla="*/ 922480 w 925878"/>
                <a:gd name="connsiteY0" fmla="*/ 422266 h 1744205"/>
                <a:gd name="connsiteX1" fmla="*/ 664257 w 925878"/>
                <a:gd name="connsiteY1" fmla="*/ 5452 h 1744205"/>
                <a:gd name="connsiteX2" fmla="*/ 363552 w 925878"/>
                <a:gd name="connsiteY2" fmla="*/ 127943 h 1744205"/>
                <a:gd name="connsiteX3" fmla="*/ 218296 w 925878"/>
                <a:gd name="connsiteY3" fmla="*/ 434267 h 1744205"/>
                <a:gd name="connsiteX4" fmla="*/ 33892 w 925878"/>
                <a:gd name="connsiteY4" fmla="*/ 1180265 h 1744205"/>
                <a:gd name="connsiteX5" fmla="*/ 126285 w 925878"/>
                <a:gd name="connsiteY5" fmla="*/ 1725953 h 1744205"/>
                <a:gd name="connsiteX6" fmla="*/ 556243 w 925878"/>
                <a:gd name="connsiteY6" fmla="*/ 1493162 h 1744205"/>
                <a:gd name="connsiteX7" fmla="*/ 922480 w 925878"/>
                <a:gd name="connsiteY7" fmla="*/ 422266 h 174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5878" h="1744205">
                  <a:moveTo>
                    <a:pt x="922480" y="422266"/>
                  </a:moveTo>
                  <a:cubicBezTo>
                    <a:pt x="910002" y="247101"/>
                    <a:pt x="835897" y="42980"/>
                    <a:pt x="664257" y="5452"/>
                  </a:cubicBezTo>
                  <a:cubicBezTo>
                    <a:pt x="553100" y="-18837"/>
                    <a:pt x="436800" y="40885"/>
                    <a:pt x="363552" y="127943"/>
                  </a:cubicBezTo>
                  <a:cubicBezTo>
                    <a:pt x="290305" y="215002"/>
                    <a:pt x="252110" y="325587"/>
                    <a:pt x="218296" y="434267"/>
                  </a:cubicBezTo>
                  <a:cubicBezTo>
                    <a:pt x="142096" y="678965"/>
                    <a:pt x="80469" y="928234"/>
                    <a:pt x="33892" y="1180265"/>
                  </a:cubicBezTo>
                  <a:cubicBezTo>
                    <a:pt x="5222" y="1335142"/>
                    <a:pt x="-57548" y="1637656"/>
                    <a:pt x="126285" y="1725953"/>
                  </a:cubicBezTo>
                  <a:cubicBezTo>
                    <a:pt x="293067" y="1806058"/>
                    <a:pt x="461279" y="1603080"/>
                    <a:pt x="556243" y="1493162"/>
                  </a:cubicBezTo>
                  <a:cubicBezTo>
                    <a:pt x="808751" y="1200649"/>
                    <a:pt x="950007" y="809267"/>
                    <a:pt x="922480" y="42226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0E5C289F-1F27-424A-BF82-FD514DE9250F}"/>
                </a:ext>
              </a:extLst>
            </p:cNvPr>
            <p:cNvSpPr/>
            <p:nvPr/>
          </p:nvSpPr>
          <p:spPr>
            <a:xfrm rot="2056264">
              <a:off x="2198995" y="3617633"/>
              <a:ext cx="395892" cy="335093"/>
            </a:xfrm>
            <a:custGeom>
              <a:avLst/>
              <a:gdLst>
                <a:gd name="connsiteX0" fmla="*/ 414289 w 1169842"/>
                <a:gd name="connsiteY0" fmla="*/ 20956 h 990184"/>
                <a:gd name="connsiteX1" fmla="*/ 183499 w 1169842"/>
                <a:gd name="connsiteY1" fmla="*/ 9431 h 990184"/>
                <a:gd name="connsiteX2" fmla="*/ 11001 w 1169842"/>
                <a:gd name="connsiteY2" fmla="*/ 152020 h 990184"/>
                <a:gd name="connsiteX3" fmla="*/ 85296 w 1169842"/>
                <a:gd name="connsiteY3" fmla="*/ 431769 h 990184"/>
                <a:gd name="connsiteX4" fmla="*/ 824912 w 1169842"/>
                <a:gd name="connsiteY4" fmla="*/ 930593 h 990184"/>
                <a:gd name="connsiteX5" fmla="*/ 1162383 w 1169842"/>
                <a:gd name="connsiteY5" fmla="*/ 900685 h 990184"/>
                <a:gd name="connsiteX6" fmla="*/ 1047892 w 1169842"/>
                <a:gd name="connsiteY6" fmla="*/ 516827 h 990184"/>
                <a:gd name="connsiteX7" fmla="*/ 414289 w 1169842"/>
                <a:gd name="connsiteY7" fmla="*/ 20956 h 99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9842" h="990184">
                  <a:moveTo>
                    <a:pt x="414289" y="20956"/>
                  </a:moveTo>
                  <a:cubicBezTo>
                    <a:pt x="338947" y="1715"/>
                    <a:pt x="259127" y="-8762"/>
                    <a:pt x="183499" y="9431"/>
                  </a:cubicBezTo>
                  <a:cubicBezTo>
                    <a:pt x="107870" y="27623"/>
                    <a:pt x="36814" y="78582"/>
                    <a:pt x="11001" y="152020"/>
                  </a:cubicBezTo>
                  <a:cubicBezTo>
                    <a:pt x="-22337" y="246889"/>
                    <a:pt x="25193" y="351092"/>
                    <a:pt x="85296" y="431769"/>
                  </a:cubicBezTo>
                  <a:cubicBezTo>
                    <a:pt x="265033" y="672942"/>
                    <a:pt x="550973" y="806483"/>
                    <a:pt x="824912" y="930593"/>
                  </a:cubicBezTo>
                  <a:cubicBezTo>
                    <a:pt x="927877" y="977266"/>
                    <a:pt x="1115044" y="1050513"/>
                    <a:pt x="1162383" y="900685"/>
                  </a:cubicBezTo>
                  <a:cubicBezTo>
                    <a:pt x="1197435" y="789814"/>
                    <a:pt x="1100470" y="609601"/>
                    <a:pt x="1047892" y="516827"/>
                  </a:cubicBezTo>
                  <a:cubicBezTo>
                    <a:pt x="912542" y="277464"/>
                    <a:pt x="682132" y="89345"/>
                    <a:pt x="414289" y="209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C517E074-FDAD-446D-AC8A-B00536A5A515}"/>
                </a:ext>
              </a:extLst>
            </p:cNvPr>
            <p:cNvSpPr/>
            <p:nvPr/>
          </p:nvSpPr>
          <p:spPr>
            <a:xfrm rot="2056264">
              <a:off x="2569727" y="4093336"/>
              <a:ext cx="248870" cy="240550"/>
            </a:xfrm>
            <a:custGeom>
              <a:avLst/>
              <a:gdLst>
                <a:gd name="connsiteX0" fmla="*/ 319914 w 735399"/>
                <a:gd name="connsiteY0" fmla="*/ 70397 h 710814"/>
                <a:gd name="connsiteX1" fmla="*/ 537465 w 735399"/>
                <a:gd name="connsiteY1" fmla="*/ 1722 h 710814"/>
                <a:gd name="connsiteX2" fmla="*/ 735395 w 735399"/>
                <a:gd name="connsiteY2" fmla="*/ 250896 h 710814"/>
                <a:gd name="connsiteX3" fmla="*/ 572517 w 735399"/>
                <a:gd name="connsiteY3" fmla="*/ 544742 h 710814"/>
                <a:gd name="connsiteX4" fmla="*/ 257621 w 735399"/>
                <a:gd name="connsiteY4" fmla="*/ 687713 h 710814"/>
                <a:gd name="connsiteX5" fmla="*/ 319914 w 735399"/>
                <a:gd name="connsiteY5" fmla="*/ 70397 h 71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5399" h="710814">
                  <a:moveTo>
                    <a:pt x="319914" y="70397"/>
                  </a:moveTo>
                  <a:cubicBezTo>
                    <a:pt x="384208" y="26678"/>
                    <a:pt x="460313" y="-8279"/>
                    <a:pt x="537465" y="1722"/>
                  </a:cubicBezTo>
                  <a:cubicBezTo>
                    <a:pt x="652432" y="16581"/>
                    <a:pt x="736157" y="134882"/>
                    <a:pt x="735395" y="250896"/>
                  </a:cubicBezTo>
                  <a:cubicBezTo>
                    <a:pt x="734728" y="366911"/>
                    <a:pt x="664433" y="474067"/>
                    <a:pt x="572517" y="544742"/>
                  </a:cubicBezTo>
                  <a:cubicBezTo>
                    <a:pt x="480601" y="615513"/>
                    <a:pt x="368873" y="654947"/>
                    <a:pt x="257621" y="687713"/>
                  </a:cubicBezTo>
                  <a:cubicBezTo>
                    <a:pt x="-254920" y="838779"/>
                    <a:pt x="122461" y="204605"/>
                    <a:pt x="319914" y="7039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748E03B5-4AFE-409E-B646-E2D53B8BA015}"/>
                </a:ext>
              </a:extLst>
            </p:cNvPr>
            <p:cNvSpPr/>
            <p:nvPr/>
          </p:nvSpPr>
          <p:spPr>
            <a:xfrm rot="2056264">
              <a:off x="2278443" y="3681706"/>
              <a:ext cx="442846" cy="680236"/>
            </a:xfrm>
            <a:custGeom>
              <a:avLst/>
              <a:gdLst>
                <a:gd name="connsiteX0" fmla="*/ 28681 w 1308589"/>
                <a:gd name="connsiteY0" fmla="*/ 518915 h 2010068"/>
                <a:gd name="connsiteX1" fmla="*/ 212132 w 1308589"/>
                <a:gd name="connsiteY1" fmla="*/ 639120 h 2010068"/>
                <a:gd name="connsiteX2" fmla="*/ 368152 w 1308589"/>
                <a:gd name="connsiteY2" fmla="*/ 784853 h 2010068"/>
                <a:gd name="connsiteX3" fmla="*/ 610754 w 1308589"/>
                <a:gd name="connsiteY3" fmla="*/ 1142326 h 2010068"/>
                <a:gd name="connsiteX4" fmla="*/ 657902 w 1308589"/>
                <a:gd name="connsiteY4" fmla="*/ 1253864 h 2010068"/>
                <a:gd name="connsiteX5" fmla="*/ 675428 w 1308589"/>
                <a:gd name="connsiteY5" fmla="*/ 1299584 h 2010068"/>
                <a:gd name="connsiteX6" fmla="*/ 707432 w 1308589"/>
                <a:gd name="connsiteY6" fmla="*/ 1195571 h 2010068"/>
                <a:gd name="connsiteX7" fmla="*/ 1034045 w 1308589"/>
                <a:gd name="connsiteY7" fmla="*/ 442048 h 2010068"/>
                <a:gd name="connsiteX8" fmla="*/ 1122437 w 1308589"/>
                <a:gd name="connsiteY8" fmla="*/ 232117 h 2010068"/>
                <a:gd name="connsiteX9" fmla="*/ 1199589 w 1308589"/>
                <a:gd name="connsiteY9" fmla="*/ 14090 h 2010068"/>
                <a:gd name="connsiteX10" fmla="*/ 1238356 w 1308589"/>
                <a:gd name="connsiteY10" fmla="*/ 24758 h 2010068"/>
                <a:gd name="connsiteX11" fmla="*/ 1107006 w 1308589"/>
                <a:gd name="connsiteY11" fmla="*/ 405663 h 2010068"/>
                <a:gd name="connsiteX12" fmla="*/ 942700 w 1308589"/>
                <a:gd name="connsiteY12" fmla="*/ 776376 h 2010068"/>
                <a:gd name="connsiteX13" fmla="*/ 684477 w 1308589"/>
                <a:gd name="connsiteY13" fmla="*/ 1535613 h 2010068"/>
                <a:gd name="connsiteX14" fmla="*/ 665237 w 1308589"/>
                <a:gd name="connsiteY14" fmla="*/ 1759546 h 2010068"/>
                <a:gd name="connsiteX15" fmla="*/ 665332 w 1308589"/>
                <a:gd name="connsiteY15" fmla="*/ 1767738 h 2010068"/>
                <a:gd name="connsiteX16" fmla="*/ 720767 w 1308589"/>
                <a:gd name="connsiteY16" fmla="*/ 1714017 h 2010068"/>
                <a:gd name="connsiteX17" fmla="*/ 846688 w 1308589"/>
                <a:gd name="connsiteY17" fmla="*/ 1600479 h 2010068"/>
                <a:gd name="connsiteX18" fmla="*/ 1116150 w 1308589"/>
                <a:gd name="connsiteY18" fmla="*/ 1392358 h 2010068"/>
                <a:gd name="connsiteX19" fmla="*/ 1279218 w 1308589"/>
                <a:gd name="connsiteY19" fmla="*/ 1291964 h 2010068"/>
                <a:gd name="connsiteX20" fmla="*/ 1299506 w 1308589"/>
                <a:gd name="connsiteY20" fmla="*/ 1326730 h 2010068"/>
                <a:gd name="connsiteX21" fmla="*/ 1035378 w 1308589"/>
                <a:gd name="connsiteY21" fmla="*/ 1528089 h 2010068"/>
                <a:gd name="connsiteX22" fmla="*/ 780394 w 1308589"/>
                <a:gd name="connsiteY22" fmla="*/ 1746592 h 2010068"/>
                <a:gd name="connsiteX23" fmla="*/ 713147 w 1308589"/>
                <a:gd name="connsiteY23" fmla="*/ 1810505 h 2010068"/>
                <a:gd name="connsiteX24" fmla="*/ 668285 w 1308589"/>
                <a:gd name="connsiteY24" fmla="*/ 1853082 h 2010068"/>
                <a:gd name="connsiteX25" fmla="*/ 669237 w 1308589"/>
                <a:gd name="connsiteY25" fmla="*/ 1869369 h 2010068"/>
                <a:gd name="connsiteX26" fmla="*/ 678476 w 1308589"/>
                <a:gd name="connsiteY26" fmla="*/ 1985098 h 2010068"/>
                <a:gd name="connsiteX27" fmla="*/ 632566 w 1308589"/>
                <a:gd name="connsiteY27" fmla="*/ 1997576 h 2010068"/>
                <a:gd name="connsiteX28" fmla="*/ 606277 w 1308589"/>
                <a:gd name="connsiteY28" fmla="*/ 1861845 h 2010068"/>
                <a:gd name="connsiteX29" fmla="*/ 605324 w 1308589"/>
                <a:gd name="connsiteY29" fmla="*/ 1842414 h 2010068"/>
                <a:gd name="connsiteX30" fmla="*/ 604086 w 1308589"/>
                <a:gd name="connsiteY30" fmla="*/ 1795170 h 2010068"/>
                <a:gd name="connsiteX31" fmla="*/ 614945 w 1308589"/>
                <a:gd name="connsiteY31" fmla="*/ 1591906 h 2010068"/>
                <a:gd name="connsiteX32" fmla="*/ 654283 w 1308589"/>
                <a:gd name="connsiteY32" fmla="*/ 1379308 h 2010068"/>
                <a:gd name="connsiteX33" fmla="*/ 620279 w 1308589"/>
                <a:gd name="connsiteY33" fmla="*/ 1284154 h 2010068"/>
                <a:gd name="connsiteX34" fmla="*/ 579988 w 1308589"/>
                <a:gd name="connsiteY34" fmla="*/ 1188904 h 2010068"/>
                <a:gd name="connsiteX35" fmla="*/ 477404 w 1308589"/>
                <a:gd name="connsiteY35" fmla="*/ 1004880 h 2010068"/>
                <a:gd name="connsiteX36" fmla="*/ 200702 w 1308589"/>
                <a:gd name="connsiteY36" fmla="*/ 693032 h 2010068"/>
                <a:gd name="connsiteX37" fmla="*/ 8869 w 1308589"/>
                <a:gd name="connsiteY37" fmla="*/ 552633 h 2010068"/>
                <a:gd name="connsiteX38" fmla="*/ 28681 w 1308589"/>
                <a:gd name="connsiteY38" fmla="*/ 518915 h 201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08589" h="2010068">
                  <a:moveTo>
                    <a:pt x="28681" y="518915"/>
                  </a:moveTo>
                  <a:cubicBezTo>
                    <a:pt x="95165" y="547871"/>
                    <a:pt x="155935" y="593972"/>
                    <a:pt x="212132" y="639120"/>
                  </a:cubicBezTo>
                  <a:cubicBezTo>
                    <a:pt x="267663" y="683697"/>
                    <a:pt x="319860" y="732465"/>
                    <a:pt x="368152" y="784853"/>
                  </a:cubicBezTo>
                  <a:cubicBezTo>
                    <a:pt x="465878" y="890771"/>
                    <a:pt x="549222" y="1011929"/>
                    <a:pt x="610754" y="1142326"/>
                  </a:cubicBezTo>
                  <a:cubicBezTo>
                    <a:pt x="627994" y="1178807"/>
                    <a:pt x="643710" y="1216050"/>
                    <a:pt x="657902" y="1253864"/>
                  </a:cubicBezTo>
                  <a:cubicBezTo>
                    <a:pt x="663427" y="1268533"/>
                    <a:pt x="669618" y="1283868"/>
                    <a:pt x="675428" y="1299584"/>
                  </a:cubicBezTo>
                  <a:cubicBezTo>
                    <a:pt x="685334" y="1264722"/>
                    <a:pt x="696002" y="1230051"/>
                    <a:pt x="707432" y="1195571"/>
                  </a:cubicBezTo>
                  <a:cubicBezTo>
                    <a:pt x="794300" y="935157"/>
                    <a:pt x="921840" y="691794"/>
                    <a:pt x="1034045" y="442048"/>
                  </a:cubicBezTo>
                  <a:cubicBezTo>
                    <a:pt x="1065191" y="372801"/>
                    <a:pt x="1095005" y="302888"/>
                    <a:pt x="1122437" y="232117"/>
                  </a:cubicBezTo>
                  <a:cubicBezTo>
                    <a:pt x="1150250" y="160108"/>
                    <a:pt x="1173586" y="86670"/>
                    <a:pt x="1199589" y="14090"/>
                  </a:cubicBezTo>
                  <a:cubicBezTo>
                    <a:pt x="1208257" y="-10199"/>
                    <a:pt x="1243690" y="-769"/>
                    <a:pt x="1238356" y="24758"/>
                  </a:cubicBezTo>
                  <a:cubicBezTo>
                    <a:pt x="1211210" y="155631"/>
                    <a:pt x="1158441" y="282790"/>
                    <a:pt x="1107006" y="405663"/>
                  </a:cubicBezTo>
                  <a:cubicBezTo>
                    <a:pt x="1054809" y="530345"/>
                    <a:pt x="998040" y="653027"/>
                    <a:pt x="942700" y="776376"/>
                  </a:cubicBezTo>
                  <a:cubicBezTo>
                    <a:pt x="833162" y="1020692"/>
                    <a:pt x="728102" y="1269771"/>
                    <a:pt x="684477" y="1535613"/>
                  </a:cubicBezTo>
                  <a:cubicBezTo>
                    <a:pt x="672380" y="1609623"/>
                    <a:pt x="665618" y="1684584"/>
                    <a:pt x="665237" y="1759546"/>
                  </a:cubicBezTo>
                  <a:cubicBezTo>
                    <a:pt x="665237" y="1762308"/>
                    <a:pt x="665332" y="1764975"/>
                    <a:pt x="665332" y="1767738"/>
                  </a:cubicBezTo>
                  <a:cubicBezTo>
                    <a:pt x="683620" y="1749640"/>
                    <a:pt x="702098" y="1731638"/>
                    <a:pt x="720767" y="1714017"/>
                  </a:cubicBezTo>
                  <a:cubicBezTo>
                    <a:pt x="761820" y="1675155"/>
                    <a:pt x="803730" y="1637150"/>
                    <a:pt x="846688" y="1600479"/>
                  </a:cubicBezTo>
                  <a:cubicBezTo>
                    <a:pt x="932984" y="1526755"/>
                    <a:pt x="1022234" y="1456080"/>
                    <a:pt x="1116150" y="1392358"/>
                  </a:cubicBezTo>
                  <a:cubicBezTo>
                    <a:pt x="1169109" y="1356448"/>
                    <a:pt x="1223973" y="1324063"/>
                    <a:pt x="1279218" y="1291964"/>
                  </a:cubicBezTo>
                  <a:cubicBezTo>
                    <a:pt x="1301983" y="1278724"/>
                    <a:pt x="1320271" y="1311871"/>
                    <a:pt x="1299506" y="1326730"/>
                  </a:cubicBezTo>
                  <a:cubicBezTo>
                    <a:pt x="1209686" y="1391024"/>
                    <a:pt x="1121675" y="1459128"/>
                    <a:pt x="1035378" y="1528089"/>
                  </a:cubicBezTo>
                  <a:cubicBezTo>
                    <a:pt x="947843" y="1598002"/>
                    <a:pt x="862595" y="1670392"/>
                    <a:pt x="780394" y="1746592"/>
                  </a:cubicBezTo>
                  <a:cubicBezTo>
                    <a:pt x="757724" y="1767642"/>
                    <a:pt x="735245" y="1788883"/>
                    <a:pt x="713147" y="1810505"/>
                  </a:cubicBezTo>
                  <a:cubicBezTo>
                    <a:pt x="698193" y="1824983"/>
                    <a:pt x="684191" y="1840128"/>
                    <a:pt x="668285" y="1853082"/>
                  </a:cubicBezTo>
                  <a:cubicBezTo>
                    <a:pt x="668666" y="1858511"/>
                    <a:pt x="668761" y="1863940"/>
                    <a:pt x="669237" y="1869369"/>
                  </a:cubicBezTo>
                  <a:cubicBezTo>
                    <a:pt x="672380" y="1907850"/>
                    <a:pt x="680381" y="1946522"/>
                    <a:pt x="678476" y="1985098"/>
                  </a:cubicBezTo>
                  <a:cubicBezTo>
                    <a:pt x="677429" y="2007101"/>
                    <a:pt x="642948" y="2021769"/>
                    <a:pt x="632566" y="1997576"/>
                  </a:cubicBezTo>
                  <a:cubicBezTo>
                    <a:pt x="614754" y="1956142"/>
                    <a:pt x="608849" y="1908708"/>
                    <a:pt x="606277" y="1861845"/>
                  </a:cubicBezTo>
                  <a:cubicBezTo>
                    <a:pt x="603515" y="1856225"/>
                    <a:pt x="603038" y="1849367"/>
                    <a:pt x="605324" y="1842414"/>
                  </a:cubicBezTo>
                  <a:cubicBezTo>
                    <a:pt x="604753" y="1826412"/>
                    <a:pt x="604467" y="1810505"/>
                    <a:pt x="604086" y="1795170"/>
                  </a:cubicBezTo>
                  <a:cubicBezTo>
                    <a:pt x="602657" y="1727257"/>
                    <a:pt x="606563" y="1659343"/>
                    <a:pt x="614945" y="1591906"/>
                  </a:cubicBezTo>
                  <a:cubicBezTo>
                    <a:pt x="623803" y="1520278"/>
                    <a:pt x="637233" y="1449412"/>
                    <a:pt x="654283" y="1379308"/>
                  </a:cubicBezTo>
                  <a:cubicBezTo>
                    <a:pt x="639424" y="1349685"/>
                    <a:pt x="631994" y="1315014"/>
                    <a:pt x="620279" y="1284154"/>
                  </a:cubicBezTo>
                  <a:cubicBezTo>
                    <a:pt x="608087" y="1251864"/>
                    <a:pt x="594656" y="1220050"/>
                    <a:pt x="579988" y="1188904"/>
                  </a:cubicBezTo>
                  <a:cubicBezTo>
                    <a:pt x="550079" y="1125276"/>
                    <a:pt x="515980" y="1063650"/>
                    <a:pt x="477404" y="1004880"/>
                  </a:cubicBezTo>
                  <a:cubicBezTo>
                    <a:pt x="401013" y="888294"/>
                    <a:pt x="307287" y="782853"/>
                    <a:pt x="200702" y="693032"/>
                  </a:cubicBezTo>
                  <a:cubicBezTo>
                    <a:pt x="139742" y="641692"/>
                    <a:pt x="72496" y="600163"/>
                    <a:pt x="8869" y="552633"/>
                  </a:cubicBezTo>
                  <a:cubicBezTo>
                    <a:pt x="-11038" y="537393"/>
                    <a:pt x="5630" y="508914"/>
                    <a:pt x="28681" y="51891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0E157C5B-F73F-4F24-A1BB-C28257E78033}"/>
              </a:ext>
            </a:extLst>
          </p:cNvPr>
          <p:cNvGrpSpPr/>
          <p:nvPr/>
        </p:nvGrpSpPr>
        <p:grpSpPr>
          <a:xfrm>
            <a:off x="6465261" y="3439898"/>
            <a:ext cx="726305" cy="1007058"/>
            <a:chOff x="1681201" y="3084601"/>
            <a:chExt cx="968407" cy="1342744"/>
          </a:xfrm>
        </p:grpSpPr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EAE74874-417B-42DE-AF12-5F8E0D4D690F}"/>
                </a:ext>
              </a:extLst>
            </p:cNvPr>
            <p:cNvSpPr/>
            <p:nvPr/>
          </p:nvSpPr>
          <p:spPr>
            <a:xfrm>
              <a:off x="1746972" y="3789793"/>
              <a:ext cx="126750" cy="126750"/>
            </a:xfrm>
            <a:custGeom>
              <a:avLst/>
              <a:gdLst>
                <a:gd name="connsiteX0" fmla="*/ 647495 w 647495"/>
                <a:gd name="connsiteY0" fmla="*/ 323814 h 647495"/>
                <a:gd name="connsiteX1" fmla="*/ 323813 w 647495"/>
                <a:gd name="connsiteY1" fmla="*/ 647495 h 647495"/>
                <a:gd name="connsiteX2" fmla="*/ 0 w 647495"/>
                <a:gd name="connsiteY2" fmla="*/ 323814 h 647495"/>
                <a:gd name="connsiteX3" fmla="*/ 323813 w 647495"/>
                <a:gd name="connsiteY3" fmla="*/ 0 h 647495"/>
                <a:gd name="connsiteX4" fmla="*/ 647495 w 647495"/>
                <a:gd name="connsiteY4" fmla="*/ 323814 h 64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495" h="647495">
                  <a:moveTo>
                    <a:pt x="647495" y="323814"/>
                  </a:moveTo>
                  <a:cubicBezTo>
                    <a:pt x="468674" y="323814"/>
                    <a:pt x="323813" y="468674"/>
                    <a:pt x="323813" y="647495"/>
                  </a:cubicBezTo>
                  <a:cubicBezTo>
                    <a:pt x="323813" y="468674"/>
                    <a:pt x="178821" y="323814"/>
                    <a:pt x="0" y="323814"/>
                  </a:cubicBezTo>
                  <a:cubicBezTo>
                    <a:pt x="178821" y="323814"/>
                    <a:pt x="323813" y="178822"/>
                    <a:pt x="323813" y="0"/>
                  </a:cubicBezTo>
                  <a:cubicBezTo>
                    <a:pt x="323813" y="178888"/>
                    <a:pt x="468674" y="323814"/>
                    <a:pt x="647495" y="323814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3BA5AC82-E08A-4693-A543-916F4BD960AE}"/>
                </a:ext>
              </a:extLst>
            </p:cNvPr>
            <p:cNvSpPr/>
            <p:nvPr/>
          </p:nvSpPr>
          <p:spPr>
            <a:xfrm>
              <a:off x="2435557" y="3870084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7 w 335989"/>
                <a:gd name="connsiteY1" fmla="*/ 335989 h 335989"/>
                <a:gd name="connsiteX2" fmla="*/ 0 w 335989"/>
                <a:gd name="connsiteY2" fmla="*/ 168028 h 335989"/>
                <a:gd name="connsiteX3" fmla="*/ 168027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7" y="243189"/>
                    <a:pt x="168027" y="335989"/>
                  </a:cubicBezTo>
                  <a:cubicBezTo>
                    <a:pt x="168027" y="243189"/>
                    <a:pt x="92800" y="168028"/>
                    <a:pt x="0" y="168028"/>
                  </a:cubicBezTo>
                  <a:cubicBezTo>
                    <a:pt x="92800" y="168028"/>
                    <a:pt x="168027" y="92800"/>
                    <a:pt x="168027" y="0"/>
                  </a:cubicBezTo>
                  <a:cubicBezTo>
                    <a:pt x="168027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159D2690-EA8E-4882-863A-BBCB42187192}"/>
                </a:ext>
              </a:extLst>
            </p:cNvPr>
            <p:cNvSpPr/>
            <p:nvPr/>
          </p:nvSpPr>
          <p:spPr>
            <a:xfrm>
              <a:off x="1681201" y="3381971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8 w 335989"/>
                <a:gd name="connsiteY1" fmla="*/ 335989 h 335989"/>
                <a:gd name="connsiteX2" fmla="*/ 0 w 335989"/>
                <a:gd name="connsiteY2" fmla="*/ 168028 h 335989"/>
                <a:gd name="connsiteX3" fmla="*/ 168028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8" y="243189"/>
                    <a:pt x="168028" y="335989"/>
                  </a:cubicBezTo>
                  <a:cubicBezTo>
                    <a:pt x="168028" y="243189"/>
                    <a:pt x="92800" y="168028"/>
                    <a:pt x="0" y="168028"/>
                  </a:cubicBezTo>
                  <a:cubicBezTo>
                    <a:pt x="92800" y="168028"/>
                    <a:pt x="168028" y="92800"/>
                    <a:pt x="168028" y="0"/>
                  </a:cubicBezTo>
                  <a:cubicBezTo>
                    <a:pt x="168028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A44FD737-A59C-4F98-8CC7-4B91BEB571DA}"/>
                </a:ext>
              </a:extLst>
            </p:cNvPr>
            <p:cNvSpPr/>
            <p:nvPr/>
          </p:nvSpPr>
          <p:spPr>
            <a:xfrm>
              <a:off x="2271856" y="3238691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8 w 335989"/>
                <a:gd name="connsiteY1" fmla="*/ 335989 h 335989"/>
                <a:gd name="connsiteX2" fmla="*/ 0 w 335989"/>
                <a:gd name="connsiteY2" fmla="*/ 168028 h 335989"/>
                <a:gd name="connsiteX3" fmla="*/ 168028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8" y="243189"/>
                    <a:pt x="168028" y="335989"/>
                  </a:cubicBezTo>
                  <a:cubicBezTo>
                    <a:pt x="168028" y="243189"/>
                    <a:pt x="92800" y="168028"/>
                    <a:pt x="0" y="168028"/>
                  </a:cubicBezTo>
                  <a:cubicBezTo>
                    <a:pt x="92800" y="168028"/>
                    <a:pt x="168028" y="92800"/>
                    <a:pt x="168028" y="0"/>
                  </a:cubicBezTo>
                  <a:cubicBezTo>
                    <a:pt x="168028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9E9E4107-9B00-4419-8C41-4F36623500C8}"/>
                </a:ext>
              </a:extLst>
            </p:cNvPr>
            <p:cNvSpPr/>
            <p:nvPr/>
          </p:nvSpPr>
          <p:spPr>
            <a:xfrm>
              <a:off x="2522858" y="3342263"/>
              <a:ext cx="126750" cy="126750"/>
            </a:xfrm>
            <a:custGeom>
              <a:avLst/>
              <a:gdLst>
                <a:gd name="connsiteX0" fmla="*/ 647495 w 647495"/>
                <a:gd name="connsiteY0" fmla="*/ 323813 h 647495"/>
                <a:gd name="connsiteX1" fmla="*/ 323813 w 647495"/>
                <a:gd name="connsiteY1" fmla="*/ 647495 h 647495"/>
                <a:gd name="connsiteX2" fmla="*/ 0 w 647495"/>
                <a:gd name="connsiteY2" fmla="*/ 323813 h 647495"/>
                <a:gd name="connsiteX3" fmla="*/ 323813 w 647495"/>
                <a:gd name="connsiteY3" fmla="*/ 0 h 647495"/>
                <a:gd name="connsiteX4" fmla="*/ 647495 w 647495"/>
                <a:gd name="connsiteY4" fmla="*/ 323813 h 64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495" h="647495">
                  <a:moveTo>
                    <a:pt x="647495" y="323813"/>
                  </a:moveTo>
                  <a:cubicBezTo>
                    <a:pt x="468674" y="323813"/>
                    <a:pt x="323813" y="468674"/>
                    <a:pt x="323813" y="647495"/>
                  </a:cubicBezTo>
                  <a:cubicBezTo>
                    <a:pt x="323813" y="468674"/>
                    <a:pt x="178821" y="323813"/>
                    <a:pt x="0" y="323813"/>
                  </a:cubicBezTo>
                  <a:cubicBezTo>
                    <a:pt x="178821" y="323813"/>
                    <a:pt x="323813" y="178821"/>
                    <a:pt x="323813" y="0"/>
                  </a:cubicBezTo>
                  <a:cubicBezTo>
                    <a:pt x="323813" y="178887"/>
                    <a:pt x="468608" y="323813"/>
                    <a:pt x="647495" y="323813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C6159BB0-A6B3-426D-B407-B2AC2DA54663}"/>
                </a:ext>
              </a:extLst>
            </p:cNvPr>
            <p:cNvSpPr/>
            <p:nvPr/>
          </p:nvSpPr>
          <p:spPr>
            <a:xfrm>
              <a:off x="1929278" y="3084601"/>
              <a:ext cx="143525" cy="143525"/>
            </a:xfrm>
            <a:custGeom>
              <a:avLst/>
              <a:gdLst>
                <a:gd name="connsiteX0" fmla="*/ 733187 w 733187"/>
                <a:gd name="connsiteY0" fmla="*/ 366659 h 733187"/>
                <a:gd name="connsiteX1" fmla="*/ 366659 w 733187"/>
                <a:gd name="connsiteY1" fmla="*/ 733187 h 733187"/>
                <a:gd name="connsiteX2" fmla="*/ 0 w 733187"/>
                <a:gd name="connsiteY2" fmla="*/ 366659 h 733187"/>
                <a:gd name="connsiteX3" fmla="*/ 366659 w 733187"/>
                <a:gd name="connsiteY3" fmla="*/ 0 h 733187"/>
                <a:gd name="connsiteX4" fmla="*/ 733187 w 733187"/>
                <a:gd name="connsiteY4" fmla="*/ 366659 h 73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187" h="733187">
                  <a:moveTo>
                    <a:pt x="733187" y="366659"/>
                  </a:moveTo>
                  <a:cubicBezTo>
                    <a:pt x="530672" y="366659"/>
                    <a:pt x="366659" y="530672"/>
                    <a:pt x="366659" y="733187"/>
                  </a:cubicBezTo>
                  <a:cubicBezTo>
                    <a:pt x="366659" y="530672"/>
                    <a:pt x="202515" y="366659"/>
                    <a:pt x="0" y="366659"/>
                  </a:cubicBezTo>
                  <a:cubicBezTo>
                    <a:pt x="202515" y="366659"/>
                    <a:pt x="366659" y="202515"/>
                    <a:pt x="366659" y="0"/>
                  </a:cubicBezTo>
                  <a:cubicBezTo>
                    <a:pt x="366659" y="202515"/>
                    <a:pt x="530672" y="366659"/>
                    <a:pt x="733187" y="366659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F39E6362-E615-4252-BD0C-FCBC4F671CCD}"/>
                </a:ext>
              </a:extLst>
            </p:cNvPr>
            <p:cNvSpPr/>
            <p:nvPr/>
          </p:nvSpPr>
          <p:spPr>
            <a:xfrm>
              <a:off x="1852812" y="4312474"/>
              <a:ext cx="586893" cy="88176"/>
            </a:xfrm>
            <a:custGeom>
              <a:avLst/>
              <a:gdLst>
                <a:gd name="connsiteX0" fmla="*/ 2997907 w 2998104"/>
                <a:gd name="connsiteY0" fmla="*/ 68778 h 450442"/>
                <a:gd name="connsiteX1" fmla="*/ 2924062 w 2998104"/>
                <a:gd name="connsiteY1" fmla="*/ 0 h 450442"/>
                <a:gd name="connsiteX2" fmla="*/ 74109 w 2998104"/>
                <a:gd name="connsiteY2" fmla="*/ 0 h 450442"/>
                <a:gd name="connsiteX3" fmla="*/ 0 w 2998104"/>
                <a:gd name="connsiteY3" fmla="*/ 74043 h 450442"/>
                <a:gd name="connsiteX4" fmla="*/ 0 w 2998104"/>
                <a:gd name="connsiteY4" fmla="*/ 450443 h 450442"/>
                <a:gd name="connsiteX5" fmla="*/ 93853 w 2998104"/>
                <a:gd name="connsiteY5" fmla="*/ 450443 h 450442"/>
                <a:gd name="connsiteX6" fmla="*/ 2998105 w 2998104"/>
                <a:gd name="connsiteY6" fmla="*/ 450443 h 450442"/>
                <a:gd name="connsiteX7" fmla="*/ 2998105 w 2998104"/>
                <a:gd name="connsiteY7" fmla="*/ 74043 h 450442"/>
                <a:gd name="connsiteX8" fmla="*/ 2997907 w 2998104"/>
                <a:gd name="connsiteY8" fmla="*/ 68778 h 45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8104" h="450442">
                  <a:moveTo>
                    <a:pt x="2997907" y="68778"/>
                  </a:moveTo>
                  <a:cubicBezTo>
                    <a:pt x="2995209" y="30341"/>
                    <a:pt x="2963156" y="0"/>
                    <a:pt x="2924062" y="0"/>
                  </a:cubicBezTo>
                  <a:lnTo>
                    <a:pt x="74109" y="0"/>
                  </a:lnTo>
                  <a:cubicBezTo>
                    <a:pt x="33171" y="0"/>
                    <a:pt x="0" y="33171"/>
                    <a:pt x="0" y="74043"/>
                  </a:cubicBezTo>
                  <a:lnTo>
                    <a:pt x="0" y="450443"/>
                  </a:lnTo>
                  <a:lnTo>
                    <a:pt x="93853" y="450443"/>
                  </a:lnTo>
                  <a:lnTo>
                    <a:pt x="2998105" y="450443"/>
                  </a:lnTo>
                  <a:lnTo>
                    <a:pt x="2998105" y="74043"/>
                  </a:lnTo>
                  <a:cubicBezTo>
                    <a:pt x="2998105" y="72266"/>
                    <a:pt x="2998039" y="70489"/>
                    <a:pt x="2997907" y="687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8766C8FC-C126-4C01-9975-01C2FBD8EC2B}"/>
                </a:ext>
              </a:extLst>
            </p:cNvPr>
            <p:cNvSpPr/>
            <p:nvPr/>
          </p:nvSpPr>
          <p:spPr>
            <a:xfrm>
              <a:off x="1918945" y="4025849"/>
              <a:ext cx="454629" cy="286625"/>
            </a:xfrm>
            <a:custGeom>
              <a:avLst/>
              <a:gdLst>
                <a:gd name="connsiteX0" fmla="*/ 2248398 w 2322440"/>
                <a:gd name="connsiteY0" fmla="*/ 0 h 1464202"/>
                <a:gd name="connsiteX1" fmla="*/ 74043 w 2322440"/>
                <a:gd name="connsiteY1" fmla="*/ 0 h 1464202"/>
                <a:gd name="connsiteX2" fmla="*/ 0 w 2322440"/>
                <a:gd name="connsiteY2" fmla="*/ 74109 h 1464202"/>
                <a:gd name="connsiteX3" fmla="*/ 0 w 2322440"/>
                <a:gd name="connsiteY3" fmla="*/ 1464203 h 1464202"/>
                <a:gd name="connsiteX4" fmla="*/ 109517 w 2322440"/>
                <a:gd name="connsiteY4" fmla="*/ 1464203 h 1464202"/>
                <a:gd name="connsiteX5" fmla="*/ 2322440 w 2322440"/>
                <a:gd name="connsiteY5" fmla="*/ 1464203 h 1464202"/>
                <a:gd name="connsiteX6" fmla="*/ 2322440 w 2322440"/>
                <a:gd name="connsiteY6" fmla="*/ 84442 h 1464202"/>
                <a:gd name="connsiteX7" fmla="*/ 2322440 w 2322440"/>
                <a:gd name="connsiteY7" fmla="*/ 74109 h 1464202"/>
                <a:gd name="connsiteX8" fmla="*/ 2248398 w 2322440"/>
                <a:gd name="connsiteY8" fmla="*/ 0 h 146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2440" h="1464202">
                  <a:moveTo>
                    <a:pt x="2248398" y="0"/>
                  </a:moveTo>
                  <a:lnTo>
                    <a:pt x="74043" y="0"/>
                  </a:lnTo>
                  <a:cubicBezTo>
                    <a:pt x="33171" y="0"/>
                    <a:pt x="0" y="33171"/>
                    <a:pt x="0" y="74109"/>
                  </a:cubicBezTo>
                  <a:lnTo>
                    <a:pt x="0" y="1464203"/>
                  </a:lnTo>
                  <a:lnTo>
                    <a:pt x="109517" y="1464203"/>
                  </a:lnTo>
                  <a:lnTo>
                    <a:pt x="2322440" y="1464203"/>
                  </a:lnTo>
                  <a:lnTo>
                    <a:pt x="2322440" y="84442"/>
                  </a:lnTo>
                  <a:lnTo>
                    <a:pt x="2322440" y="74109"/>
                  </a:lnTo>
                  <a:cubicBezTo>
                    <a:pt x="2322440" y="33171"/>
                    <a:pt x="2289269" y="0"/>
                    <a:pt x="224839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243" name="Graphic 96">
              <a:extLst>
                <a:ext uri="{FF2B5EF4-FFF2-40B4-BE49-F238E27FC236}">
                  <a16:creationId xmlns:a16="http://schemas.microsoft.com/office/drawing/2014/main" id="{CF95C2A3-248F-45BF-99A2-8FE08A2E314D}"/>
                </a:ext>
              </a:extLst>
            </p:cNvPr>
            <p:cNvGrpSpPr/>
            <p:nvPr/>
          </p:nvGrpSpPr>
          <p:grpSpPr>
            <a:xfrm>
              <a:off x="2048646" y="4126935"/>
              <a:ext cx="195227" cy="151410"/>
              <a:chOff x="5498393" y="5324690"/>
              <a:chExt cx="997305" cy="773466"/>
            </a:xfrm>
            <a:solidFill>
              <a:schemeClr val="bg2"/>
            </a:solidFill>
          </p:grpSpPr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DBC21715-D3AA-4DB1-B3F2-D742E6983E43}"/>
                  </a:ext>
                </a:extLst>
              </p:cNvPr>
              <p:cNvSpPr/>
              <p:nvPr/>
            </p:nvSpPr>
            <p:spPr>
              <a:xfrm>
                <a:off x="6081849" y="5852796"/>
                <a:ext cx="91088" cy="151046"/>
              </a:xfrm>
              <a:custGeom>
                <a:avLst/>
                <a:gdLst>
                  <a:gd name="connsiteX0" fmla="*/ 0 w 91088"/>
                  <a:gd name="connsiteY0" fmla="*/ 151047 h 151046"/>
                  <a:gd name="connsiteX1" fmla="*/ 12439 w 91088"/>
                  <a:gd name="connsiteY1" fmla="*/ 100105 h 151046"/>
                  <a:gd name="connsiteX2" fmla="*/ 23101 w 91088"/>
                  <a:gd name="connsiteY2" fmla="*/ 64762 h 151046"/>
                  <a:gd name="connsiteX3" fmla="*/ 91089 w 91088"/>
                  <a:gd name="connsiteY3" fmla="*/ 0 h 151046"/>
                  <a:gd name="connsiteX4" fmla="*/ 80295 w 91088"/>
                  <a:gd name="connsiteY4" fmla="*/ 42583 h 151046"/>
                  <a:gd name="connsiteX5" fmla="*/ 77926 w 91088"/>
                  <a:gd name="connsiteY5" fmla="*/ 86679 h 151046"/>
                  <a:gd name="connsiteX6" fmla="*/ 46466 w 91088"/>
                  <a:gd name="connsiteY6" fmla="*/ 125971 h 151046"/>
                  <a:gd name="connsiteX7" fmla="*/ 0 w 91088"/>
                  <a:gd name="connsiteY7" fmla="*/ 151047 h 15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88" h="151046">
                    <a:moveTo>
                      <a:pt x="0" y="151047"/>
                    </a:moveTo>
                    <a:cubicBezTo>
                      <a:pt x="4146" y="134067"/>
                      <a:pt x="8293" y="117086"/>
                      <a:pt x="12439" y="100105"/>
                    </a:cubicBezTo>
                    <a:cubicBezTo>
                      <a:pt x="15335" y="88127"/>
                      <a:pt x="18297" y="76149"/>
                      <a:pt x="23101" y="64762"/>
                    </a:cubicBezTo>
                    <a:cubicBezTo>
                      <a:pt x="35540" y="35080"/>
                      <a:pt x="60814" y="10991"/>
                      <a:pt x="91089" y="0"/>
                    </a:cubicBezTo>
                    <a:cubicBezTo>
                      <a:pt x="81546" y="11320"/>
                      <a:pt x="80032" y="27774"/>
                      <a:pt x="80295" y="42583"/>
                    </a:cubicBezTo>
                    <a:cubicBezTo>
                      <a:pt x="80558" y="57391"/>
                      <a:pt x="82335" y="72529"/>
                      <a:pt x="77926" y="86679"/>
                    </a:cubicBezTo>
                    <a:cubicBezTo>
                      <a:pt x="72858" y="103001"/>
                      <a:pt x="60287" y="115901"/>
                      <a:pt x="46466" y="125971"/>
                    </a:cubicBezTo>
                    <a:cubicBezTo>
                      <a:pt x="32974" y="135843"/>
                      <a:pt x="15862" y="145848"/>
                      <a:pt x="0" y="15104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C58C4652-7414-43D0-AC07-A551CE5AA650}"/>
                  </a:ext>
                </a:extLst>
              </p:cNvPr>
              <p:cNvSpPr/>
              <p:nvPr/>
            </p:nvSpPr>
            <p:spPr>
              <a:xfrm>
                <a:off x="6123247" y="5971214"/>
                <a:ext cx="182112" cy="73223"/>
              </a:xfrm>
              <a:custGeom>
                <a:avLst/>
                <a:gdLst>
                  <a:gd name="connsiteX0" fmla="*/ 182112 w 182112"/>
                  <a:gd name="connsiteY0" fmla="*/ 62641 h 73223"/>
                  <a:gd name="connsiteX1" fmla="*/ 133606 w 182112"/>
                  <a:gd name="connsiteY1" fmla="*/ 37368 h 73223"/>
                  <a:gd name="connsiteX2" fmla="*/ 114059 w 182112"/>
                  <a:gd name="connsiteY2" fmla="*/ 15715 h 73223"/>
                  <a:gd name="connsiteX3" fmla="*/ 41266 w 182112"/>
                  <a:gd name="connsiteY3" fmla="*/ 1959 h 73223"/>
                  <a:gd name="connsiteX4" fmla="*/ 0 w 182112"/>
                  <a:gd name="connsiteY4" fmla="*/ 17952 h 73223"/>
                  <a:gd name="connsiteX5" fmla="*/ 85231 w 182112"/>
                  <a:gd name="connsiteY5" fmla="*/ 68235 h 73223"/>
                  <a:gd name="connsiteX6" fmla="*/ 182112 w 182112"/>
                  <a:gd name="connsiteY6" fmla="*/ 62641 h 7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112" h="73223">
                    <a:moveTo>
                      <a:pt x="182112" y="62641"/>
                    </a:moveTo>
                    <a:cubicBezTo>
                      <a:pt x="163749" y="59877"/>
                      <a:pt x="146374" y="50860"/>
                      <a:pt x="133606" y="37368"/>
                    </a:cubicBezTo>
                    <a:cubicBezTo>
                      <a:pt x="126893" y="30325"/>
                      <a:pt x="121430" y="22098"/>
                      <a:pt x="114059" y="15715"/>
                    </a:cubicBezTo>
                    <a:cubicBezTo>
                      <a:pt x="94775" y="-1003"/>
                      <a:pt x="66474" y="-2056"/>
                      <a:pt x="41266" y="1959"/>
                    </a:cubicBezTo>
                    <a:cubicBezTo>
                      <a:pt x="26524" y="4328"/>
                      <a:pt x="11452" y="8343"/>
                      <a:pt x="0" y="17952"/>
                    </a:cubicBezTo>
                    <a:cubicBezTo>
                      <a:pt x="21982" y="43094"/>
                      <a:pt x="52850" y="60074"/>
                      <a:pt x="85231" y="68235"/>
                    </a:cubicBezTo>
                    <a:cubicBezTo>
                      <a:pt x="117547" y="76528"/>
                      <a:pt x="150784" y="74356"/>
                      <a:pt x="182112" y="6264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653B7A68-72F1-4721-AEA8-9999530D56F5}"/>
                  </a:ext>
                </a:extLst>
              </p:cNvPr>
              <p:cNvSpPr/>
              <p:nvPr/>
            </p:nvSpPr>
            <p:spPr>
              <a:xfrm>
                <a:off x="5964631" y="5457177"/>
                <a:ext cx="404561" cy="640979"/>
              </a:xfrm>
              <a:custGeom>
                <a:avLst/>
                <a:gdLst>
                  <a:gd name="connsiteX0" fmla="*/ 5792 w 404561"/>
                  <a:gd name="connsiteY0" fmla="*/ 640980 h 640979"/>
                  <a:gd name="connsiteX1" fmla="*/ 0 w 404561"/>
                  <a:gd name="connsiteY1" fmla="*/ 637755 h 640979"/>
                  <a:gd name="connsiteX2" fmla="*/ 119192 w 404561"/>
                  <a:gd name="connsiteY2" fmla="*/ 542980 h 640979"/>
                  <a:gd name="connsiteX3" fmla="*/ 395882 w 404561"/>
                  <a:gd name="connsiteY3" fmla="*/ 270503 h 640979"/>
                  <a:gd name="connsiteX4" fmla="*/ 339017 w 404561"/>
                  <a:gd name="connsiteY4" fmla="*/ 4410 h 640979"/>
                  <a:gd name="connsiteX5" fmla="*/ 343953 w 404561"/>
                  <a:gd name="connsiteY5" fmla="*/ 0 h 640979"/>
                  <a:gd name="connsiteX6" fmla="*/ 402463 w 404561"/>
                  <a:gd name="connsiteY6" fmla="*/ 270964 h 640979"/>
                  <a:gd name="connsiteX7" fmla="*/ 255694 w 404561"/>
                  <a:gd name="connsiteY7" fmla="*/ 480916 h 640979"/>
                  <a:gd name="connsiteX8" fmla="*/ 121101 w 404561"/>
                  <a:gd name="connsiteY8" fmla="*/ 549232 h 640979"/>
                  <a:gd name="connsiteX9" fmla="*/ 120640 w 404561"/>
                  <a:gd name="connsiteY9" fmla="*/ 549364 h 640979"/>
                  <a:gd name="connsiteX10" fmla="*/ 5792 w 404561"/>
                  <a:gd name="connsiteY10" fmla="*/ 640980 h 64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561" h="640979">
                    <a:moveTo>
                      <a:pt x="5792" y="640980"/>
                    </a:moveTo>
                    <a:lnTo>
                      <a:pt x="0" y="637755"/>
                    </a:lnTo>
                    <a:cubicBezTo>
                      <a:pt x="43636" y="560224"/>
                      <a:pt x="114322" y="544033"/>
                      <a:pt x="119192" y="542980"/>
                    </a:cubicBezTo>
                    <a:cubicBezTo>
                      <a:pt x="127419" y="540150"/>
                      <a:pt x="381139" y="450180"/>
                      <a:pt x="395882" y="270503"/>
                    </a:cubicBezTo>
                    <a:cubicBezTo>
                      <a:pt x="410888" y="88193"/>
                      <a:pt x="339675" y="5266"/>
                      <a:pt x="339017" y="4410"/>
                    </a:cubicBezTo>
                    <a:lnTo>
                      <a:pt x="343953" y="0"/>
                    </a:lnTo>
                    <a:cubicBezTo>
                      <a:pt x="344677" y="856"/>
                      <a:pt x="417733" y="85626"/>
                      <a:pt x="402463" y="270964"/>
                    </a:cubicBezTo>
                    <a:cubicBezTo>
                      <a:pt x="396145" y="348100"/>
                      <a:pt x="345401" y="420695"/>
                      <a:pt x="255694" y="480916"/>
                    </a:cubicBezTo>
                    <a:cubicBezTo>
                      <a:pt x="188233" y="526263"/>
                      <a:pt x="121759" y="549035"/>
                      <a:pt x="121101" y="549232"/>
                    </a:cubicBezTo>
                    <a:lnTo>
                      <a:pt x="120640" y="549364"/>
                    </a:lnTo>
                    <a:cubicBezTo>
                      <a:pt x="120048" y="549561"/>
                      <a:pt x="49230" y="563844"/>
                      <a:pt x="5792" y="6409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26AC1723-F72B-48F0-8C05-6AAF178E99A0}"/>
                  </a:ext>
                </a:extLst>
              </p:cNvPr>
              <p:cNvSpPr/>
              <p:nvPr/>
            </p:nvSpPr>
            <p:spPr>
              <a:xfrm>
                <a:off x="6185255" y="5756507"/>
                <a:ext cx="63403" cy="168422"/>
              </a:xfrm>
              <a:custGeom>
                <a:avLst/>
                <a:gdLst>
                  <a:gd name="connsiteX0" fmla="*/ 45930 w 63403"/>
                  <a:gd name="connsiteY0" fmla="*/ 168422 h 168422"/>
                  <a:gd name="connsiteX1" fmla="*/ 32503 w 63403"/>
                  <a:gd name="connsiteY1" fmla="*/ 151639 h 168422"/>
                  <a:gd name="connsiteX2" fmla="*/ 12825 w 63403"/>
                  <a:gd name="connsiteY2" fmla="*/ 123997 h 168422"/>
                  <a:gd name="connsiteX3" fmla="*/ 1241 w 63403"/>
                  <a:gd name="connsiteY3" fmla="*/ 58576 h 168422"/>
                  <a:gd name="connsiteX4" fmla="*/ 32569 w 63403"/>
                  <a:gd name="connsiteY4" fmla="*/ 0 h 168422"/>
                  <a:gd name="connsiteX5" fmla="*/ 35399 w 63403"/>
                  <a:gd name="connsiteY5" fmla="*/ 27379 h 168422"/>
                  <a:gd name="connsiteX6" fmla="*/ 50932 w 63403"/>
                  <a:gd name="connsiteY6" fmla="*/ 50152 h 168422"/>
                  <a:gd name="connsiteX7" fmla="*/ 63108 w 63403"/>
                  <a:gd name="connsiteY7" fmla="*/ 99711 h 168422"/>
                  <a:gd name="connsiteX8" fmla="*/ 54288 w 63403"/>
                  <a:gd name="connsiteY8" fmla="*/ 135185 h 168422"/>
                  <a:gd name="connsiteX9" fmla="*/ 45930 w 63403"/>
                  <a:gd name="connsiteY9" fmla="*/ 168422 h 16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03" h="168422">
                    <a:moveTo>
                      <a:pt x="45930" y="168422"/>
                    </a:moveTo>
                    <a:cubicBezTo>
                      <a:pt x="41454" y="162828"/>
                      <a:pt x="36979" y="157234"/>
                      <a:pt x="32503" y="151639"/>
                    </a:cubicBezTo>
                    <a:cubicBezTo>
                      <a:pt x="25395" y="142820"/>
                      <a:pt x="18287" y="133935"/>
                      <a:pt x="12825" y="123997"/>
                    </a:cubicBezTo>
                    <a:cubicBezTo>
                      <a:pt x="1833" y="104318"/>
                      <a:pt x="-2313" y="80887"/>
                      <a:pt x="1241" y="58576"/>
                    </a:cubicBezTo>
                    <a:cubicBezTo>
                      <a:pt x="4795" y="36330"/>
                      <a:pt x="16050" y="15335"/>
                      <a:pt x="32569" y="0"/>
                    </a:cubicBezTo>
                    <a:cubicBezTo>
                      <a:pt x="28357" y="8161"/>
                      <a:pt x="31121" y="19218"/>
                      <a:pt x="35399" y="27379"/>
                    </a:cubicBezTo>
                    <a:cubicBezTo>
                      <a:pt x="39677" y="35540"/>
                      <a:pt x="45996" y="42385"/>
                      <a:pt x="50932" y="50152"/>
                    </a:cubicBezTo>
                    <a:cubicBezTo>
                      <a:pt x="60278" y="64697"/>
                      <a:pt x="64622" y="82467"/>
                      <a:pt x="63108" y="99711"/>
                    </a:cubicBezTo>
                    <a:cubicBezTo>
                      <a:pt x="62055" y="111887"/>
                      <a:pt x="58172" y="123602"/>
                      <a:pt x="54288" y="135185"/>
                    </a:cubicBezTo>
                    <a:cubicBezTo>
                      <a:pt x="50471" y="146571"/>
                      <a:pt x="49681" y="157102"/>
                      <a:pt x="45930" y="168422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0B806B6E-28A5-46AD-B436-4D8227F29208}"/>
                  </a:ext>
                </a:extLst>
              </p:cNvPr>
              <p:cNvSpPr/>
              <p:nvPr/>
            </p:nvSpPr>
            <p:spPr>
              <a:xfrm>
                <a:off x="6241446" y="5895998"/>
                <a:ext cx="181854" cy="69140"/>
              </a:xfrm>
              <a:custGeom>
                <a:avLst/>
                <a:gdLst>
                  <a:gd name="connsiteX0" fmla="*/ 181855 w 181854"/>
                  <a:gd name="connsiteY0" fmla="*/ 43345 h 69140"/>
                  <a:gd name="connsiteX1" fmla="*/ 153159 w 181854"/>
                  <a:gd name="connsiteY1" fmla="*/ 40449 h 69140"/>
                  <a:gd name="connsiteX2" fmla="*/ 129268 w 181854"/>
                  <a:gd name="connsiteY2" fmla="*/ 23139 h 69140"/>
                  <a:gd name="connsiteX3" fmla="*/ 105443 w 181854"/>
                  <a:gd name="connsiteY3" fmla="*/ 5698 h 69140"/>
                  <a:gd name="connsiteX4" fmla="*/ 6 w 181854"/>
                  <a:gd name="connsiteY4" fmla="*/ 25970 h 69140"/>
                  <a:gd name="connsiteX5" fmla="*/ 94912 w 181854"/>
                  <a:gd name="connsiteY5" fmla="*/ 68881 h 69140"/>
                  <a:gd name="connsiteX6" fmla="*/ 181855 w 181854"/>
                  <a:gd name="connsiteY6" fmla="*/ 43345 h 6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854" h="69140">
                    <a:moveTo>
                      <a:pt x="181855" y="43345"/>
                    </a:moveTo>
                    <a:cubicBezTo>
                      <a:pt x="172509" y="46636"/>
                      <a:pt x="162044" y="44727"/>
                      <a:pt x="153159" y="40449"/>
                    </a:cubicBezTo>
                    <a:cubicBezTo>
                      <a:pt x="144274" y="36171"/>
                      <a:pt x="136705" y="29590"/>
                      <a:pt x="129268" y="23139"/>
                    </a:cubicBezTo>
                    <a:cubicBezTo>
                      <a:pt x="121831" y="16624"/>
                      <a:pt x="114525" y="9581"/>
                      <a:pt x="105443" y="5698"/>
                    </a:cubicBezTo>
                    <a:cubicBezTo>
                      <a:pt x="70100" y="-9374"/>
                      <a:pt x="5798" y="8265"/>
                      <a:pt x="6" y="25970"/>
                    </a:cubicBezTo>
                    <a:cubicBezTo>
                      <a:pt x="-521" y="27549"/>
                      <a:pt x="34427" y="72962"/>
                      <a:pt x="94912" y="68881"/>
                    </a:cubicBezTo>
                    <a:cubicBezTo>
                      <a:pt x="155265" y="64801"/>
                      <a:pt x="181855" y="43345"/>
                      <a:pt x="181855" y="4334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B3452EC7-6DDA-4E7E-9F4B-98A13D5B3187}"/>
                  </a:ext>
                </a:extLst>
              </p:cNvPr>
              <p:cNvSpPr/>
              <p:nvPr/>
            </p:nvSpPr>
            <p:spPr>
              <a:xfrm>
                <a:off x="6249850" y="5702341"/>
                <a:ext cx="66480" cy="163354"/>
              </a:xfrm>
              <a:custGeom>
                <a:avLst/>
                <a:gdLst>
                  <a:gd name="connsiteX0" fmla="*/ 45177 w 66480"/>
                  <a:gd name="connsiteY0" fmla="*/ 163355 h 163354"/>
                  <a:gd name="connsiteX1" fmla="*/ 64856 w 66480"/>
                  <a:gd name="connsiteY1" fmla="*/ 113730 h 163354"/>
                  <a:gd name="connsiteX2" fmla="*/ 56102 w 66480"/>
                  <a:gd name="connsiteY2" fmla="*/ 62394 h 163354"/>
                  <a:gd name="connsiteX3" fmla="*/ 37410 w 66480"/>
                  <a:gd name="connsiteY3" fmla="*/ 44097 h 163354"/>
                  <a:gd name="connsiteX4" fmla="*/ 19508 w 66480"/>
                  <a:gd name="connsiteY4" fmla="*/ 25076 h 163354"/>
                  <a:gd name="connsiteX5" fmla="*/ 16086 w 66480"/>
                  <a:gd name="connsiteY5" fmla="*/ 0 h 163354"/>
                  <a:gd name="connsiteX6" fmla="*/ 159 w 66480"/>
                  <a:gd name="connsiteY6" fmla="*/ 49691 h 163354"/>
                  <a:gd name="connsiteX7" fmla="*/ 16218 w 66480"/>
                  <a:gd name="connsiteY7" fmla="*/ 109188 h 163354"/>
                  <a:gd name="connsiteX8" fmla="*/ 45177 w 66480"/>
                  <a:gd name="connsiteY8" fmla="*/ 163355 h 16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80" h="163354">
                    <a:moveTo>
                      <a:pt x="45177" y="163355"/>
                    </a:moveTo>
                    <a:cubicBezTo>
                      <a:pt x="53272" y="147427"/>
                      <a:pt x="61433" y="131237"/>
                      <a:pt x="64856" y="113730"/>
                    </a:cubicBezTo>
                    <a:cubicBezTo>
                      <a:pt x="68344" y="96223"/>
                      <a:pt x="66567" y="76873"/>
                      <a:pt x="56102" y="62394"/>
                    </a:cubicBezTo>
                    <a:cubicBezTo>
                      <a:pt x="50968" y="55285"/>
                      <a:pt x="44123" y="49757"/>
                      <a:pt x="37410" y="44097"/>
                    </a:cubicBezTo>
                    <a:cubicBezTo>
                      <a:pt x="30697" y="38437"/>
                      <a:pt x="24050" y="32579"/>
                      <a:pt x="19508" y="25076"/>
                    </a:cubicBezTo>
                    <a:cubicBezTo>
                      <a:pt x="15033" y="17573"/>
                      <a:pt x="12927" y="8161"/>
                      <a:pt x="16086" y="0"/>
                    </a:cubicBezTo>
                    <a:cubicBezTo>
                      <a:pt x="2594" y="12703"/>
                      <a:pt x="-829" y="31197"/>
                      <a:pt x="159" y="49691"/>
                    </a:cubicBezTo>
                    <a:cubicBezTo>
                      <a:pt x="1278" y="70292"/>
                      <a:pt x="7596" y="90431"/>
                      <a:pt x="16218" y="109188"/>
                    </a:cubicBezTo>
                    <a:cubicBezTo>
                      <a:pt x="24905" y="127880"/>
                      <a:pt x="34251" y="145782"/>
                      <a:pt x="45177" y="16335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83821945-9045-4919-A026-CECB4234C822}"/>
                  </a:ext>
                </a:extLst>
              </p:cNvPr>
              <p:cNvSpPr/>
              <p:nvPr/>
            </p:nvSpPr>
            <p:spPr>
              <a:xfrm>
                <a:off x="6308913" y="5794542"/>
                <a:ext cx="172700" cy="75811"/>
              </a:xfrm>
              <a:custGeom>
                <a:avLst/>
                <a:gdLst>
                  <a:gd name="connsiteX0" fmla="*/ 0 w 172700"/>
                  <a:gd name="connsiteY0" fmla="*/ 62926 h 75811"/>
                  <a:gd name="connsiteX1" fmla="*/ 38831 w 172700"/>
                  <a:gd name="connsiteY1" fmla="*/ 21002 h 75811"/>
                  <a:gd name="connsiteX2" fmla="*/ 90957 w 172700"/>
                  <a:gd name="connsiteY2" fmla="*/ 7 h 75811"/>
                  <a:gd name="connsiteX3" fmla="*/ 172700 w 172700"/>
                  <a:gd name="connsiteY3" fmla="*/ 13236 h 75811"/>
                  <a:gd name="connsiteX4" fmla="*/ 84836 w 172700"/>
                  <a:gd name="connsiteY4" fmla="*/ 72009 h 75811"/>
                  <a:gd name="connsiteX5" fmla="*/ 0 w 172700"/>
                  <a:gd name="connsiteY5" fmla="*/ 62926 h 7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700" h="75811">
                    <a:moveTo>
                      <a:pt x="0" y="62926"/>
                    </a:moveTo>
                    <a:cubicBezTo>
                      <a:pt x="11913" y="47987"/>
                      <a:pt x="23891" y="32915"/>
                      <a:pt x="38831" y="21002"/>
                    </a:cubicBezTo>
                    <a:cubicBezTo>
                      <a:pt x="53706" y="9023"/>
                      <a:pt x="71871" y="270"/>
                      <a:pt x="90957" y="7"/>
                    </a:cubicBezTo>
                    <a:cubicBezTo>
                      <a:pt x="118732" y="-388"/>
                      <a:pt x="145190" y="16921"/>
                      <a:pt x="172700" y="13236"/>
                    </a:cubicBezTo>
                    <a:cubicBezTo>
                      <a:pt x="148546" y="38640"/>
                      <a:pt x="118600" y="62532"/>
                      <a:pt x="84836" y="72009"/>
                    </a:cubicBezTo>
                    <a:cubicBezTo>
                      <a:pt x="56996" y="79841"/>
                      <a:pt x="26195" y="74971"/>
                      <a:pt x="0" y="62926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934AC29A-18DD-4776-8130-4D1F0FE837E1}"/>
                  </a:ext>
                </a:extLst>
              </p:cNvPr>
              <p:cNvSpPr/>
              <p:nvPr/>
            </p:nvSpPr>
            <p:spPr>
              <a:xfrm>
                <a:off x="6360782" y="5661009"/>
                <a:ext cx="134916" cy="91226"/>
              </a:xfrm>
              <a:custGeom>
                <a:avLst/>
                <a:gdLst>
                  <a:gd name="connsiteX0" fmla="*/ 1047 w 134916"/>
                  <a:gd name="connsiteY0" fmla="*/ 86548 h 91226"/>
                  <a:gd name="connsiteX1" fmla="*/ 12696 w 134916"/>
                  <a:gd name="connsiteY1" fmla="*/ 44755 h 91226"/>
                  <a:gd name="connsiteX2" fmla="*/ 40602 w 134916"/>
                  <a:gd name="connsiteY2" fmla="*/ 12505 h 91226"/>
                  <a:gd name="connsiteX3" fmla="*/ 87529 w 134916"/>
                  <a:gd name="connsiteY3" fmla="*/ 5199 h 91226"/>
                  <a:gd name="connsiteX4" fmla="*/ 134916 w 134916"/>
                  <a:gd name="connsiteY4" fmla="*/ 0 h 91226"/>
                  <a:gd name="connsiteX5" fmla="*/ 85883 w 134916"/>
                  <a:gd name="connsiteY5" fmla="*/ 73253 h 91226"/>
                  <a:gd name="connsiteX6" fmla="*/ 60 w 134916"/>
                  <a:gd name="connsiteY6" fmla="*/ 88325 h 91226"/>
                  <a:gd name="connsiteX7" fmla="*/ 1047 w 134916"/>
                  <a:gd name="connsiteY7" fmla="*/ 86548 h 9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916" h="91226">
                    <a:moveTo>
                      <a:pt x="1047" y="86548"/>
                    </a:moveTo>
                    <a:cubicBezTo>
                      <a:pt x="3877" y="72331"/>
                      <a:pt x="6773" y="57984"/>
                      <a:pt x="12696" y="44755"/>
                    </a:cubicBezTo>
                    <a:cubicBezTo>
                      <a:pt x="18620" y="31526"/>
                      <a:pt x="27834" y="19284"/>
                      <a:pt x="40602" y="12505"/>
                    </a:cubicBezTo>
                    <a:cubicBezTo>
                      <a:pt x="54752" y="5002"/>
                      <a:pt x="71536" y="4804"/>
                      <a:pt x="87529" y="5199"/>
                    </a:cubicBezTo>
                    <a:cubicBezTo>
                      <a:pt x="103522" y="5594"/>
                      <a:pt x="120173" y="6187"/>
                      <a:pt x="134916" y="0"/>
                    </a:cubicBezTo>
                    <a:cubicBezTo>
                      <a:pt x="129585" y="29419"/>
                      <a:pt x="110828" y="56931"/>
                      <a:pt x="85883" y="73253"/>
                    </a:cubicBezTo>
                    <a:cubicBezTo>
                      <a:pt x="60873" y="89641"/>
                      <a:pt x="29084" y="95235"/>
                      <a:pt x="60" y="88325"/>
                    </a:cubicBezTo>
                    <a:cubicBezTo>
                      <a:pt x="-335" y="88983"/>
                      <a:pt x="1376" y="85889"/>
                      <a:pt x="1047" y="86548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3F820874-C1F4-44D5-852E-B10CF24F3DED}"/>
                  </a:ext>
                </a:extLst>
              </p:cNvPr>
              <p:cNvSpPr/>
              <p:nvPr/>
            </p:nvSpPr>
            <p:spPr>
              <a:xfrm>
                <a:off x="6280336" y="5626061"/>
                <a:ext cx="82054" cy="120179"/>
              </a:xfrm>
              <a:custGeom>
                <a:avLst/>
                <a:gdLst>
                  <a:gd name="connsiteX0" fmla="*/ 81494 w 82054"/>
                  <a:gd name="connsiteY0" fmla="*/ 120180 h 120179"/>
                  <a:gd name="connsiteX1" fmla="*/ 79848 w 82054"/>
                  <a:gd name="connsiteY1" fmla="*/ 77728 h 120179"/>
                  <a:gd name="connsiteX2" fmla="*/ 58260 w 82054"/>
                  <a:gd name="connsiteY2" fmla="*/ 42188 h 120179"/>
                  <a:gd name="connsiteX3" fmla="*/ 32922 w 82054"/>
                  <a:gd name="connsiteY3" fmla="*/ 30078 h 120179"/>
                  <a:gd name="connsiteX4" fmla="*/ 3370 w 82054"/>
                  <a:gd name="connsiteY4" fmla="*/ 0 h 120179"/>
                  <a:gd name="connsiteX5" fmla="*/ 7319 w 82054"/>
                  <a:gd name="connsiteY5" fmla="*/ 58379 h 120179"/>
                  <a:gd name="connsiteX6" fmla="*/ 44637 w 82054"/>
                  <a:gd name="connsiteY6" fmla="*/ 102672 h 120179"/>
                  <a:gd name="connsiteX7" fmla="*/ 81494 w 82054"/>
                  <a:gd name="connsiteY7" fmla="*/ 120180 h 1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054" h="120179">
                    <a:moveTo>
                      <a:pt x="81494" y="120180"/>
                    </a:moveTo>
                    <a:cubicBezTo>
                      <a:pt x="82152" y="105963"/>
                      <a:pt x="82810" y="91615"/>
                      <a:pt x="79848" y="77728"/>
                    </a:cubicBezTo>
                    <a:cubicBezTo>
                      <a:pt x="76886" y="63841"/>
                      <a:pt x="69976" y="50217"/>
                      <a:pt x="58260" y="42188"/>
                    </a:cubicBezTo>
                    <a:cubicBezTo>
                      <a:pt x="50494" y="36923"/>
                      <a:pt x="41280" y="34356"/>
                      <a:pt x="32922" y="30078"/>
                    </a:cubicBezTo>
                    <a:cubicBezTo>
                      <a:pt x="20219" y="23562"/>
                      <a:pt x="9689" y="12834"/>
                      <a:pt x="3370" y="0"/>
                    </a:cubicBezTo>
                    <a:cubicBezTo>
                      <a:pt x="-2027" y="18757"/>
                      <a:pt x="-1105" y="40806"/>
                      <a:pt x="7319" y="58379"/>
                    </a:cubicBezTo>
                    <a:cubicBezTo>
                      <a:pt x="15744" y="75951"/>
                      <a:pt x="29236" y="90760"/>
                      <a:pt x="44637" y="102672"/>
                    </a:cubicBezTo>
                    <a:cubicBezTo>
                      <a:pt x="55101" y="110833"/>
                      <a:pt x="69515" y="114651"/>
                      <a:pt x="81494" y="1201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067CAC2-F989-46F7-A62F-3983D2D06DA3}"/>
                  </a:ext>
                </a:extLst>
              </p:cNvPr>
              <p:cNvSpPr/>
              <p:nvPr/>
            </p:nvSpPr>
            <p:spPr>
              <a:xfrm>
                <a:off x="6362414" y="5514174"/>
                <a:ext cx="90079" cy="115506"/>
              </a:xfrm>
              <a:custGeom>
                <a:avLst/>
                <a:gdLst>
                  <a:gd name="connsiteX0" fmla="*/ 3759 w 90079"/>
                  <a:gd name="connsiteY0" fmla="*/ 115507 h 115506"/>
                  <a:gd name="connsiteX1" fmla="*/ 10604 w 90079"/>
                  <a:gd name="connsiteY1" fmla="*/ 59695 h 115506"/>
                  <a:gd name="connsiteX2" fmla="*/ 88332 w 90079"/>
                  <a:gd name="connsiteY2" fmla="*/ 0 h 115506"/>
                  <a:gd name="connsiteX3" fmla="*/ 71352 w 90079"/>
                  <a:gd name="connsiteY3" fmla="*/ 75096 h 115506"/>
                  <a:gd name="connsiteX4" fmla="*/ 3759 w 90079"/>
                  <a:gd name="connsiteY4" fmla="*/ 115507 h 11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079" h="115506">
                    <a:moveTo>
                      <a:pt x="3759" y="115507"/>
                    </a:moveTo>
                    <a:cubicBezTo>
                      <a:pt x="-3086" y="97275"/>
                      <a:pt x="-453" y="75754"/>
                      <a:pt x="10604" y="59695"/>
                    </a:cubicBezTo>
                    <a:cubicBezTo>
                      <a:pt x="29295" y="32645"/>
                      <a:pt x="66481" y="24615"/>
                      <a:pt x="88332" y="0"/>
                    </a:cubicBezTo>
                    <a:cubicBezTo>
                      <a:pt x="93597" y="25668"/>
                      <a:pt x="86687" y="53837"/>
                      <a:pt x="71352" y="75096"/>
                    </a:cubicBezTo>
                    <a:cubicBezTo>
                      <a:pt x="56016" y="96354"/>
                      <a:pt x="29756" y="112282"/>
                      <a:pt x="3759" y="11550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37D1E6AE-B07F-43C3-8C20-9929038B7572}"/>
                  </a:ext>
                </a:extLst>
              </p:cNvPr>
              <p:cNvSpPr/>
              <p:nvPr/>
            </p:nvSpPr>
            <p:spPr>
              <a:xfrm>
                <a:off x="6244743" y="5555177"/>
                <a:ext cx="116428" cy="71629"/>
              </a:xfrm>
              <a:custGeom>
                <a:avLst/>
                <a:gdLst>
                  <a:gd name="connsiteX0" fmla="*/ 116428 w 116428"/>
                  <a:gd name="connsiteY0" fmla="*/ 71344 h 71629"/>
                  <a:gd name="connsiteX1" fmla="*/ 103989 w 116428"/>
                  <a:gd name="connsiteY1" fmla="*/ 37515 h 71629"/>
                  <a:gd name="connsiteX2" fmla="*/ 77860 w 116428"/>
                  <a:gd name="connsiteY2" fmla="*/ 13690 h 71629"/>
                  <a:gd name="connsiteX3" fmla="*/ 48440 w 116428"/>
                  <a:gd name="connsiteY3" fmla="*/ 10465 h 71629"/>
                  <a:gd name="connsiteX4" fmla="*/ 0 w 116428"/>
                  <a:gd name="connsiteY4" fmla="*/ 0 h 71629"/>
                  <a:gd name="connsiteX5" fmla="*/ 44755 w 116428"/>
                  <a:gd name="connsiteY5" fmla="*/ 55483 h 71629"/>
                  <a:gd name="connsiteX6" fmla="*/ 116428 w 116428"/>
                  <a:gd name="connsiteY6" fmla="*/ 71344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428" h="71629">
                    <a:moveTo>
                      <a:pt x="116428" y="71344"/>
                    </a:moveTo>
                    <a:cubicBezTo>
                      <a:pt x="113203" y="59761"/>
                      <a:pt x="109846" y="48045"/>
                      <a:pt x="103989" y="37515"/>
                    </a:cubicBezTo>
                    <a:cubicBezTo>
                      <a:pt x="98065" y="27050"/>
                      <a:pt x="89180" y="17704"/>
                      <a:pt x="77860" y="13690"/>
                    </a:cubicBezTo>
                    <a:cubicBezTo>
                      <a:pt x="68514" y="10399"/>
                      <a:pt x="58313" y="10926"/>
                      <a:pt x="48440" y="10465"/>
                    </a:cubicBezTo>
                    <a:cubicBezTo>
                      <a:pt x="31855" y="9741"/>
                      <a:pt x="15401" y="6187"/>
                      <a:pt x="0" y="0"/>
                    </a:cubicBezTo>
                    <a:cubicBezTo>
                      <a:pt x="9083" y="22443"/>
                      <a:pt x="24220" y="42517"/>
                      <a:pt x="44755" y="55483"/>
                    </a:cubicBezTo>
                    <a:cubicBezTo>
                      <a:pt x="65223" y="68449"/>
                      <a:pt x="92208" y="72858"/>
                      <a:pt x="116428" y="713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D3CF2125-FDF9-4C5E-AD99-A830CCD7E6E3}"/>
                  </a:ext>
                </a:extLst>
              </p:cNvPr>
              <p:cNvSpPr/>
              <p:nvPr/>
            </p:nvSpPr>
            <p:spPr>
              <a:xfrm>
                <a:off x="6336661" y="5387939"/>
                <a:ext cx="48689" cy="156443"/>
              </a:xfrm>
              <a:custGeom>
                <a:avLst/>
                <a:gdLst>
                  <a:gd name="connsiteX0" fmla="*/ 13453 w 48689"/>
                  <a:gd name="connsiteY0" fmla="*/ 156444 h 156443"/>
                  <a:gd name="connsiteX1" fmla="*/ 26 w 48689"/>
                  <a:gd name="connsiteY1" fmla="*/ 69436 h 156443"/>
                  <a:gd name="connsiteX2" fmla="*/ 4436 w 48689"/>
                  <a:gd name="connsiteY2" fmla="*/ 31723 h 156443"/>
                  <a:gd name="connsiteX3" fmla="*/ 24641 w 48689"/>
                  <a:gd name="connsiteY3" fmla="*/ 0 h 156443"/>
                  <a:gd name="connsiteX4" fmla="*/ 27537 w 48689"/>
                  <a:gd name="connsiteY4" fmla="*/ 28235 h 156443"/>
                  <a:gd name="connsiteX5" fmla="*/ 41885 w 48689"/>
                  <a:gd name="connsiteY5" fmla="*/ 53442 h 156443"/>
                  <a:gd name="connsiteX6" fmla="*/ 44386 w 48689"/>
                  <a:gd name="connsiteY6" fmla="*/ 108332 h 156443"/>
                  <a:gd name="connsiteX7" fmla="*/ 13453 w 48689"/>
                  <a:gd name="connsiteY7" fmla="*/ 156444 h 15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689" h="156443">
                    <a:moveTo>
                      <a:pt x="13453" y="156444"/>
                    </a:moveTo>
                    <a:cubicBezTo>
                      <a:pt x="7003" y="127748"/>
                      <a:pt x="553" y="98855"/>
                      <a:pt x="26" y="69436"/>
                    </a:cubicBezTo>
                    <a:cubicBezTo>
                      <a:pt x="-171" y="56733"/>
                      <a:pt x="685" y="43899"/>
                      <a:pt x="4436" y="31723"/>
                    </a:cubicBezTo>
                    <a:cubicBezTo>
                      <a:pt x="8122" y="19547"/>
                      <a:pt x="14769" y="8095"/>
                      <a:pt x="24641" y="0"/>
                    </a:cubicBezTo>
                    <a:cubicBezTo>
                      <a:pt x="21548" y="9148"/>
                      <a:pt x="23259" y="19547"/>
                      <a:pt x="27537" y="28235"/>
                    </a:cubicBezTo>
                    <a:cubicBezTo>
                      <a:pt x="31815" y="36923"/>
                      <a:pt x="37739" y="44689"/>
                      <a:pt x="41885" y="53442"/>
                    </a:cubicBezTo>
                    <a:cubicBezTo>
                      <a:pt x="49981" y="70423"/>
                      <a:pt x="50902" y="90628"/>
                      <a:pt x="44386" y="108332"/>
                    </a:cubicBezTo>
                    <a:cubicBezTo>
                      <a:pt x="37870" y="126037"/>
                      <a:pt x="26353" y="142688"/>
                      <a:pt x="13453" y="1564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CAC3FF69-AC97-4A3A-BD14-374FB9FF7BF9}"/>
                  </a:ext>
                </a:extLst>
              </p:cNvPr>
              <p:cNvSpPr/>
              <p:nvPr/>
            </p:nvSpPr>
            <p:spPr>
              <a:xfrm>
                <a:off x="6218943" y="5471788"/>
                <a:ext cx="127353" cy="71870"/>
              </a:xfrm>
              <a:custGeom>
                <a:avLst/>
                <a:gdLst>
                  <a:gd name="connsiteX0" fmla="*/ 127354 w 127353"/>
                  <a:gd name="connsiteY0" fmla="*/ 71871 h 71870"/>
                  <a:gd name="connsiteX1" fmla="*/ 112348 w 127353"/>
                  <a:gd name="connsiteY1" fmla="*/ 40872 h 71870"/>
                  <a:gd name="connsiteX2" fmla="*/ 88983 w 127353"/>
                  <a:gd name="connsiteY2" fmla="*/ 16981 h 71870"/>
                  <a:gd name="connsiteX3" fmla="*/ 0 w 127353"/>
                  <a:gd name="connsiteY3" fmla="*/ 0 h 71870"/>
                  <a:gd name="connsiteX4" fmla="*/ 11518 w 127353"/>
                  <a:gd name="connsiteY4" fmla="*/ 25537 h 71870"/>
                  <a:gd name="connsiteX5" fmla="*/ 62986 w 127353"/>
                  <a:gd name="connsiteY5" fmla="*/ 58773 h 71870"/>
                  <a:gd name="connsiteX6" fmla="*/ 127354 w 127353"/>
                  <a:gd name="connsiteY6" fmla="*/ 71871 h 7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353" h="71870">
                    <a:moveTo>
                      <a:pt x="127354" y="71871"/>
                    </a:moveTo>
                    <a:cubicBezTo>
                      <a:pt x="123273" y="61340"/>
                      <a:pt x="118139" y="50546"/>
                      <a:pt x="112348" y="40872"/>
                    </a:cubicBezTo>
                    <a:cubicBezTo>
                      <a:pt x="106556" y="31197"/>
                      <a:pt x="98855" y="22443"/>
                      <a:pt x="88983" y="16981"/>
                    </a:cubicBezTo>
                    <a:cubicBezTo>
                      <a:pt x="62328" y="2172"/>
                      <a:pt x="26919" y="14348"/>
                      <a:pt x="0" y="0"/>
                    </a:cubicBezTo>
                    <a:cubicBezTo>
                      <a:pt x="3225" y="8490"/>
                      <a:pt x="5726" y="18494"/>
                      <a:pt x="11518" y="25537"/>
                    </a:cubicBezTo>
                    <a:cubicBezTo>
                      <a:pt x="24681" y="41464"/>
                      <a:pt x="43373" y="52126"/>
                      <a:pt x="62986" y="58773"/>
                    </a:cubicBezTo>
                    <a:cubicBezTo>
                      <a:pt x="82533" y="65421"/>
                      <a:pt x="126893" y="71015"/>
                      <a:pt x="127354" y="7187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3987D6D5-5A94-475D-9564-FB546B15D208}"/>
                  </a:ext>
                </a:extLst>
              </p:cNvPr>
              <p:cNvSpPr/>
              <p:nvPr/>
            </p:nvSpPr>
            <p:spPr>
              <a:xfrm>
                <a:off x="6238165" y="5331140"/>
                <a:ext cx="71888" cy="131763"/>
              </a:xfrm>
              <a:custGeom>
                <a:avLst/>
                <a:gdLst>
                  <a:gd name="connsiteX0" fmla="*/ 68972 w 71888"/>
                  <a:gd name="connsiteY0" fmla="*/ 131763 h 131763"/>
                  <a:gd name="connsiteX1" fmla="*/ 33497 w 71888"/>
                  <a:gd name="connsiteY1" fmla="*/ 97605 h 131763"/>
                  <a:gd name="connsiteX2" fmla="*/ 1181 w 71888"/>
                  <a:gd name="connsiteY2" fmla="*/ 61077 h 131763"/>
                  <a:gd name="connsiteX3" fmla="*/ 5657 w 71888"/>
                  <a:gd name="connsiteY3" fmla="*/ 0 h 131763"/>
                  <a:gd name="connsiteX4" fmla="*/ 21255 w 71888"/>
                  <a:gd name="connsiteY4" fmla="*/ 16849 h 131763"/>
                  <a:gd name="connsiteX5" fmla="*/ 48174 w 71888"/>
                  <a:gd name="connsiteY5" fmla="*/ 41793 h 131763"/>
                  <a:gd name="connsiteX6" fmla="*/ 68972 w 71888"/>
                  <a:gd name="connsiteY6" fmla="*/ 131763 h 13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88" h="131763">
                    <a:moveTo>
                      <a:pt x="68972" y="131763"/>
                    </a:moveTo>
                    <a:cubicBezTo>
                      <a:pt x="62456" y="116428"/>
                      <a:pt x="47384" y="106885"/>
                      <a:pt x="33497" y="97605"/>
                    </a:cubicBezTo>
                    <a:cubicBezTo>
                      <a:pt x="19610" y="88325"/>
                      <a:pt x="5196" y="77268"/>
                      <a:pt x="1181" y="61077"/>
                    </a:cubicBezTo>
                    <a:cubicBezTo>
                      <a:pt x="-3821" y="41135"/>
                      <a:pt x="8882" y="20337"/>
                      <a:pt x="5657" y="0"/>
                    </a:cubicBezTo>
                    <a:cubicBezTo>
                      <a:pt x="11251" y="4607"/>
                      <a:pt x="15661" y="12242"/>
                      <a:pt x="21255" y="16849"/>
                    </a:cubicBezTo>
                    <a:cubicBezTo>
                      <a:pt x="30733" y="24615"/>
                      <a:pt x="40210" y="32447"/>
                      <a:pt x="48174" y="41793"/>
                    </a:cubicBezTo>
                    <a:cubicBezTo>
                      <a:pt x="69301" y="66540"/>
                      <a:pt x="76541" y="100171"/>
                      <a:pt x="68972" y="131763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23A54880-C78F-4234-ADEF-E226662BEA60}"/>
                  </a:ext>
                </a:extLst>
              </p:cNvPr>
              <p:cNvSpPr/>
              <p:nvPr/>
            </p:nvSpPr>
            <p:spPr>
              <a:xfrm>
                <a:off x="5821153" y="5852796"/>
                <a:ext cx="91088" cy="151046"/>
              </a:xfrm>
              <a:custGeom>
                <a:avLst/>
                <a:gdLst>
                  <a:gd name="connsiteX0" fmla="*/ 91089 w 91088"/>
                  <a:gd name="connsiteY0" fmla="*/ 151047 h 151046"/>
                  <a:gd name="connsiteX1" fmla="*/ 78650 w 91088"/>
                  <a:gd name="connsiteY1" fmla="*/ 100105 h 151046"/>
                  <a:gd name="connsiteX2" fmla="*/ 67988 w 91088"/>
                  <a:gd name="connsiteY2" fmla="*/ 64762 h 151046"/>
                  <a:gd name="connsiteX3" fmla="*/ 0 w 91088"/>
                  <a:gd name="connsiteY3" fmla="*/ 0 h 151046"/>
                  <a:gd name="connsiteX4" fmla="*/ 10794 w 91088"/>
                  <a:gd name="connsiteY4" fmla="*/ 42583 h 151046"/>
                  <a:gd name="connsiteX5" fmla="*/ 13163 w 91088"/>
                  <a:gd name="connsiteY5" fmla="*/ 86679 h 151046"/>
                  <a:gd name="connsiteX6" fmla="*/ 44623 w 91088"/>
                  <a:gd name="connsiteY6" fmla="*/ 125971 h 151046"/>
                  <a:gd name="connsiteX7" fmla="*/ 91089 w 91088"/>
                  <a:gd name="connsiteY7" fmla="*/ 151047 h 15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88" h="151046">
                    <a:moveTo>
                      <a:pt x="91089" y="151047"/>
                    </a:moveTo>
                    <a:cubicBezTo>
                      <a:pt x="86943" y="134067"/>
                      <a:pt x="82796" y="117086"/>
                      <a:pt x="78650" y="100105"/>
                    </a:cubicBezTo>
                    <a:cubicBezTo>
                      <a:pt x="75754" y="88127"/>
                      <a:pt x="72792" y="76149"/>
                      <a:pt x="67988" y="64762"/>
                    </a:cubicBezTo>
                    <a:cubicBezTo>
                      <a:pt x="55549" y="35080"/>
                      <a:pt x="30275" y="10991"/>
                      <a:pt x="0" y="0"/>
                    </a:cubicBezTo>
                    <a:cubicBezTo>
                      <a:pt x="9543" y="11320"/>
                      <a:pt x="11057" y="27774"/>
                      <a:pt x="10794" y="42583"/>
                    </a:cubicBezTo>
                    <a:cubicBezTo>
                      <a:pt x="10531" y="57391"/>
                      <a:pt x="8754" y="72529"/>
                      <a:pt x="13163" y="86679"/>
                    </a:cubicBezTo>
                    <a:cubicBezTo>
                      <a:pt x="18231" y="103001"/>
                      <a:pt x="30802" y="115901"/>
                      <a:pt x="44623" y="125971"/>
                    </a:cubicBezTo>
                    <a:cubicBezTo>
                      <a:pt x="58115" y="135843"/>
                      <a:pt x="75228" y="145848"/>
                      <a:pt x="91089" y="15104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DB340FF3-07FF-4A83-8F6C-D305747302B2}"/>
                  </a:ext>
                </a:extLst>
              </p:cNvPr>
              <p:cNvSpPr/>
              <p:nvPr/>
            </p:nvSpPr>
            <p:spPr>
              <a:xfrm>
                <a:off x="5688732" y="5971214"/>
                <a:ext cx="182112" cy="73166"/>
              </a:xfrm>
              <a:custGeom>
                <a:avLst/>
                <a:gdLst>
                  <a:gd name="connsiteX0" fmla="*/ 0 w 182112"/>
                  <a:gd name="connsiteY0" fmla="*/ 62641 h 73166"/>
                  <a:gd name="connsiteX1" fmla="*/ 48506 w 182112"/>
                  <a:gd name="connsiteY1" fmla="*/ 37368 h 73166"/>
                  <a:gd name="connsiteX2" fmla="*/ 68053 w 182112"/>
                  <a:gd name="connsiteY2" fmla="*/ 15715 h 73166"/>
                  <a:gd name="connsiteX3" fmla="*/ 140846 w 182112"/>
                  <a:gd name="connsiteY3" fmla="*/ 1959 h 73166"/>
                  <a:gd name="connsiteX4" fmla="*/ 182112 w 182112"/>
                  <a:gd name="connsiteY4" fmla="*/ 17952 h 73166"/>
                  <a:gd name="connsiteX5" fmla="*/ 96881 w 182112"/>
                  <a:gd name="connsiteY5" fmla="*/ 68235 h 73166"/>
                  <a:gd name="connsiteX6" fmla="*/ 0 w 182112"/>
                  <a:gd name="connsiteY6" fmla="*/ 62641 h 73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112" h="73166">
                    <a:moveTo>
                      <a:pt x="0" y="62641"/>
                    </a:moveTo>
                    <a:cubicBezTo>
                      <a:pt x="18363" y="59877"/>
                      <a:pt x="35738" y="50860"/>
                      <a:pt x="48506" y="37368"/>
                    </a:cubicBezTo>
                    <a:cubicBezTo>
                      <a:pt x="55220" y="30325"/>
                      <a:pt x="60682" y="22098"/>
                      <a:pt x="68053" y="15715"/>
                    </a:cubicBezTo>
                    <a:cubicBezTo>
                      <a:pt x="87338" y="-1003"/>
                      <a:pt x="115638" y="-2056"/>
                      <a:pt x="140846" y="1959"/>
                    </a:cubicBezTo>
                    <a:cubicBezTo>
                      <a:pt x="155589" y="4328"/>
                      <a:pt x="170660" y="8343"/>
                      <a:pt x="182112" y="17952"/>
                    </a:cubicBezTo>
                    <a:cubicBezTo>
                      <a:pt x="160130" y="43094"/>
                      <a:pt x="129262" y="60074"/>
                      <a:pt x="96881" y="68235"/>
                    </a:cubicBezTo>
                    <a:cubicBezTo>
                      <a:pt x="64500" y="76396"/>
                      <a:pt x="31328" y="74356"/>
                      <a:pt x="0" y="6264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EA06AC8-B49C-48E5-88EA-DC8B13617594}"/>
                  </a:ext>
                </a:extLst>
              </p:cNvPr>
              <p:cNvSpPr/>
              <p:nvPr/>
            </p:nvSpPr>
            <p:spPr>
              <a:xfrm>
                <a:off x="5624898" y="5457177"/>
                <a:ext cx="404561" cy="640979"/>
              </a:xfrm>
              <a:custGeom>
                <a:avLst/>
                <a:gdLst>
                  <a:gd name="connsiteX0" fmla="*/ 398770 w 404561"/>
                  <a:gd name="connsiteY0" fmla="*/ 640980 h 640979"/>
                  <a:gd name="connsiteX1" fmla="*/ 404562 w 404561"/>
                  <a:gd name="connsiteY1" fmla="*/ 637755 h 640979"/>
                  <a:gd name="connsiteX2" fmla="*/ 285369 w 404561"/>
                  <a:gd name="connsiteY2" fmla="*/ 542980 h 640979"/>
                  <a:gd name="connsiteX3" fmla="*/ 8680 w 404561"/>
                  <a:gd name="connsiteY3" fmla="*/ 270503 h 640979"/>
                  <a:gd name="connsiteX4" fmla="*/ 65545 w 404561"/>
                  <a:gd name="connsiteY4" fmla="*/ 4410 h 640979"/>
                  <a:gd name="connsiteX5" fmla="*/ 60608 w 404561"/>
                  <a:gd name="connsiteY5" fmla="*/ 0 h 640979"/>
                  <a:gd name="connsiteX6" fmla="*/ 2098 w 404561"/>
                  <a:gd name="connsiteY6" fmla="*/ 270964 h 640979"/>
                  <a:gd name="connsiteX7" fmla="*/ 148867 w 404561"/>
                  <a:gd name="connsiteY7" fmla="*/ 480916 h 640979"/>
                  <a:gd name="connsiteX8" fmla="*/ 283460 w 404561"/>
                  <a:gd name="connsiteY8" fmla="*/ 549232 h 640979"/>
                  <a:gd name="connsiteX9" fmla="*/ 283921 w 404561"/>
                  <a:gd name="connsiteY9" fmla="*/ 549364 h 640979"/>
                  <a:gd name="connsiteX10" fmla="*/ 398770 w 404561"/>
                  <a:gd name="connsiteY10" fmla="*/ 640980 h 64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561" h="640979">
                    <a:moveTo>
                      <a:pt x="398770" y="640980"/>
                    </a:moveTo>
                    <a:lnTo>
                      <a:pt x="404562" y="637755"/>
                    </a:lnTo>
                    <a:cubicBezTo>
                      <a:pt x="360926" y="560224"/>
                      <a:pt x="290239" y="544033"/>
                      <a:pt x="285369" y="542980"/>
                    </a:cubicBezTo>
                    <a:cubicBezTo>
                      <a:pt x="277142" y="540150"/>
                      <a:pt x="23423" y="450180"/>
                      <a:pt x="8680" y="270503"/>
                    </a:cubicBezTo>
                    <a:cubicBezTo>
                      <a:pt x="-6326" y="88193"/>
                      <a:pt x="64886" y="5266"/>
                      <a:pt x="65545" y="4410"/>
                    </a:cubicBezTo>
                    <a:lnTo>
                      <a:pt x="60608" y="0"/>
                    </a:lnTo>
                    <a:cubicBezTo>
                      <a:pt x="59884" y="856"/>
                      <a:pt x="-13171" y="85626"/>
                      <a:pt x="2098" y="270964"/>
                    </a:cubicBezTo>
                    <a:cubicBezTo>
                      <a:pt x="8417" y="348100"/>
                      <a:pt x="59160" y="420695"/>
                      <a:pt x="148867" y="480916"/>
                    </a:cubicBezTo>
                    <a:cubicBezTo>
                      <a:pt x="216328" y="526263"/>
                      <a:pt x="282802" y="549035"/>
                      <a:pt x="283460" y="549232"/>
                    </a:cubicBezTo>
                    <a:lnTo>
                      <a:pt x="283921" y="549364"/>
                    </a:lnTo>
                    <a:cubicBezTo>
                      <a:pt x="284513" y="549561"/>
                      <a:pt x="355331" y="563844"/>
                      <a:pt x="398770" y="6409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26C0E11E-37A6-4C61-80C5-D12C4E68A10C}"/>
                  </a:ext>
                </a:extLst>
              </p:cNvPr>
              <p:cNvSpPr/>
              <p:nvPr/>
            </p:nvSpPr>
            <p:spPr>
              <a:xfrm>
                <a:off x="5745433" y="5756507"/>
                <a:ext cx="63403" cy="168422"/>
              </a:xfrm>
              <a:custGeom>
                <a:avLst/>
                <a:gdLst>
                  <a:gd name="connsiteX0" fmla="*/ 17473 w 63403"/>
                  <a:gd name="connsiteY0" fmla="*/ 168422 h 168422"/>
                  <a:gd name="connsiteX1" fmla="*/ 30900 w 63403"/>
                  <a:gd name="connsiteY1" fmla="*/ 151639 h 168422"/>
                  <a:gd name="connsiteX2" fmla="*/ 50579 w 63403"/>
                  <a:gd name="connsiteY2" fmla="*/ 123997 h 168422"/>
                  <a:gd name="connsiteX3" fmla="*/ 62162 w 63403"/>
                  <a:gd name="connsiteY3" fmla="*/ 58576 h 168422"/>
                  <a:gd name="connsiteX4" fmla="*/ 30834 w 63403"/>
                  <a:gd name="connsiteY4" fmla="*/ 0 h 168422"/>
                  <a:gd name="connsiteX5" fmla="*/ 28004 w 63403"/>
                  <a:gd name="connsiteY5" fmla="*/ 27379 h 168422"/>
                  <a:gd name="connsiteX6" fmla="*/ 12471 w 63403"/>
                  <a:gd name="connsiteY6" fmla="*/ 50152 h 168422"/>
                  <a:gd name="connsiteX7" fmla="*/ 295 w 63403"/>
                  <a:gd name="connsiteY7" fmla="*/ 99711 h 168422"/>
                  <a:gd name="connsiteX8" fmla="*/ 9115 w 63403"/>
                  <a:gd name="connsiteY8" fmla="*/ 135185 h 168422"/>
                  <a:gd name="connsiteX9" fmla="*/ 17473 w 63403"/>
                  <a:gd name="connsiteY9" fmla="*/ 168422 h 16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03" h="168422">
                    <a:moveTo>
                      <a:pt x="17473" y="168422"/>
                    </a:moveTo>
                    <a:cubicBezTo>
                      <a:pt x="21949" y="162828"/>
                      <a:pt x="26424" y="157234"/>
                      <a:pt x="30900" y="151639"/>
                    </a:cubicBezTo>
                    <a:cubicBezTo>
                      <a:pt x="38008" y="142820"/>
                      <a:pt x="45116" y="133935"/>
                      <a:pt x="50579" y="123997"/>
                    </a:cubicBezTo>
                    <a:cubicBezTo>
                      <a:pt x="61570" y="104318"/>
                      <a:pt x="65716" y="80887"/>
                      <a:pt x="62162" y="58576"/>
                    </a:cubicBezTo>
                    <a:cubicBezTo>
                      <a:pt x="58608" y="36330"/>
                      <a:pt x="47354" y="15335"/>
                      <a:pt x="30834" y="0"/>
                    </a:cubicBezTo>
                    <a:cubicBezTo>
                      <a:pt x="35046" y="8161"/>
                      <a:pt x="32282" y="19218"/>
                      <a:pt x="28004" y="27379"/>
                    </a:cubicBezTo>
                    <a:cubicBezTo>
                      <a:pt x="23726" y="35540"/>
                      <a:pt x="17407" y="42385"/>
                      <a:pt x="12471" y="50152"/>
                    </a:cubicBezTo>
                    <a:cubicBezTo>
                      <a:pt x="3125" y="64697"/>
                      <a:pt x="-1219" y="82467"/>
                      <a:pt x="295" y="99711"/>
                    </a:cubicBezTo>
                    <a:cubicBezTo>
                      <a:pt x="1348" y="111887"/>
                      <a:pt x="5231" y="123602"/>
                      <a:pt x="9115" y="135185"/>
                    </a:cubicBezTo>
                    <a:cubicBezTo>
                      <a:pt x="12932" y="146571"/>
                      <a:pt x="13722" y="157102"/>
                      <a:pt x="17473" y="168422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EF1BF609-58AC-48F4-BEEA-C381997194DB}"/>
                  </a:ext>
                </a:extLst>
              </p:cNvPr>
              <p:cNvSpPr/>
              <p:nvPr/>
            </p:nvSpPr>
            <p:spPr>
              <a:xfrm>
                <a:off x="5570790" y="5895998"/>
                <a:ext cx="181854" cy="69140"/>
              </a:xfrm>
              <a:custGeom>
                <a:avLst/>
                <a:gdLst>
                  <a:gd name="connsiteX0" fmla="*/ 0 w 181854"/>
                  <a:gd name="connsiteY0" fmla="*/ 43345 h 69140"/>
                  <a:gd name="connsiteX1" fmla="*/ 28696 w 181854"/>
                  <a:gd name="connsiteY1" fmla="*/ 40449 h 69140"/>
                  <a:gd name="connsiteX2" fmla="*/ 52587 w 181854"/>
                  <a:gd name="connsiteY2" fmla="*/ 23139 h 69140"/>
                  <a:gd name="connsiteX3" fmla="*/ 76412 w 181854"/>
                  <a:gd name="connsiteY3" fmla="*/ 5698 h 69140"/>
                  <a:gd name="connsiteX4" fmla="*/ 181849 w 181854"/>
                  <a:gd name="connsiteY4" fmla="*/ 25970 h 69140"/>
                  <a:gd name="connsiteX5" fmla="*/ 86943 w 181854"/>
                  <a:gd name="connsiteY5" fmla="*/ 68881 h 69140"/>
                  <a:gd name="connsiteX6" fmla="*/ 0 w 181854"/>
                  <a:gd name="connsiteY6" fmla="*/ 43345 h 6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854" h="69140">
                    <a:moveTo>
                      <a:pt x="0" y="43345"/>
                    </a:moveTo>
                    <a:cubicBezTo>
                      <a:pt x="9346" y="46636"/>
                      <a:pt x="19810" y="44727"/>
                      <a:pt x="28696" y="40449"/>
                    </a:cubicBezTo>
                    <a:cubicBezTo>
                      <a:pt x="37581" y="36171"/>
                      <a:pt x="45150" y="29590"/>
                      <a:pt x="52587" y="23139"/>
                    </a:cubicBezTo>
                    <a:cubicBezTo>
                      <a:pt x="60024" y="16624"/>
                      <a:pt x="67329" y="9581"/>
                      <a:pt x="76412" y="5698"/>
                    </a:cubicBezTo>
                    <a:cubicBezTo>
                      <a:pt x="111755" y="-9374"/>
                      <a:pt x="176057" y="8265"/>
                      <a:pt x="181849" y="25970"/>
                    </a:cubicBezTo>
                    <a:cubicBezTo>
                      <a:pt x="182375" y="27549"/>
                      <a:pt x="147427" y="72962"/>
                      <a:pt x="86943" y="68881"/>
                    </a:cubicBezTo>
                    <a:cubicBezTo>
                      <a:pt x="26589" y="64801"/>
                      <a:pt x="0" y="43345"/>
                      <a:pt x="0" y="4334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E0E8D473-14EC-4E5B-BD86-DDDADA1BEA11}"/>
                  </a:ext>
                </a:extLst>
              </p:cNvPr>
              <p:cNvSpPr/>
              <p:nvPr/>
            </p:nvSpPr>
            <p:spPr>
              <a:xfrm>
                <a:off x="5677855" y="5702341"/>
                <a:ext cx="66451" cy="163354"/>
              </a:xfrm>
              <a:custGeom>
                <a:avLst/>
                <a:gdLst>
                  <a:gd name="connsiteX0" fmla="*/ 21275 w 66451"/>
                  <a:gd name="connsiteY0" fmla="*/ 163355 h 163354"/>
                  <a:gd name="connsiteX1" fmla="*/ 1596 w 66451"/>
                  <a:gd name="connsiteY1" fmla="*/ 113730 h 163354"/>
                  <a:gd name="connsiteX2" fmla="*/ 10350 w 66451"/>
                  <a:gd name="connsiteY2" fmla="*/ 62394 h 163354"/>
                  <a:gd name="connsiteX3" fmla="*/ 29042 w 66451"/>
                  <a:gd name="connsiteY3" fmla="*/ 44097 h 163354"/>
                  <a:gd name="connsiteX4" fmla="*/ 46943 w 66451"/>
                  <a:gd name="connsiteY4" fmla="*/ 25076 h 163354"/>
                  <a:gd name="connsiteX5" fmla="*/ 50366 w 66451"/>
                  <a:gd name="connsiteY5" fmla="*/ 0 h 163354"/>
                  <a:gd name="connsiteX6" fmla="*/ 66293 w 66451"/>
                  <a:gd name="connsiteY6" fmla="*/ 49691 h 163354"/>
                  <a:gd name="connsiteX7" fmla="*/ 50234 w 66451"/>
                  <a:gd name="connsiteY7" fmla="*/ 109188 h 163354"/>
                  <a:gd name="connsiteX8" fmla="*/ 21275 w 66451"/>
                  <a:gd name="connsiteY8" fmla="*/ 163355 h 16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1" h="163354">
                    <a:moveTo>
                      <a:pt x="21275" y="163355"/>
                    </a:moveTo>
                    <a:cubicBezTo>
                      <a:pt x="13180" y="147427"/>
                      <a:pt x="5019" y="131237"/>
                      <a:pt x="1596" y="113730"/>
                    </a:cubicBezTo>
                    <a:cubicBezTo>
                      <a:pt x="-1826" y="96223"/>
                      <a:pt x="-115" y="76873"/>
                      <a:pt x="10350" y="62394"/>
                    </a:cubicBezTo>
                    <a:cubicBezTo>
                      <a:pt x="15484" y="55285"/>
                      <a:pt x="22328" y="49757"/>
                      <a:pt x="29042" y="44097"/>
                    </a:cubicBezTo>
                    <a:cubicBezTo>
                      <a:pt x="35755" y="38437"/>
                      <a:pt x="42402" y="32579"/>
                      <a:pt x="46943" y="25076"/>
                    </a:cubicBezTo>
                    <a:cubicBezTo>
                      <a:pt x="51419" y="17573"/>
                      <a:pt x="53525" y="8161"/>
                      <a:pt x="50366" y="0"/>
                    </a:cubicBezTo>
                    <a:cubicBezTo>
                      <a:pt x="63858" y="12703"/>
                      <a:pt x="67281" y="31197"/>
                      <a:pt x="66293" y="49691"/>
                    </a:cubicBezTo>
                    <a:cubicBezTo>
                      <a:pt x="65174" y="70292"/>
                      <a:pt x="58856" y="90431"/>
                      <a:pt x="50234" y="109188"/>
                    </a:cubicBezTo>
                    <a:cubicBezTo>
                      <a:pt x="41481" y="127880"/>
                      <a:pt x="32135" y="145782"/>
                      <a:pt x="21275" y="16335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418D624D-4EAB-4D04-BB6D-AF969C152E6D}"/>
                  </a:ext>
                </a:extLst>
              </p:cNvPr>
              <p:cNvSpPr/>
              <p:nvPr/>
            </p:nvSpPr>
            <p:spPr>
              <a:xfrm>
                <a:off x="5512543" y="5794542"/>
                <a:ext cx="172700" cy="75811"/>
              </a:xfrm>
              <a:custGeom>
                <a:avLst/>
                <a:gdLst>
                  <a:gd name="connsiteX0" fmla="*/ 172700 w 172700"/>
                  <a:gd name="connsiteY0" fmla="*/ 62926 h 75811"/>
                  <a:gd name="connsiteX1" fmla="*/ 133869 w 172700"/>
                  <a:gd name="connsiteY1" fmla="*/ 21002 h 75811"/>
                  <a:gd name="connsiteX2" fmla="*/ 81743 w 172700"/>
                  <a:gd name="connsiteY2" fmla="*/ 7 h 75811"/>
                  <a:gd name="connsiteX3" fmla="*/ 0 w 172700"/>
                  <a:gd name="connsiteY3" fmla="*/ 13236 h 75811"/>
                  <a:gd name="connsiteX4" fmla="*/ 87864 w 172700"/>
                  <a:gd name="connsiteY4" fmla="*/ 72009 h 75811"/>
                  <a:gd name="connsiteX5" fmla="*/ 172700 w 172700"/>
                  <a:gd name="connsiteY5" fmla="*/ 62926 h 7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700" h="75811">
                    <a:moveTo>
                      <a:pt x="172700" y="62926"/>
                    </a:moveTo>
                    <a:cubicBezTo>
                      <a:pt x="160788" y="47987"/>
                      <a:pt x="148809" y="32915"/>
                      <a:pt x="133869" y="21002"/>
                    </a:cubicBezTo>
                    <a:cubicBezTo>
                      <a:pt x="118995" y="9023"/>
                      <a:pt x="100830" y="270"/>
                      <a:pt x="81743" y="7"/>
                    </a:cubicBezTo>
                    <a:cubicBezTo>
                      <a:pt x="53969" y="-388"/>
                      <a:pt x="27511" y="16921"/>
                      <a:pt x="0" y="13236"/>
                    </a:cubicBezTo>
                    <a:cubicBezTo>
                      <a:pt x="24154" y="38640"/>
                      <a:pt x="54101" y="62532"/>
                      <a:pt x="87864" y="72009"/>
                    </a:cubicBezTo>
                    <a:cubicBezTo>
                      <a:pt x="115638" y="79841"/>
                      <a:pt x="146440" y="74971"/>
                      <a:pt x="172700" y="62926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1A89F78A-2DD6-467E-A1BD-43A3551DDC76}"/>
                  </a:ext>
                </a:extLst>
              </p:cNvPr>
              <p:cNvSpPr/>
              <p:nvPr/>
            </p:nvSpPr>
            <p:spPr>
              <a:xfrm>
                <a:off x="5498393" y="5661009"/>
                <a:ext cx="134917" cy="91226"/>
              </a:xfrm>
              <a:custGeom>
                <a:avLst/>
                <a:gdLst>
                  <a:gd name="connsiteX0" fmla="*/ 133869 w 134917"/>
                  <a:gd name="connsiteY0" fmla="*/ 86548 h 91226"/>
                  <a:gd name="connsiteX1" fmla="*/ 122220 w 134917"/>
                  <a:gd name="connsiteY1" fmla="*/ 44755 h 91226"/>
                  <a:gd name="connsiteX2" fmla="*/ 94314 w 134917"/>
                  <a:gd name="connsiteY2" fmla="*/ 12505 h 91226"/>
                  <a:gd name="connsiteX3" fmla="*/ 47387 w 134917"/>
                  <a:gd name="connsiteY3" fmla="*/ 5199 h 91226"/>
                  <a:gd name="connsiteX4" fmla="*/ 0 w 134917"/>
                  <a:gd name="connsiteY4" fmla="*/ 0 h 91226"/>
                  <a:gd name="connsiteX5" fmla="*/ 49033 w 134917"/>
                  <a:gd name="connsiteY5" fmla="*/ 73253 h 91226"/>
                  <a:gd name="connsiteX6" fmla="*/ 134856 w 134917"/>
                  <a:gd name="connsiteY6" fmla="*/ 88325 h 91226"/>
                  <a:gd name="connsiteX7" fmla="*/ 133869 w 134917"/>
                  <a:gd name="connsiteY7" fmla="*/ 86548 h 9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917" h="91226">
                    <a:moveTo>
                      <a:pt x="133869" y="86548"/>
                    </a:moveTo>
                    <a:cubicBezTo>
                      <a:pt x="131039" y="72331"/>
                      <a:pt x="128143" y="57984"/>
                      <a:pt x="122220" y="44755"/>
                    </a:cubicBezTo>
                    <a:cubicBezTo>
                      <a:pt x="116296" y="31526"/>
                      <a:pt x="107082" y="19284"/>
                      <a:pt x="94314" y="12505"/>
                    </a:cubicBezTo>
                    <a:cubicBezTo>
                      <a:pt x="80164" y="5002"/>
                      <a:pt x="63380" y="4804"/>
                      <a:pt x="47387" y="5199"/>
                    </a:cubicBezTo>
                    <a:cubicBezTo>
                      <a:pt x="31394" y="5594"/>
                      <a:pt x="14743" y="6187"/>
                      <a:pt x="0" y="0"/>
                    </a:cubicBezTo>
                    <a:cubicBezTo>
                      <a:pt x="5331" y="29419"/>
                      <a:pt x="24088" y="56931"/>
                      <a:pt x="49033" y="73253"/>
                    </a:cubicBezTo>
                    <a:cubicBezTo>
                      <a:pt x="74043" y="89641"/>
                      <a:pt x="105832" y="95235"/>
                      <a:pt x="134856" y="88325"/>
                    </a:cubicBezTo>
                    <a:cubicBezTo>
                      <a:pt x="135251" y="88983"/>
                      <a:pt x="133606" y="85889"/>
                      <a:pt x="133869" y="86548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E4E22010-24BF-4E41-8480-ADABE3E35B2A}"/>
                  </a:ext>
                </a:extLst>
              </p:cNvPr>
              <p:cNvSpPr/>
              <p:nvPr/>
            </p:nvSpPr>
            <p:spPr>
              <a:xfrm>
                <a:off x="5631700" y="5626061"/>
                <a:ext cx="82054" cy="120179"/>
              </a:xfrm>
              <a:custGeom>
                <a:avLst/>
                <a:gdLst>
                  <a:gd name="connsiteX0" fmla="*/ 561 w 82054"/>
                  <a:gd name="connsiteY0" fmla="*/ 120180 h 120179"/>
                  <a:gd name="connsiteX1" fmla="*/ 2207 w 82054"/>
                  <a:gd name="connsiteY1" fmla="*/ 77728 h 120179"/>
                  <a:gd name="connsiteX2" fmla="*/ 23794 w 82054"/>
                  <a:gd name="connsiteY2" fmla="*/ 42188 h 120179"/>
                  <a:gd name="connsiteX3" fmla="*/ 49133 w 82054"/>
                  <a:gd name="connsiteY3" fmla="*/ 30078 h 120179"/>
                  <a:gd name="connsiteX4" fmla="*/ 78685 w 82054"/>
                  <a:gd name="connsiteY4" fmla="*/ 0 h 120179"/>
                  <a:gd name="connsiteX5" fmla="*/ 74736 w 82054"/>
                  <a:gd name="connsiteY5" fmla="*/ 58379 h 120179"/>
                  <a:gd name="connsiteX6" fmla="*/ 37418 w 82054"/>
                  <a:gd name="connsiteY6" fmla="*/ 102672 h 120179"/>
                  <a:gd name="connsiteX7" fmla="*/ 561 w 82054"/>
                  <a:gd name="connsiteY7" fmla="*/ 120180 h 1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054" h="120179">
                    <a:moveTo>
                      <a:pt x="561" y="120180"/>
                    </a:moveTo>
                    <a:cubicBezTo>
                      <a:pt x="-97" y="105963"/>
                      <a:pt x="-755" y="91615"/>
                      <a:pt x="2207" y="77728"/>
                    </a:cubicBezTo>
                    <a:cubicBezTo>
                      <a:pt x="5168" y="63841"/>
                      <a:pt x="12079" y="50217"/>
                      <a:pt x="23794" y="42188"/>
                    </a:cubicBezTo>
                    <a:cubicBezTo>
                      <a:pt x="31560" y="36923"/>
                      <a:pt x="40775" y="34356"/>
                      <a:pt x="49133" y="30078"/>
                    </a:cubicBezTo>
                    <a:cubicBezTo>
                      <a:pt x="61836" y="23562"/>
                      <a:pt x="72366" y="12834"/>
                      <a:pt x="78685" y="0"/>
                    </a:cubicBezTo>
                    <a:cubicBezTo>
                      <a:pt x="84082" y="18757"/>
                      <a:pt x="83160" y="40806"/>
                      <a:pt x="74736" y="58379"/>
                    </a:cubicBezTo>
                    <a:cubicBezTo>
                      <a:pt x="66311" y="75951"/>
                      <a:pt x="52819" y="90760"/>
                      <a:pt x="37418" y="102672"/>
                    </a:cubicBezTo>
                    <a:cubicBezTo>
                      <a:pt x="26953" y="110833"/>
                      <a:pt x="12540" y="114651"/>
                      <a:pt x="561" y="1201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7A036A4B-E333-438E-9555-ED33F7DAF1C2}"/>
                  </a:ext>
                </a:extLst>
              </p:cNvPr>
              <p:cNvSpPr/>
              <p:nvPr/>
            </p:nvSpPr>
            <p:spPr>
              <a:xfrm>
                <a:off x="5541597" y="5514174"/>
                <a:ext cx="90079" cy="115506"/>
              </a:xfrm>
              <a:custGeom>
                <a:avLst/>
                <a:gdLst>
                  <a:gd name="connsiteX0" fmla="*/ 86321 w 90079"/>
                  <a:gd name="connsiteY0" fmla="*/ 115507 h 115506"/>
                  <a:gd name="connsiteX1" fmla="*/ 79476 w 90079"/>
                  <a:gd name="connsiteY1" fmla="*/ 59695 h 115506"/>
                  <a:gd name="connsiteX2" fmla="*/ 1748 w 90079"/>
                  <a:gd name="connsiteY2" fmla="*/ 0 h 115506"/>
                  <a:gd name="connsiteX3" fmla="*/ 18728 w 90079"/>
                  <a:gd name="connsiteY3" fmla="*/ 75096 h 115506"/>
                  <a:gd name="connsiteX4" fmla="*/ 86321 w 90079"/>
                  <a:gd name="connsiteY4" fmla="*/ 115507 h 11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079" h="115506">
                    <a:moveTo>
                      <a:pt x="86321" y="115507"/>
                    </a:moveTo>
                    <a:cubicBezTo>
                      <a:pt x="93166" y="97275"/>
                      <a:pt x="90533" y="75754"/>
                      <a:pt x="79476" y="59695"/>
                    </a:cubicBezTo>
                    <a:cubicBezTo>
                      <a:pt x="60784" y="32645"/>
                      <a:pt x="23598" y="24615"/>
                      <a:pt x="1748" y="0"/>
                    </a:cubicBezTo>
                    <a:cubicBezTo>
                      <a:pt x="-3518" y="25668"/>
                      <a:pt x="3393" y="53837"/>
                      <a:pt x="18728" y="75096"/>
                    </a:cubicBezTo>
                    <a:cubicBezTo>
                      <a:pt x="34063" y="96354"/>
                      <a:pt x="60324" y="112282"/>
                      <a:pt x="86321" y="11550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5305E681-B44C-4AC8-8196-F6145DF5B6E7}"/>
                  </a:ext>
                </a:extLst>
              </p:cNvPr>
              <p:cNvSpPr/>
              <p:nvPr/>
            </p:nvSpPr>
            <p:spPr>
              <a:xfrm>
                <a:off x="5632920" y="5555177"/>
                <a:ext cx="116427" cy="71629"/>
              </a:xfrm>
              <a:custGeom>
                <a:avLst/>
                <a:gdLst>
                  <a:gd name="connsiteX0" fmla="*/ 0 w 116427"/>
                  <a:gd name="connsiteY0" fmla="*/ 71344 h 71629"/>
                  <a:gd name="connsiteX1" fmla="*/ 12439 w 116427"/>
                  <a:gd name="connsiteY1" fmla="*/ 37515 h 71629"/>
                  <a:gd name="connsiteX2" fmla="*/ 38568 w 116427"/>
                  <a:gd name="connsiteY2" fmla="*/ 13690 h 71629"/>
                  <a:gd name="connsiteX3" fmla="*/ 67988 w 116427"/>
                  <a:gd name="connsiteY3" fmla="*/ 10465 h 71629"/>
                  <a:gd name="connsiteX4" fmla="*/ 116428 w 116427"/>
                  <a:gd name="connsiteY4" fmla="*/ 0 h 71629"/>
                  <a:gd name="connsiteX5" fmla="*/ 71673 w 116427"/>
                  <a:gd name="connsiteY5" fmla="*/ 55483 h 71629"/>
                  <a:gd name="connsiteX6" fmla="*/ 0 w 116427"/>
                  <a:gd name="connsiteY6" fmla="*/ 71344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427" h="71629">
                    <a:moveTo>
                      <a:pt x="0" y="71344"/>
                    </a:moveTo>
                    <a:cubicBezTo>
                      <a:pt x="3225" y="59761"/>
                      <a:pt x="6582" y="48045"/>
                      <a:pt x="12439" y="37515"/>
                    </a:cubicBezTo>
                    <a:cubicBezTo>
                      <a:pt x="18362" y="27050"/>
                      <a:pt x="27248" y="17704"/>
                      <a:pt x="38568" y="13690"/>
                    </a:cubicBezTo>
                    <a:cubicBezTo>
                      <a:pt x="47914" y="10399"/>
                      <a:pt x="58115" y="10926"/>
                      <a:pt x="67988" y="10465"/>
                    </a:cubicBezTo>
                    <a:cubicBezTo>
                      <a:pt x="84573" y="9741"/>
                      <a:pt x="101027" y="6187"/>
                      <a:pt x="116428" y="0"/>
                    </a:cubicBezTo>
                    <a:cubicBezTo>
                      <a:pt x="107345" y="22443"/>
                      <a:pt x="92208" y="42517"/>
                      <a:pt x="71673" y="55483"/>
                    </a:cubicBezTo>
                    <a:cubicBezTo>
                      <a:pt x="51205" y="68449"/>
                      <a:pt x="24220" y="72858"/>
                      <a:pt x="0" y="713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45E92770-815D-426A-B2E7-8B8F9609E59D}"/>
                  </a:ext>
                </a:extLst>
              </p:cNvPr>
              <p:cNvSpPr/>
              <p:nvPr/>
            </p:nvSpPr>
            <p:spPr>
              <a:xfrm>
                <a:off x="5608740" y="5387939"/>
                <a:ext cx="48689" cy="156443"/>
              </a:xfrm>
              <a:custGeom>
                <a:avLst/>
                <a:gdLst>
                  <a:gd name="connsiteX0" fmla="*/ 35237 w 48689"/>
                  <a:gd name="connsiteY0" fmla="*/ 156444 h 156443"/>
                  <a:gd name="connsiteX1" fmla="*/ 48663 w 48689"/>
                  <a:gd name="connsiteY1" fmla="*/ 69436 h 156443"/>
                  <a:gd name="connsiteX2" fmla="*/ 44254 w 48689"/>
                  <a:gd name="connsiteY2" fmla="*/ 31723 h 156443"/>
                  <a:gd name="connsiteX3" fmla="*/ 24048 w 48689"/>
                  <a:gd name="connsiteY3" fmla="*/ 0 h 156443"/>
                  <a:gd name="connsiteX4" fmla="*/ 21153 w 48689"/>
                  <a:gd name="connsiteY4" fmla="*/ 28235 h 156443"/>
                  <a:gd name="connsiteX5" fmla="*/ 6805 w 48689"/>
                  <a:gd name="connsiteY5" fmla="*/ 53442 h 156443"/>
                  <a:gd name="connsiteX6" fmla="*/ 4304 w 48689"/>
                  <a:gd name="connsiteY6" fmla="*/ 108332 h 156443"/>
                  <a:gd name="connsiteX7" fmla="*/ 35237 w 48689"/>
                  <a:gd name="connsiteY7" fmla="*/ 156444 h 15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689" h="156443">
                    <a:moveTo>
                      <a:pt x="35237" y="156444"/>
                    </a:moveTo>
                    <a:cubicBezTo>
                      <a:pt x="41687" y="127748"/>
                      <a:pt x="48137" y="98855"/>
                      <a:pt x="48663" y="69436"/>
                    </a:cubicBezTo>
                    <a:cubicBezTo>
                      <a:pt x="48861" y="56733"/>
                      <a:pt x="48005" y="43899"/>
                      <a:pt x="44254" y="31723"/>
                    </a:cubicBezTo>
                    <a:cubicBezTo>
                      <a:pt x="40568" y="19547"/>
                      <a:pt x="33921" y="8095"/>
                      <a:pt x="24048" y="0"/>
                    </a:cubicBezTo>
                    <a:cubicBezTo>
                      <a:pt x="27142" y="9148"/>
                      <a:pt x="25431" y="19547"/>
                      <a:pt x="21153" y="28235"/>
                    </a:cubicBezTo>
                    <a:cubicBezTo>
                      <a:pt x="16875" y="36923"/>
                      <a:pt x="10951" y="44689"/>
                      <a:pt x="6805" y="53442"/>
                    </a:cubicBezTo>
                    <a:cubicBezTo>
                      <a:pt x="-1291" y="70423"/>
                      <a:pt x="-2212" y="90628"/>
                      <a:pt x="4304" y="108332"/>
                    </a:cubicBezTo>
                    <a:cubicBezTo>
                      <a:pt x="10885" y="126037"/>
                      <a:pt x="22337" y="142688"/>
                      <a:pt x="35237" y="1564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2B37EE2B-C3A0-4210-AB3C-C1A59C709418}"/>
                  </a:ext>
                </a:extLst>
              </p:cNvPr>
              <p:cNvSpPr/>
              <p:nvPr/>
            </p:nvSpPr>
            <p:spPr>
              <a:xfrm>
                <a:off x="5647794" y="5471788"/>
                <a:ext cx="127353" cy="71870"/>
              </a:xfrm>
              <a:custGeom>
                <a:avLst/>
                <a:gdLst>
                  <a:gd name="connsiteX0" fmla="*/ 0 w 127353"/>
                  <a:gd name="connsiteY0" fmla="*/ 71871 h 71870"/>
                  <a:gd name="connsiteX1" fmla="*/ 15006 w 127353"/>
                  <a:gd name="connsiteY1" fmla="*/ 40872 h 71870"/>
                  <a:gd name="connsiteX2" fmla="*/ 38371 w 127353"/>
                  <a:gd name="connsiteY2" fmla="*/ 16981 h 71870"/>
                  <a:gd name="connsiteX3" fmla="*/ 127354 w 127353"/>
                  <a:gd name="connsiteY3" fmla="*/ 0 h 71870"/>
                  <a:gd name="connsiteX4" fmla="*/ 115836 w 127353"/>
                  <a:gd name="connsiteY4" fmla="*/ 25537 h 71870"/>
                  <a:gd name="connsiteX5" fmla="*/ 64368 w 127353"/>
                  <a:gd name="connsiteY5" fmla="*/ 58773 h 71870"/>
                  <a:gd name="connsiteX6" fmla="*/ 0 w 127353"/>
                  <a:gd name="connsiteY6" fmla="*/ 71871 h 7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353" h="71870">
                    <a:moveTo>
                      <a:pt x="0" y="71871"/>
                    </a:moveTo>
                    <a:cubicBezTo>
                      <a:pt x="4081" y="61340"/>
                      <a:pt x="9214" y="50546"/>
                      <a:pt x="15006" y="40872"/>
                    </a:cubicBezTo>
                    <a:cubicBezTo>
                      <a:pt x="20798" y="31197"/>
                      <a:pt x="28498" y="22443"/>
                      <a:pt x="38371" y="16981"/>
                    </a:cubicBezTo>
                    <a:cubicBezTo>
                      <a:pt x="65026" y="2172"/>
                      <a:pt x="100435" y="14348"/>
                      <a:pt x="127354" y="0"/>
                    </a:cubicBezTo>
                    <a:cubicBezTo>
                      <a:pt x="124129" y="8490"/>
                      <a:pt x="121628" y="18494"/>
                      <a:pt x="115836" y="25537"/>
                    </a:cubicBezTo>
                    <a:cubicBezTo>
                      <a:pt x="102673" y="41464"/>
                      <a:pt x="83981" y="52126"/>
                      <a:pt x="64368" y="58773"/>
                    </a:cubicBezTo>
                    <a:cubicBezTo>
                      <a:pt x="44886" y="65421"/>
                      <a:pt x="461" y="71015"/>
                      <a:pt x="0" y="7187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2A02B986-F8FD-4926-B915-A70E57B2B0F7}"/>
                  </a:ext>
                </a:extLst>
              </p:cNvPr>
              <p:cNvSpPr/>
              <p:nvPr/>
            </p:nvSpPr>
            <p:spPr>
              <a:xfrm>
                <a:off x="5684066" y="5331140"/>
                <a:ext cx="71860" cy="131763"/>
              </a:xfrm>
              <a:custGeom>
                <a:avLst/>
                <a:gdLst>
                  <a:gd name="connsiteX0" fmla="*/ 2889 w 71860"/>
                  <a:gd name="connsiteY0" fmla="*/ 131763 h 131763"/>
                  <a:gd name="connsiteX1" fmla="*/ 38364 w 71860"/>
                  <a:gd name="connsiteY1" fmla="*/ 97605 h 131763"/>
                  <a:gd name="connsiteX2" fmla="*/ 70679 w 71860"/>
                  <a:gd name="connsiteY2" fmla="*/ 61077 h 131763"/>
                  <a:gd name="connsiteX3" fmla="*/ 66204 w 71860"/>
                  <a:gd name="connsiteY3" fmla="*/ 0 h 131763"/>
                  <a:gd name="connsiteX4" fmla="*/ 50605 w 71860"/>
                  <a:gd name="connsiteY4" fmla="*/ 16849 h 131763"/>
                  <a:gd name="connsiteX5" fmla="*/ 23687 w 71860"/>
                  <a:gd name="connsiteY5" fmla="*/ 41793 h 131763"/>
                  <a:gd name="connsiteX6" fmla="*/ 2889 w 71860"/>
                  <a:gd name="connsiteY6" fmla="*/ 131763 h 13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60" h="131763">
                    <a:moveTo>
                      <a:pt x="2889" y="131763"/>
                    </a:moveTo>
                    <a:cubicBezTo>
                      <a:pt x="9405" y="116428"/>
                      <a:pt x="24477" y="106885"/>
                      <a:pt x="38364" y="97605"/>
                    </a:cubicBezTo>
                    <a:cubicBezTo>
                      <a:pt x="52251" y="88325"/>
                      <a:pt x="66664" y="77268"/>
                      <a:pt x="70679" y="61077"/>
                    </a:cubicBezTo>
                    <a:cubicBezTo>
                      <a:pt x="75681" y="41135"/>
                      <a:pt x="62979" y="20337"/>
                      <a:pt x="66204" y="0"/>
                    </a:cubicBezTo>
                    <a:cubicBezTo>
                      <a:pt x="60609" y="4607"/>
                      <a:pt x="56200" y="12242"/>
                      <a:pt x="50605" y="16849"/>
                    </a:cubicBezTo>
                    <a:cubicBezTo>
                      <a:pt x="41128" y="24615"/>
                      <a:pt x="31650" y="32447"/>
                      <a:pt x="23687" y="41793"/>
                    </a:cubicBezTo>
                    <a:cubicBezTo>
                      <a:pt x="2560" y="66540"/>
                      <a:pt x="-4614" y="100171"/>
                      <a:pt x="2889" y="131763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57C08121-F692-4BE3-9FCE-0E041ED0B597}"/>
                  </a:ext>
                </a:extLst>
              </p:cNvPr>
              <p:cNvSpPr/>
              <p:nvPr/>
            </p:nvSpPr>
            <p:spPr>
              <a:xfrm>
                <a:off x="5895920" y="5324690"/>
                <a:ext cx="202251" cy="453009"/>
              </a:xfrm>
              <a:custGeom>
                <a:avLst/>
                <a:gdLst>
                  <a:gd name="connsiteX0" fmla="*/ 1251 w 202251"/>
                  <a:gd name="connsiteY0" fmla="*/ 453009 h 453009"/>
                  <a:gd name="connsiteX1" fmla="*/ 1251 w 202251"/>
                  <a:gd name="connsiteY1" fmla="*/ 413784 h 453009"/>
                  <a:gd name="connsiteX2" fmla="*/ 71278 w 202251"/>
                  <a:gd name="connsiteY2" fmla="*/ 405096 h 453009"/>
                  <a:gd name="connsiteX3" fmla="*/ 71278 w 202251"/>
                  <a:gd name="connsiteY3" fmla="*/ 65618 h 453009"/>
                  <a:gd name="connsiteX4" fmla="*/ 0 w 202251"/>
                  <a:gd name="connsiteY4" fmla="*/ 66869 h 453009"/>
                  <a:gd name="connsiteX5" fmla="*/ 0 w 202251"/>
                  <a:gd name="connsiteY5" fmla="*/ 28630 h 453009"/>
                  <a:gd name="connsiteX6" fmla="*/ 132553 w 202251"/>
                  <a:gd name="connsiteY6" fmla="*/ 0 h 453009"/>
                  <a:gd name="connsiteX7" fmla="*/ 132553 w 202251"/>
                  <a:gd name="connsiteY7" fmla="*/ 405096 h 453009"/>
                  <a:gd name="connsiteX8" fmla="*/ 202252 w 202251"/>
                  <a:gd name="connsiteY8" fmla="*/ 413784 h 453009"/>
                  <a:gd name="connsiteX9" fmla="*/ 202252 w 202251"/>
                  <a:gd name="connsiteY9" fmla="*/ 453009 h 453009"/>
                  <a:gd name="connsiteX10" fmla="*/ 1251 w 202251"/>
                  <a:gd name="connsiteY10" fmla="*/ 453009 h 45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2251" h="453009">
                    <a:moveTo>
                      <a:pt x="1251" y="453009"/>
                    </a:moveTo>
                    <a:lnTo>
                      <a:pt x="1251" y="413784"/>
                    </a:lnTo>
                    <a:lnTo>
                      <a:pt x="71278" y="405096"/>
                    </a:lnTo>
                    <a:lnTo>
                      <a:pt x="71278" y="65618"/>
                    </a:lnTo>
                    <a:lnTo>
                      <a:pt x="0" y="66869"/>
                    </a:lnTo>
                    <a:lnTo>
                      <a:pt x="0" y="28630"/>
                    </a:lnTo>
                    <a:lnTo>
                      <a:pt x="132553" y="0"/>
                    </a:lnTo>
                    <a:lnTo>
                      <a:pt x="132553" y="405096"/>
                    </a:lnTo>
                    <a:lnTo>
                      <a:pt x="202252" y="413784"/>
                    </a:lnTo>
                    <a:lnTo>
                      <a:pt x="202252" y="453009"/>
                    </a:lnTo>
                    <a:lnTo>
                      <a:pt x="1251" y="453009"/>
                    </a:ln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D23B9F73-A634-4A63-A294-83FBD71679BA}"/>
                </a:ext>
              </a:extLst>
            </p:cNvPr>
            <p:cNvSpPr/>
            <p:nvPr/>
          </p:nvSpPr>
          <p:spPr>
            <a:xfrm>
              <a:off x="2231260" y="4327174"/>
              <a:ext cx="251169" cy="85819"/>
            </a:xfrm>
            <a:custGeom>
              <a:avLst/>
              <a:gdLst>
                <a:gd name="connsiteX0" fmla="*/ 1283078 w 1283078"/>
                <a:gd name="connsiteY0" fmla="*/ 438399 h 438398"/>
                <a:gd name="connsiteX1" fmla="*/ 0 w 1283078"/>
                <a:gd name="connsiteY1" fmla="*/ 438399 h 438398"/>
                <a:gd name="connsiteX2" fmla="*/ 438399 w 1283078"/>
                <a:gd name="connsiteY2" fmla="*/ 0 h 438398"/>
                <a:gd name="connsiteX3" fmla="*/ 836913 w 1283078"/>
                <a:gd name="connsiteY3" fmla="*/ 255431 h 438398"/>
                <a:gd name="connsiteX4" fmla="*/ 1022513 w 1283078"/>
                <a:gd name="connsiteY4" fmla="*/ 177834 h 438398"/>
                <a:gd name="connsiteX5" fmla="*/ 1283078 w 1283078"/>
                <a:gd name="connsiteY5" fmla="*/ 438399 h 43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78" h="438398">
                  <a:moveTo>
                    <a:pt x="1283078" y="438399"/>
                  </a:moveTo>
                  <a:lnTo>
                    <a:pt x="0" y="438399"/>
                  </a:lnTo>
                  <a:cubicBezTo>
                    <a:pt x="0" y="196263"/>
                    <a:pt x="196263" y="0"/>
                    <a:pt x="438399" y="0"/>
                  </a:cubicBezTo>
                  <a:cubicBezTo>
                    <a:pt x="615245" y="0"/>
                    <a:pt x="767609" y="104647"/>
                    <a:pt x="836913" y="255431"/>
                  </a:cubicBezTo>
                  <a:cubicBezTo>
                    <a:pt x="884169" y="207517"/>
                    <a:pt x="949853" y="177834"/>
                    <a:pt x="1022513" y="177834"/>
                  </a:cubicBezTo>
                  <a:cubicBezTo>
                    <a:pt x="1166452" y="177834"/>
                    <a:pt x="1283078" y="294460"/>
                    <a:pt x="1283078" y="43839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7DE673D3-30B6-432E-95A6-8222FA4DBA9D}"/>
                </a:ext>
              </a:extLst>
            </p:cNvPr>
            <p:cNvSpPr/>
            <p:nvPr/>
          </p:nvSpPr>
          <p:spPr>
            <a:xfrm>
              <a:off x="1860388" y="4365026"/>
              <a:ext cx="102026" cy="51007"/>
            </a:xfrm>
            <a:custGeom>
              <a:avLst/>
              <a:gdLst>
                <a:gd name="connsiteX0" fmla="*/ 521195 w 521194"/>
                <a:gd name="connsiteY0" fmla="*/ 260565 h 260564"/>
                <a:gd name="connsiteX1" fmla="*/ 0 w 521194"/>
                <a:gd name="connsiteY1" fmla="*/ 260565 h 260564"/>
                <a:gd name="connsiteX2" fmla="*/ 260630 w 521194"/>
                <a:gd name="connsiteY2" fmla="*/ 0 h 260564"/>
                <a:gd name="connsiteX3" fmla="*/ 521195 w 521194"/>
                <a:gd name="connsiteY3" fmla="*/ 260565 h 26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194" h="260564">
                  <a:moveTo>
                    <a:pt x="521195" y="260565"/>
                  </a:moveTo>
                  <a:lnTo>
                    <a:pt x="0" y="260565"/>
                  </a:lnTo>
                  <a:cubicBezTo>
                    <a:pt x="0" y="116625"/>
                    <a:pt x="116691" y="0"/>
                    <a:pt x="260630" y="0"/>
                  </a:cubicBezTo>
                  <a:cubicBezTo>
                    <a:pt x="404569" y="0"/>
                    <a:pt x="521195" y="116625"/>
                    <a:pt x="521195" y="26056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68DC7A2B-6776-4C64-B263-AC0D56130B02}"/>
                </a:ext>
              </a:extLst>
            </p:cNvPr>
            <p:cNvSpPr/>
            <p:nvPr/>
          </p:nvSpPr>
          <p:spPr>
            <a:xfrm>
              <a:off x="1941582" y="4397622"/>
              <a:ext cx="59445" cy="29723"/>
            </a:xfrm>
            <a:custGeom>
              <a:avLst/>
              <a:gdLst>
                <a:gd name="connsiteX0" fmla="*/ 303674 w 303673"/>
                <a:gd name="connsiteY0" fmla="*/ 151837 h 151836"/>
                <a:gd name="connsiteX1" fmla="*/ 0 w 303673"/>
                <a:gd name="connsiteY1" fmla="*/ 151837 h 151836"/>
                <a:gd name="connsiteX2" fmla="*/ 151837 w 303673"/>
                <a:gd name="connsiteY2" fmla="*/ 0 h 151836"/>
                <a:gd name="connsiteX3" fmla="*/ 303674 w 303673"/>
                <a:gd name="connsiteY3" fmla="*/ 151837 h 15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673" h="151836">
                  <a:moveTo>
                    <a:pt x="303674" y="151837"/>
                  </a:moveTo>
                  <a:lnTo>
                    <a:pt x="0" y="151837"/>
                  </a:lnTo>
                  <a:cubicBezTo>
                    <a:pt x="0" y="67987"/>
                    <a:pt x="67988" y="0"/>
                    <a:pt x="151837" y="0"/>
                  </a:cubicBezTo>
                  <a:cubicBezTo>
                    <a:pt x="235752" y="0"/>
                    <a:pt x="303674" y="67987"/>
                    <a:pt x="303674" y="15183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BF9C20F3-E98B-4785-A827-D13D5ADC8842}"/>
                </a:ext>
              </a:extLst>
            </p:cNvPr>
            <p:cNvSpPr/>
            <p:nvPr/>
          </p:nvSpPr>
          <p:spPr>
            <a:xfrm>
              <a:off x="1859228" y="3379613"/>
              <a:ext cx="574061" cy="646223"/>
            </a:xfrm>
            <a:custGeom>
              <a:avLst/>
              <a:gdLst>
                <a:gd name="connsiteX0" fmla="*/ 2509423 w 2932552"/>
                <a:gd name="connsiteY0" fmla="*/ 1589977 h 3301185"/>
                <a:gd name="connsiteX1" fmla="*/ 1922939 w 2932552"/>
                <a:gd name="connsiteY1" fmla="*/ 1870286 h 3301185"/>
                <a:gd name="connsiteX2" fmla="*/ 2174289 w 2932552"/>
                <a:gd name="connsiteY2" fmla="*/ 1615052 h 3301185"/>
                <a:gd name="connsiteX3" fmla="*/ 2270643 w 2932552"/>
                <a:gd name="connsiteY3" fmla="*/ 1489542 h 3301185"/>
                <a:gd name="connsiteX4" fmla="*/ 2383781 w 2932552"/>
                <a:gd name="connsiteY4" fmla="*/ 1092081 h 3301185"/>
                <a:gd name="connsiteX5" fmla="*/ 2383781 w 2932552"/>
                <a:gd name="connsiteY5" fmla="*/ 548179 h 3301185"/>
                <a:gd name="connsiteX6" fmla="*/ 2676990 w 2932552"/>
                <a:gd name="connsiteY6" fmla="*/ 548179 h 3301185"/>
                <a:gd name="connsiteX7" fmla="*/ 2676990 w 2932552"/>
                <a:gd name="connsiteY7" fmla="*/ 1184157 h 3301185"/>
                <a:gd name="connsiteX8" fmla="*/ 2509423 w 2932552"/>
                <a:gd name="connsiteY8" fmla="*/ 1589977 h 3301185"/>
                <a:gd name="connsiteX9" fmla="*/ 2509423 w 2932552"/>
                <a:gd name="connsiteY9" fmla="*/ 1589977 h 3301185"/>
                <a:gd name="connsiteX10" fmla="*/ 427342 w 2932552"/>
                <a:gd name="connsiteY10" fmla="*/ 1589977 h 3301185"/>
                <a:gd name="connsiteX11" fmla="*/ 251416 w 2932552"/>
                <a:gd name="connsiteY11" fmla="*/ 1184091 h 3301185"/>
                <a:gd name="connsiteX12" fmla="*/ 251416 w 2932552"/>
                <a:gd name="connsiteY12" fmla="*/ 543967 h 3301185"/>
                <a:gd name="connsiteX13" fmla="*/ 544625 w 2932552"/>
                <a:gd name="connsiteY13" fmla="*/ 543967 h 3301185"/>
                <a:gd name="connsiteX14" fmla="*/ 544625 w 2932552"/>
                <a:gd name="connsiteY14" fmla="*/ 1087868 h 3301185"/>
                <a:gd name="connsiteX15" fmla="*/ 657763 w 2932552"/>
                <a:gd name="connsiteY15" fmla="*/ 1485330 h 3301185"/>
                <a:gd name="connsiteX16" fmla="*/ 754117 w 2932552"/>
                <a:gd name="connsiteY16" fmla="*/ 1610840 h 3301185"/>
                <a:gd name="connsiteX17" fmla="*/ 1005467 w 2932552"/>
                <a:gd name="connsiteY17" fmla="*/ 1866074 h 3301185"/>
                <a:gd name="connsiteX18" fmla="*/ 427342 w 2932552"/>
                <a:gd name="connsiteY18" fmla="*/ 1589977 h 3301185"/>
                <a:gd name="connsiteX19" fmla="*/ 427342 w 2932552"/>
                <a:gd name="connsiteY19" fmla="*/ 1589977 h 3301185"/>
                <a:gd name="connsiteX20" fmla="*/ 2932552 w 2932552"/>
                <a:gd name="connsiteY20" fmla="*/ 1171520 h 3301185"/>
                <a:gd name="connsiteX21" fmla="*/ 2932552 w 2932552"/>
                <a:gd name="connsiteY21" fmla="*/ 292880 h 3301185"/>
                <a:gd name="connsiteX22" fmla="*/ 2387927 w 2932552"/>
                <a:gd name="connsiteY22" fmla="*/ 292880 h 3301185"/>
                <a:gd name="connsiteX23" fmla="*/ 2387927 w 2932552"/>
                <a:gd name="connsiteY23" fmla="*/ 0 h 3301185"/>
                <a:gd name="connsiteX24" fmla="*/ 1466309 w 2932552"/>
                <a:gd name="connsiteY24" fmla="*/ 0 h 3301185"/>
                <a:gd name="connsiteX25" fmla="*/ 544625 w 2932552"/>
                <a:gd name="connsiteY25" fmla="*/ 0 h 3301185"/>
                <a:gd name="connsiteX26" fmla="*/ 544625 w 2932552"/>
                <a:gd name="connsiteY26" fmla="*/ 292880 h 3301185"/>
                <a:gd name="connsiteX27" fmla="*/ 0 w 2932552"/>
                <a:gd name="connsiteY27" fmla="*/ 292880 h 3301185"/>
                <a:gd name="connsiteX28" fmla="*/ 0 w 2932552"/>
                <a:gd name="connsiteY28" fmla="*/ 1167374 h 3301185"/>
                <a:gd name="connsiteX29" fmla="*/ 238780 w 2932552"/>
                <a:gd name="connsiteY29" fmla="*/ 1753134 h 3301185"/>
                <a:gd name="connsiteX30" fmla="*/ 1240035 w 2932552"/>
                <a:gd name="connsiteY30" fmla="*/ 2129666 h 3301185"/>
                <a:gd name="connsiteX31" fmla="*/ 1298676 w 2932552"/>
                <a:gd name="connsiteY31" fmla="*/ 2338894 h 3301185"/>
                <a:gd name="connsiteX32" fmla="*/ 1298676 w 2932552"/>
                <a:gd name="connsiteY32" fmla="*/ 2882795 h 3301185"/>
                <a:gd name="connsiteX33" fmla="*/ 1089185 w 2932552"/>
                <a:gd name="connsiteY33" fmla="*/ 2882795 h 3301185"/>
                <a:gd name="connsiteX34" fmla="*/ 921618 w 2932552"/>
                <a:gd name="connsiteY34" fmla="*/ 3050165 h 3301185"/>
                <a:gd name="connsiteX35" fmla="*/ 712126 w 2932552"/>
                <a:gd name="connsiteY35" fmla="*/ 3050165 h 3301185"/>
                <a:gd name="connsiteX36" fmla="*/ 544560 w 2932552"/>
                <a:gd name="connsiteY36" fmla="*/ 3217534 h 3301185"/>
                <a:gd name="connsiteX37" fmla="*/ 544560 w 2932552"/>
                <a:gd name="connsiteY37" fmla="*/ 3301186 h 3301185"/>
                <a:gd name="connsiteX38" fmla="*/ 2387927 w 2932552"/>
                <a:gd name="connsiteY38" fmla="*/ 3301186 h 3301185"/>
                <a:gd name="connsiteX39" fmla="*/ 2387927 w 2932552"/>
                <a:gd name="connsiteY39" fmla="*/ 3217534 h 3301185"/>
                <a:gd name="connsiteX40" fmla="*/ 2220360 w 2932552"/>
                <a:gd name="connsiteY40" fmla="*/ 3050165 h 3301185"/>
                <a:gd name="connsiteX41" fmla="*/ 2010869 w 2932552"/>
                <a:gd name="connsiteY41" fmla="*/ 3050165 h 3301185"/>
                <a:gd name="connsiteX42" fmla="*/ 1843302 w 2932552"/>
                <a:gd name="connsiteY42" fmla="*/ 2882795 h 3301185"/>
                <a:gd name="connsiteX43" fmla="*/ 1633876 w 2932552"/>
                <a:gd name="connsiteY43" fmla="*/ 2882795 h 3301185"/>
                <a:gd name="connsiteX44" fmla="*/ 1633876 w 2932552"/>
                <a:gd name="connsiteY44" fmla="*/ 2343040 h 3301185"/>
                <a:gd name="connsiteX45" fmla="*/ 1692518 w 2932552"/>
                <a:gd name="connsiteY45" fmla="*/ 2133812 h 3301185"/>
                <a:gd name="connsiteX46" fmla="*/ 2693773 w 2932552"/>
                <a:gd name="connsiteY46" fmla="*/ 1757215 h 3301185"/>
                <a:gd name="connsiteX47" fmla="*/ 2932552 w 2932552"/>
                <a:gd name="connsiteY47" fmla="*/ 1171520 h 3301185"/>
                <a:gd name="connsiteX48" fmla="*/ 2932552 w 2932552"/>
                <a:gd name="connsiteY48" fmla="*/ 1171520 h 330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932552" h="3301185">
                  <a:moveTo>
                    <a:pt x="2509423" y="1589977"/>
                  </a:moveTo>
                  <a:cubicBezTo>
                    <a:pt x="2362785" y="1740629"/>
                    <a:pt x="2224572" y="1836852"/>
                    <a:pt x="1922939" y="1870286"/>
                  </a:cubicBezTo>
                  <a:cubicBezTo>
                    <a:pt x="2002576" y="1790781"/>
                    <a:pt x="2094718" y="1711275"/>
                    <a:pt x="2174289" y="1615052"/>
                  </a:cubicBezTo>
                  <a:cubicBezTo>
                    <a:pt x="2207789" y="1577406"/>
                    <a:pt x="2270643" y="1493688"/>
                    <a:pt x="2270643" y="1489542"/>
                  </a:cubicBezTo>
                  <a:cubicBezTo>
                    <a:pt x="2341856" y="1372390"/>
                    <a:pt x="2383781" y="1238521"/>
                    <a:pt x="2383781" y="1092081"/>
                  </a:cubicBezTo>
                  <a:lnTo>
                    <a:pt x="2383781" y="548179"/>
                  </a:lnTo>
                  <a:lnTo>
                    <a:pt x="2676990" y="548179"/>
                  </a:lnTo>
                  <a:lnTo>
                    <a:pt x="2676990" y="1184157"/>
                  </a:lnTo>
                  <a:cubicBezTo>
                    <a:pt x="2681136" y="1192450"/>
                    <a:pt x="2689561" y="1401678"/>
                    <a:pt x="2509423" y="1589977"/>
                  </a:cubicBezTo>
                  <a:lnTo>
                    <a:pt x="2509423" y="1589977"/>
                  </a:lnTo>
                  <a:close/>
                  <a:moveTo>
                    <a:pt x="427342" y="1589977"/>
                  </a:moveTo>
                  <a:cubicBezTo>
                    <a:pt x="242992" y="1401678"/>
                    <a:pt x="251416" y="1192516"/>
                    <a:pt x="251416" y="1184091"/>
                  </a:cubicBezTo>
                  <a:lnTo>
                    <a:pt x="251416" y="543967"/>
                  </a:lnTo>
                  <a:lnTo>
                    <a:pt x="544625" y="543967"/>
                  </a:lnTo>
                  <a:lnTo>
                    <a:pt x="544625" y="1087868"/>
                  </a:lnTo>
                  <a:cubicBezTo>
                    <a:pt x="544625" y="1234308"/>
                    <a:pt x="586550" y="1368178"/>
                    <a:pt x="657763" y="1485330"/>
                  </a:cubicBezTo>
                  <a:cubicBezTo>
                    <a:pt x="657763" y="1489542"/>
                    <a:pt x="720617" y="1577406"/>
                    <a:pt x="754117" y="1610840"/>
                  </a:cubicBezTo>
                  <a:cubicBezTo>
                    <a:pt x="837900" y="1707063"/>
                    <a:pt x="925896" y="1786568"/>
                    <a:pt x="1005467" y="1866074"/>
                  </a:cubicBezTo>
                  <a:cubicBezTo>
                    <a:pt x="712192" y="1832639"/>
                    <a:pt x="569767" y="1736417"/>
                    <a:pt x="427342" y="1589977"/>
                  </a:cubicBezTo>
                  <a:lnTo>
                    <a:pt x="427342" y="1589977"/>
                  </a:lnTo>
                  <a:close/>
                  <a:moveTo>
                    <a:pt x="2932552" y="1171520"/>
                  </a:moveTo>
                  <a:lnTo>
                    <a:pt x="2932552" y="292880"/>
                  </a:lnTo>
                  <a:lnTo>
                    <a:pt x="2387927" y="292880"/>
                  </a:lnTo>
                  <a:lnTo>
                    <a:pt x="2387927" y="0"/>
                  </a:lnTo>
                  <a:lnTo>
                    <a:pt x="1466309" y="0"/>
                  </a:lnTo>
                  <a:lnTo>
                    <a:pt x="544625" y="0"/>
                  </a:lnTo>
                  <a:lnTo>
                    <a:pt x="544625" y="292880"/>
                  </a:lnTo>
                  <a:lnTo>
                    <a:pt x="0" y="292880"/>
                  </a:lnTo>
                  <a:lnTo>
                    <a:pt x="0" y="1167374"/>
                  </a:lnTo>
                  <a:cubicBezTo>
                    <a:pt x="0" y="1209233"/>
                    <a:pt x="0" y="1497901"/>
                    <a:pt x="238780" y="1753134"/>
                  </a:cubicBezTo>
                  <a:cubicBezTo>
                    <a:pt x="469201" y="1995796"/>
                    <a:pt x="749839" y="2121307"/>
                    <a:pt x="1240035" y="2129666"/>
                  </a:cubicBezTo>
                  <a:cubicBezTo>
                    <a:pt x="1277747" y="2192454"/>
                    <a:pt x="1298676" y="2263535"/>
                    <a:pt x="1298676" y="2338894"/>
                  </a:cubicBezTo>
                  <a:lnTo>
                    <a:pt x="1298676" y="2882795"/>
                  </a:lnTo>
                  <a:lnTo>
                    <a:pt x="1089185" y="2882795"/>
                  </a:lnTo>
                  <a:cubicBezTo>
                    <a:pt x="997043" y="2882795"/>
                    <a:pt x="921618" y="2958088"/>
                    <a:pt x="921618" y="3050165"/>
                  </a:cubicBezTo>
                  <a:lnTo>
                    <a:pt x="712126" y="3050165"/>
                  </a:lnTo>
                  <a:cubicBezTo>
                    <a:pt x="619984" y="3050165"/>
                    <a:pt x="544560" y="3125458"/>
                    <a:pt x="544560" y="3217534"/>
                  </a:cubicBezTo>
                  <a:lnTo>
                    <a:pt x="544560" y="3301186"/>
                  </a:lnTo>
                  <a:lnTo>
                    <a:pt x="2387927" y="3301186"/>
                  </a:lnTo>
                  <a:lnTo>
                    <a:pt x="2387927" y="3217534"/>
                  </a:lnTo>
                  <a:cubicBezTo>
                    <a:pt x="2387927" y="3125458"/>
                    <a:pt x="2312502" y="3050165"/>
                    <a:pt x="2220360" y="3050165"/>
                  </a:cubicBezTo>
                  <a:lnTo>
                    <a:pt x="2010869" y="3050165"/>
                  </a:lnTo>
                  <a:cubicBezTo>
                    <a:pt x="2010869" y="2958088"/>
                    <a:pt x="1935444" y="2882795"/>
                    <a:pt x="1843302" y="2882795"/>
                  </a:cubicBezTo>
                  <a:lnTo>
                    <a:pt x="1633876" y="2882795"/>
                  </a:lnTo>
                  <a:lnTo>
                    <a:pt x="1633876" y="2343040"/>
                  </a:lnTo>
                  <a:cubicBezTo>
                    <a:pt x="1633876" y="2267747"/>
                    <a:pt x="1654805" y="2196600"/>
                    <a:pt x="1692518" y="2133812"/>
                  </a:cubicBezTo>
                  <a:cubicBezTo>
                    <a:pt x="2182648" y="2125454"/>
                    <a:pt x="2463352" y="1995731"/>
                    <a:pt x="2693773" y="1757215"/>
                  </a:cubicBezTo>
                  <a:cubicBezTo>
                    <a:pt x="2932552" y="1506259"/>
                    <a:pt x="2932552" y="1213379"/>
                    <a:pt x="2932552" y="1171520"/>
                  </a:cubicBezTo>
                  <a:lnTo>
                    <a:pt x="2932552" y="1171520"/>
                  </a:ln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id="{A10ED5BC-2E9F-4897-AA78-690D90AE39B6}"/>
              </a:ext>
            </a:extLst>
          </p:cNvPr>
          <p:cNvSpPr/>
          <p:nvPr/>
        </p:nvSpPr>
        <p:spPr>
          <a:xfrm>
            <a:off x="6610734" y="3219086"/>
            <a:ext cx="435358" cy="5432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8D5E7916-0CEB-4E31-8A96-447C1AC43CA9}"/>
              </a:ext>
            </a:extLst>
          </p:cNvPr>
          <p:cNvSpPr txBox="1"/>
          <p:nvPr/>
        </p:nvSpPr>
        <p:spPr>
          <a:xfrm>
            <a:off x="6040867" y="4865186"/>
            <a:ext cx="156782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A wonderful serenity has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5F5F5621-F8F2-4166-973E-667CCDD297DB}"/>
              </a:ext>
            </a:extLst>
          </p:cNvPr>
          <p:cNvSpPr txBox="1"/>
          <p:nvPr/>
        </p:nvSpPr>
        <p:spPr>
          <a:xfrm>
            <a:off x="5728175" y="4609297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D6DD6585-B352-4E05-ABDE-35EE8003AC2D}"/>
              </a:ext>
            </a:extLst>
          </p:cNvPr>
          <p:cNvSpPr txBox="1"/>
          <p:nvPr/>
        </p:nvSpPr>
        <p:spPr>
          <a:xfrm>
            <a:off x="992492" y="1449344"/>
            <a:ext cx="7159017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2A4FA6C6-9F7C-4948-89AE-AF9D74F914C0}"/>
              </a:ext>
            </a:extLst>
          </p:cNvPr>
          <p:cNvSpPr txBox="1"/>
          <p:nvPr/>
        </p:nvSpPr>
        <p:spPr>
          <a:xfrm>
            <a:off x="3475395" y="2323930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What was we achieve?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A4EA0478-4E76-4ABD-9255-81CD023CB3EE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8014B742-45BE-43BB-B927-04D939B774C9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D9EC3BED-5EE3-4F28-B76D-F3322D24612C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31F4236D-7206-4531-8E81-22E0AEAF6956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4C64ED8E-E1C6-4DFC-8A57-C053D8B876FE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CC06A7DF-4B5C-4F03-9460-05991F8DFCB8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982C31E-4522-4E4D-8C31-2A860D703F7B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6BF281A5-E782-4E2C-8036-B325D40770F9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55751AF5-7DA0-417E-B7DD-848D232CC64C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433AB22A-1D6E-4E7F-8809-38C39F187616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A6FEDA06-FB9A-4DDF-B95D-6B75E709E819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A23D2850-8C83-4BDE-A750-E3893F9611F7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36BEAD0F-E7A0-4F52-BD39-499477375179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CED57472-062C-4DBA-A2EB-88D057C32626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BF792109-D7E1-438E-9437-F957089F2475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D0B714E6-EAF7-4E2D-AC09-0C9CF5FF1833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41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2" grpId="0" animBg="1"/>
      <p:bldP spid="96" grpId="0" animBg="1"/>
      <p:bldP spid="159" grpId="0" animBg="1"/>
      <p:bldP spid="161" grpId="0"/>
      <p:bldP spid="163" grpId="0"/>
      <p:bldP spid="170" grpId="0" animBg="1"/>
      <p:bldP spid="174" grpId="0" animBg="1"/>
      <p:bldP spid="175" grpId="0"/>
      <p:bldP spid="176" grpId="0"/>
      <p:bldP spid="228" grpId="0" animBg="1"/>
      <p:bldP spid="232" grpId="0" animBg="1"/>
      <p:bldP spid="233" grpId="0"/>
      <p:bldP spid="234" grpId="0"/>
      <p:bldP spid="287" grpId="0"/>
      <p:bldP spid="2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8CA77BB-DFFC-43B9-9D8F-39A4BCA8D6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604AF6C-7F2F-4580-98BE-C47A886CB205}"/>
              </a:ext>
            </a:extLst>
          </p:cNvPr>
          <p:cNvSpPr/>
          <p:nvPr/>
        </p:nvSpPr>
        <p:spPr>
          <a:xfrm>
            <a:off x="1376465" y="2236146"/>
            <a:ext cx="6391072" cy="25652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932A24-B0E1-4DA7-9E05-B7A2BC7F0A1A}"/>
              </a:ext>
            </a:extLst>
          </p:cNvPr>
          <p:cNvGrpSpPr/>
          <p:nvPr/>
        </p:nvGrpSpPr>
        <p:grpSpPr>
          <a:xfrm>
            <a:off x="7985191" y="-111215"/>
            <a:ext cx="1159269" cy="1017482"/>
            <a:chOff x="10646921" y="-141717"/>
            <a:chExt cx="1545692" cy="1356643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48046BC-9A12-4680-B92D-792B3669F2E7}"/>
                </a:ext>
              </a:extLst>
            </p:cNvPr>
            <p:cNvSpPr/>
            <p:nvPr/>
          </p:nvSpPr>
          <p:spPr>
            <a:xfrm>
              <a:off x="11394918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71FBC11-6B7F-47D2-9C3F-1F334B1809A7}"/>
                </a:ext>
              </a:extLst>
            </p:cNvPr>
            <p:cNvGrpSpPr/>
            <p:nvPr/>
          </p:nvGrpSpPr>
          <p:grpSpPr>
            <a:xfrm>
              <a:off x="11793765" y="379939"/>
              <a:ext cx="373018" cy="831376"/>
              <a:chOff x="11945815" y="235790"/>
              <a:chExt cx="230242" cy="513159"/>
            </a:xfrm>
          </p:grpSpPr>
          <p:sp>
            <p:nvSpPr>
              <p:cNvPr id="43" name="Freeform: Shape 48">
                <a:extLst>
                  <a:ext uri="{FF2B5EF4-FFF2-40B4-BE49-F238E27FC236}">
                    <a16:creationId xmlns:a16="http://schemas.microsoft.com/office/drawing/2014/main" id="{8C90C571-279F-4118-8425-805A0F119B59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4" name="Freeform: Shape 49">
                <a:extLst>
                  <a:ext uri="{FF2B5EF4-FFF2-40B4-BE49-F238E27FC236}">
                    <a16:creationId xmlns:a16="http://schemas.microsoft.com/office/drawing/2014/main" id="{DD9F7D53-5169-451A-9155-C3E63E790836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5" name="Freeform: Shape 50">
                <a:extLst>
                  <a:ext uri="{FF2B5EF4-FFF2-40B4-BE49-F238E27FC236}">
                    <a16:creationId xmlns:a16="http://schemas.microsoft.com/office/drawing/2014/main" id="{6432BC05-DF1F-427D-B91F-5616DAA8C7F8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6" name="Freeform: Shape 54">
                <a:extLst>
                  <a:ext uri="{FF2B5EF4-FFF2-40B4-BE49-F238E27FC236}">
                    <a16:creationId xmlns:a16="http://schemas.microsoft.com/office/drawing/2014/main" id="{7C2F7248-849D-4780-9F2A-C3056CAE311C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7" name="Freeform: Shape 55">
                <a:extLst>
                  <a:ext uri="{FF2B5EF4-FFF2-40B4-BE49-F238E27FC236}">
                    <a16:creationId xmlns:a16="http://schemas.microsoft.com/office/drawing/2014/main" id="{025E1C45-C2B8-427B-96AA-1F7099D8A313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8" name="Freeform: Shape 56">
                <a:extLst>
                  <a:ext uri="{FF2B5EF4-FFF2-40B4-BE49-F238E27FC236}">
                    <a16:creationId xmlns:a16="http://schemas.microsoft.com/office/drawing/2014/main" id="{620183FA-8852-4A15-AF86-45FABDE83644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9" name="Freeform: Shape 60">
                <a:extLst>
                  <a:ext uri="{FF2B5EF4-FFF2-40B4-BE49-F238E27FC236}">
                    <a16:creationId xmlns:a16="http://schemas.microsoft.com/office/drawing/2014/main" id="{F9666E15-572D-4022-8F2D-54C43B3CB336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0" name="Freeform: Shape 61">
                <a:extLst>
                  <a:ext uri="{FF2B5EF4-FFF2-40B4-BE49-F238E27FC236}">
                    <a16:creationId xmlns:a16="http://schemas.microsoft.com/office/drawing/2014/main" id="{75D0B25F-ACA0-4AD1-A3FD-76D48E30F1B5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1" name="Freeform: Shape 62">
                <a:extLst>
                  <a:ext uri="{FF2B5EF4-FFF2-40B4-BE49-F238E27FC236}">
                    <a16:creationId xmlns:a16="http://schemas.microsoft.com/office/drawing/2014/main" id="{0CADF65B-635A-4F32-A260-D3ABCBDC9893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66">
                <a:extLst>
                  <a:ext uri="{FF2B5EF4-FFF2-40B4-BE49-F238E27FC236}">
                    <a16:creationId xmlns:a16="http://schemas.microsoft.com/office/drawing/2014/main" id="{B455E866-1C93-4855-B966-3D27C639A5F8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67">
                <a:extLst>
                  <a:ext uri="{FF2B5EF4-FFF2-40B4-BE49-F238E27FC236}">
                    <a16:creationId xmlns:a16="http://schemas.microsoft.com/office/drawing/2014/main" id="{84BBABD0-13AF-4389-B7FA-9029B379F344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68">
                <a:extLst>
                  <a:ext uri="{FF2B5EF4-FFF2-40B4-BE49-F238E27FC236}">
                    <a16:creationId xmlns:a16="http://schemas.microsoft.com/office/drawing/2014/main" id="{5B70C40B-523D-4CAC-B922-49D2492B2DD7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72">
                <a:extLst>
                  <a:ext uri="{FF2B5EF4-FFF2-40B4-BE49-F238E27FC236}">
                    <a16:creationId xmlns:a16="http://schemas.microsoft.com/office/drawing/2014/main" id="{5B318999-4CD4-46EF-B669-DF67449A4204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73">
                <a:extLst>
                  <a:ext uri="{FF2B5EF4-FFF2-40B4-BE49-F238E27FC236}">
                    <a16:creationId xmlns:a16="http://schemas.microsoft.com/office/drawing/2014/main" id="{DA6DDB06-AFB7-4F72-9CCA-8CAE785F1861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74">
                <a:extLst>
                  <a:ext uri="{FF2B5EF4-FFF2-40B4-BE49-F238E27FC236}">
                    <a16:creationId xmlns:a16="http://schemas.microsoft.com/office/drawing/2014/main" id="{29ACAAFA-2726-4D2A-8DE4-2AD2628A7A7F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78">
                <a:extLst>
                  <a:ext uri="{FF2B5EF4-FFF2-40B4-BE49-F238E27FC236}">
                    <a16:creationId xmlns:a16="http://schemas.microsoft.com/office/drawing/2014/main" id="{07CA2445-9201-45FA-A16D-68B5AEE53137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79">
                <a:extLst>
                  <a:ext uri="{FF2B5EF4-FFF2-40B4-BE49-F238E27FC236}">
                    <a16:creationId xmlns:a16="http://schemas.microsoft.com/office/drawing/2014/main" id="{AB4E48D0-573D-4FE3-8BC0-B94AB4FFE4C8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0" name="Freeform: Shape 80">
                <a:extLst>
                  <a:ext uri="{FF2B5EF4-FFF2-40B4-BE49-F238E27FC236}">
                    <a16:creationId xmlns:a16="http://schemas.microsoft.com/office/drawing/2014/main" id="{B2010FC3-C0FA-4B12-9939-9224881C74C5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A78764A-AAEE-41F6-AB63-EF6BAA438171}"/>
                </a:ext>
              </a:extLst>
            </p:cNvPr>
            <p:cNvGrpSpPr/>
            <p:nvPr/>
          </p:nvGrpSpPr>
          <p:grpSpPr>
            <a:xfrm rot="11700000">
              <a:off x="10646921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816E65C-A3D8-42B9-80A0-CBB48C3EFDD2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A16D446E-EDCF-4D35-85D1-DC75F6EB5DCC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6CDC4A97-9B70-4C41-9574-7A2A898FCE03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20694889-6D7E-4EEB-9374-2ABAB3C8A9FC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82EFB5A1-F1A2-4168-9BCA-0AFE285BD93F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B8B89E97-B358-4EE1-912B-46C5A6D1FC3A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AC9543A6-BCA4-426E-831E-18A19129F0DE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F111B1FF-40C7-4CAD-8093-9CF9B92D7412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C48CCE68-8791-452F-B4B7-65253983A0E1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CD4DF6B-DA6C-4AB1-AEA8-D4D64F54403B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D1A96EB1-EDD3-4E7C-BBB5-8CB4AFE8B4CC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C39F0CD0-3181-4A1B-9AE7-31C6ADEEEFD2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E6A75E83-51D2-45C0-9FF4-29C88C80B252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7101D994-1AF2-4EFC-8771-6BB973C63E7F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167CFA5-850D-4F00-829A-ACC7E9BF4778}"/>
              </a:ext>
            </a:extLst>
          </p:cNvPr>
          <p:cNvGrpSpPr/>
          <p:nvPr/>
        </p:nvGrpSpPr>
        <p:grpSpPr>
          <a:xfrm>
            <a:off x="-460" y="-111215"/>
            <a:ext cx="1159269" cy="1017482"/>
            <a:chOff x="-613" y="-141717"/>
            <a:chExt cx="1545692" cy="1356643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7C1A058-F5AF-42A8-B61C-E71111046832}"/>
                </a:ext>
              </a:extLst>
            </p:cNvPr>
            <p:cNvSpPr/>
            <p:nvPr/>
          </p:nvSpPr>
          <p:spPr>
            <a:xfrm flipH="1">
              <a:off x="-613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79F00FE-CDF3-4216-B084-D4E4408151C9}"/>
                </a:ext>
              </a:extLst>
            </p:cNvPr>
            <p:cNvGrpSpPr/>
            <p:nvPr/>
          </p:nvGrpSpPr>
          <p:grpSpPr>
            <a:xfrm flipH="1">
              <a:off x="25216" y="379939"/>
              <a:ext cx="373018" cy="831376"/>
              <a:chOff x="11945815" y="235790"/>
              <a:chExt cx="230242" cy="513159"/>
            </a:xfrm>
          </p:grpSpPr>
          <p:sp>
            <p:nvSpPr>
              <p:cNvPr id="79" name="Freeform: Shape 48">
                <a:extLst>
                  <a:ext uri="{FF2B5EF4-FFF2-40B4-BE49-F238E27FC236}">
                    <a16:creationId xmlns:a16="http://schemas.microsoft.com/office/drawing/2014/main" id="{B6806C2C-5C3A-463A-96F9-FFF3AF4A4DF4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0" name="Freeform: Shape 49">
                <a:extLst>
                  <a:ext uri="{FF2B5EF4-FFF2-40B4-BE49-F238E27FC236}">
                    <a16:creationId xmlns:a16="http://schemas.microsoft.com/office/drawing/2014/main" id="{5B50FD82-47E8-46D8-AE23-368904620D2A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1" name="Freeform: Shape 50">
                <a:extLst>
                  <a:ext uri="{FF2B5EF4-FFF2-40B4-BE49-F238E27FC236}">
                    <a16:creationId xmlns:a16="http://schemas.microsoft.com/office/drawing/2014/main" id="{9E578BD5-766D-4374-BA00-16786A76FA43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2" name="Freeform: Shape 54">
                <a:extLst>
                  <a:ext uri="{FF2B5EF4-FFF2-40B4-BE49-F238E27FC236}">
                    <a16:creationId xmlns:a16="http://schemas.microsoft.com/office/drawing/2014/main" id="{5D24BB88-BC54-4CB4-BFFF-922FF4E54D58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3" name="Freeform: Shape 55">
                <a:extLst>
                  <a:ext uri="{FF2B5EF4-FFF2-40B4-BE49-F238E27FC236}">
                    <a16:creationId xmlns:a16="http://schemas.microsoft.com/office/drawing/2014/main" id="{4A58F452-CF21-417A-8F37-CD5C111AB18C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4" name="Freeform: Shape 56">
                <a:extLst>
                  <a:ext uri="{FF2B5EF4-FFF2-40B4-BE49-F238E27FC236}">
                    <a16:creationId xmlns:a16="http://schemas.microsoft.com/office/drawing/2014/main" id="{F8467631-2373-4904-B245-7E9FAA256DCF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5" name="Freeform: Shape 60">
                <a:extLst>
                  <a:ext uri="{FF2B5EF4-FFF2-40B4-BE49-F238E27FC236}">
                    <a16:creationId xmlns:a16="http://schemas.microsoft.com/office/drawing/2014/main" id="{11350CB2-B411-40FE-BF73-07005CC4D894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6" name="Freeform: Shape 61">
                <a:extLst>
                  <a:ext uri="{FF2B5EF4-FFF2-40B4-BE49-F238E27FC236}">
                    <a16:creationId xmlns:a16="http://schemas.microsoft.com/office/drawing/2014/main" id="{73A49E8F-BBB4-4DA8-9FAE-0C695673875B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7" name="Freeform: Shape 62">
                <a:extLst>
                  <a:ext uri="{FF2B5EF4-FFF2-40B4-BE49-F238E27FC236}">
                    <a16:creationId xmlns:a16="http://schemas.microsoft.com/office/drawing/2014/main" id="{C0601422-A45B-4BD3-AC1E-EA22829760F2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8" name="Freeform: Shape 66">
                <a:extLst>
                  <a:ext uri="{FF2B5EF4-FFF2-40B4-BE49-F238E27FC236}">
                    <a16:creationId xmlns:a16="http://schemas.microsoft.com/office/drawing/2014/main" id="{13DBDB3C-0589-411D-B9BF-667EE47ACA5F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9" name="Freeform: Shape 67">
                <a:extLst>
                  <a:ext uri="{FF2B5EF4-FFF2-40B4-BE49-F238E27FC236}">
                    <a16:creationId xmlns:a16="http://schemas.microsoft.com/office/drawing/2014/main" id="{0FB5C4B9-0D2D-4DCB-A2C9-2D33FA519165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0" name="Freeform: Shape 68">
                <a:extLst>
                  <a:ext uri="{FF2B5EF4-FFF2-40B4-BE49-F238E27FC236}">
                    <a16:creationId xmlns:a16="http://schemas.microsoft.com/office/drawing/2014/main" id="{38850EF0-EC7B-4357-8A24-EBAF28D72C47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1" name="Freeform: Shape 72">
                <a:extLst>
                  <a:ext uri="{FF2B5EF4-FFF2-40B4-BE49-F238E27FC236}">
                    <a16:creationId xmlns:a16="http://schemas.microsoft.com/office/drawing/2014/main" id="{40CC721E-7927-4304-817B-C2F441333DD6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2" name="Freeform: Shape 73">
                <a:extLst>
                  <a:ext uri="{FF2B5EF4-FFF2-40B4-BE49-F238E27FC236}">
                    <a16:creationId xmlns:a16="http://schemas.microsoft.com/office/drawing/2014/main" id="{01A8E7E3-6D20-4400-8669-8779D1F8D6D8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3" name="Freeform: Shape 74">
                <a:extLst>
                  <a:ext uri="{FF2B5EF4-FFF2-40B4-BE49-F238E27FC236}">
                    <a16:creationId xmlns:a16="http://schemas.microsoft.com/office/drawing/2014/main" id="{84912694-BA6B-4B0D-8C10-DEA1DF0498B5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4" name="Freeform: Shape 78">
                <a:extLst>
                  <a:ext uri="{FF2B5EF4-FFF2-40B4-BE49-F238E27FC236}">
                    <a16:creationId xmlns:a16="http://schemas.microsoft.com/office/drawing/2014/main" id="{374C419A-293B-4CA3-A98C-A7186CCB6BA9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5" name="Freeform: Shape 79">
                <a:extLst>
                  <a:ext uri="{FF2B5EF4-FFF2-40B4-BE49-F238E27FC236}">
                    <a16:creationId xmlns:a16="http://schemas.microsoft.com/office/drawing/2014/main" id="{04CD1A59-625F-4E29-A050-2C762CA7191C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6" name="Freeform: Shape 80">
                <a:extLst>
                  <a:ext uri="{FF2B5EF4-FFF2-40B4-BE49-F238E27FC236}">
                    <a16:creationId xmlns:a16="http://schemas.microsoft.com/office/drawing/2014/main" id="{36E0A1CA-F39E-4825-8214-872057281FFB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B01171A-9403-4471-B94B-BAA3353AD0F7}"/>
                </a:ext>
              </a:extLst>
            </p:cNvPr>
            <p:cNvGrpSpPr/>
            <p:nvPr/>
          </p:nvGrpSpPr>
          <p:grpSpPr>
            <a:xfrm rot="9900000" flipH="1">
              <a:off x="49086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2B7B74EA-8249-4775-BC2A-EDE37BFF673A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6A7EEBC7-1AD6-4516-AB5B-041AC11AB5B4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60C19FF4-9B87-4D4D-AF2D-2F8A17632A01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E9983B4F-986A-4207-8F4C-F3849850DA33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4C22E26-56CC-4A5C-8C03-E2CE8B3F2E14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25B9A8BE-1514-4064-A10A-6EA19F85DB6E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38EEAF89-64E3-4BC2-9E65-51FA74A967A7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22FC5B1B-1154-46EA-B075-F9321815FE1C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80A752C5-2BF3-4548-A0F2-045947B39998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94A96C5F-4441-47CF-A445-947D2A0F00D4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E6177A84-63E7-4DC2-B092-CEAB55F4C736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950A506C-C0B4-4129-BDE7-C3C78B35E1C8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04683EAD-3548-46EC-AA63-E9384B2BAB14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4306C6B0-5D06-457D-8CAB-687EEB38AF15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41C0459-8242-4C23-974E-A6CF4F2B3408}"/>
              </a:ext>
            </a:extLst>
          </p:cNvPr>
          <p:cNvGrpSpPr/>
          <p:nvPr/>
        </p:nvGrpSpPr>
        <p:grpSpPr>
          <a:xfrm flipV="1">
            <a:off x="7985191" y="5959381"/>
            <a:ext cx="1159269" cy="1017482"/>
            <a:chOff x="10646921" y="-141717"/>
            <a:chExt cx="1545692" cy="1356643"/>
          </a:xfrm>
        </p:grpSpPr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2706EE31-4344-4885-8265-AC57FF661341}"/>
                </a:ext>
              </a:extLst>
            </p:cNvPr>
            <p:cNvSpPr/>
            <p:nvPr/>
          </p:nvSpPr>
          <p:spPr>
            <a:xfrm>
              <a:off x="11394918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EFE0E19E-CAD1-4F89-9A62-FDE66418F800}"/>
                </a:ext>
              </a:extLst>
            </p:cNvPr>
            <p:cNvGrpSpPr/>
            <p:nvPr/>
          </p:nvGrpSpPr>
          <p:grpSpPr>
            <a:xfrm>
              <a:off x="11793765" y="379939"/>
              <a:ext cx="373018" cy="831376"/>
              <a:chOff x="11945815" y="235790"/>
              <a:chExt cx="230242" cy="513159"/>
            </a:xfrm>
          </p:grpSpPr>
          <p:sp>
            <p:nvSpPr>
              <p:cNvPr id="153" name="Freeform: Shape 48">
                <a:extLst>
                  <a:ext uri="{FF2B5EF4-FFF2-40B4-BE49-F238E27FC236}">
                    <a16:creationId xmlns:a16="http://schemas.microsoft.com/office/drawing/2014/main" id="{1AD8FBB7-80F4-48B2-BB96-4DD19B5696EF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4" name="Freeform: Shape 49">
                <a:extLst>
                  <a:ext uri="{FF2B5EF4-FFF2-40B4-BE49-F238E27FC236}">
                    <a16:creationId xmlns:a16="http://schemas.microsoft.com/office/drawing/2014/main" id="{A06C8F1E-59B9-47FA-99E7-6B00A5AAEBF7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5" name="Freeform: Shape 50">
                <a:extLst>
                  <a:ext uri="{FF2B5EF4-FFF2-40B4-BE49-F238E27FC236}">
                    <a16:creationId xmlns:a16="http://schemas.microsoft.com/office/drawing/2014/main" id="{3BB97813-3ED3-423A-B139-9F6366CBF75C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6" name="Freeform: Shape 54">
                <a:extLst>
                  <a:ext uri="{FF2B5EF4-FFF2-40B4-BE49-F238E27FC236}">
                    <a16:creationId xmlns:a16="http://schemas.microsoft.com/office/drawing/2014/main" id="{B5354FE4-A6B1-496F-8F3D-958759D3DDD5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7" name="Freeform: Shape 55">
                <a:extLst>
                  <a:ext uri="{FF2B5EF4-FFF2-40B4-BE49-F238E27FC236}">
                    <a16:creationId xmlns:a16="http://schemas.microsoft.com/office/drawing/2014/main" id="{C013A86C-887A-4B6C-B338-DE8CE995C972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8" name="Freeform: Shape 56">
                <a:extLst>
                  <a:ext uri="{FF2B5EF4-FFF2-40B4-BE49-F238E27FC236}">
                    <a16:creationId xmlns:a16="http://schemas.microsoft.com/office/drawing/2014/main" id="{FD81E2A9-C5F2-4E6A-A46A-DEE0718E80FA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9" name="Freeform: Shape 60">
                <a:extLst>
                  <a:ext uri="{FF2B5EF4-FFF2-40B4-BE49-F238E27FC236}">
                    <a16:creationId xmlns:a16="http://schemas.microsoft.com/office/drawing/2014/main" id="{4EBEF1F9-6FAF-451D-937B-A0A22EF9B981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0" name="Freeform: Shape 61">
                <a:extLst>
                  <a:ext uri="{FF2B5EF4-FFF2-40B4-BE49-F238E27FC236}">
                    <a16:creationId xmlns:a16="http://schemas.microsoft.com/office/drawing/2014/main" id="{62BE865B-8593-41D0-B5A8-AFA6C6796FA3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1" name="Freeform: Shape 62">
                <a:extLst>
                  <a:ext uri="{FF2B5EF4-FFF2-40B4-BE49-F238E27FC236}">
                    <a16:creationId xmlns:a16="http://schemas.microsoft.com/office/drawing/2014/main" id="{F01942D3-1DA9-416F-AC78-BE95A1C75F36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2" name="Freeform: Shape 66">
                <a:extLst>
                  <a:ext uri="{FF2B5EF4-FFF2-40B4-BE49-F238E27FC236}">
                    <a16:creationId xmlns:a16="http://schemas.microsoft.com/office/drawing/2014/main" id="{940C59AA-73C7-4480-B63D-E0E24FA2E0F8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3" name="Freeform: Shape 67">
                <a:extLst>
                  <a:ext uri="{FF2B5EF4-FFF2-40B4-BE49-F238E27FC236}">
                    <a16:creationId xmlns:a16="http://schemas.microsoft.com/office/drawing/2014/main" id="{618D9CC3-B68C-48EB-8B60-DE84FC307339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4" name="Freeform: Shape 68">
                <a:extLst>
                  <a:ext uri="{FF2B5EF4-FFF2-40B4-BE49-F238E27FC236}">
                    <a16:creationId xmlns:a16="http://schemas.microsoft.com/office/drawing/2014/main" id="{12CA5C67-F6F6-4B77-A1C3-8A1AF3ED11A3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5" name="Freeform: Shape 72">
                <a:extLst>
                  <a:ext uri="{FF2B5EF4-FFF2-40B4-BE49-F238E27FC236}">
                    <a16:creationId xmlns:a16="http://schemas.microsoft.com/office/drawing/2014/main" id="{64967ACF-4B3C-4667-B936-A6F8324DDCCE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6" name="Freeform: Shape 73">
                <a:extLst>
                  <a:ext uri="{FF2B5EF4-FFF2-40B4-BE49-F238E27FC236}">
                    <a16:creationId xmlns:a16="http://schemas.microsoft.com/office/drawing/2014/main" id="{E2E2D98B-6FC7-4550-9AAE-029164A25138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7" name="Freeform: Shape 74">
                <a:extLst>
                  <a:ext uri="{FF2B5EF4-FFF2-40B4-BE49-F238E27FC236}">
                    <a16:creationId xmlns:a16="http://schemas.microsoft.com/office/drawing/2014/main" id="{50E97390-BCB4-405B-9305-CB8F69ED7F1F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8" name="Freeform: Shape 78">
                <a:extLst>
                  <a:ext uri="{FF2B5EF4-FFF2-40B4-BE49-F238E27FC236}">
                    <a16:creationId xmlns:a16="http://schemas.microsoft.com/office/drawing/2014/main" id="{210ADABB-CC53-456B-941C-F2CA8973D690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9" name="Freeform: Shape 79">
                <a:extLst>
                  <a:ext uri="{FF2B5EF4-FFF2-40B4-BE49-F238E27FC236}">
                    <a16:creationId xmlns:a16="http://schemas.microsoft.com/office/drawing/2014/main" id="{5950C8C3-27ED-48D7-9F55-DC943F5281C4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70" name="Freeform: Shape 80">
                <a:extLst>
                  <a:ext uri="{FF2B5EF4-FFF2-40B4-BE49-F238E27FC236}">
                    <a16:creationId xmlns:a16="http://schemas.microsoft.com/office/drawing/2014/main" id="{3EB4B8DC-C6C4-4179-9603-7F10C3E5F6AC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70C57F1-2C95-4B90-AC0E-C1A71B811CA1}"/>
                </a:ext>
              </a:extLst>
            </p:cNvPr>
            <p:cNvGrpSpPr/>
            <p:nvPr/>
          </p:nvGrpSpPr>
          <p:grpSpPr>
            <a:xfrm rot="11700000">
              <a:off x="10646921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E9998BA4-24BD-4C80-870C-6035DF036A00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71D93ADC-E121-45B0-AB48-9DDDBC9CF945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EF8B5CDA-810A-481A-AE7A-C7783FF2875F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B54BED4C-B8AE-418C-A542-9114D0484069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65B49294-FB34-4651-AD5D-A5775B575A10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A52476B9-C91D-4F9F-8717-0A4AE0F028A8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5DB829EB-1EA7-4B63-8DD7-381DBEC222BC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DFC1CAFD-5287-438E-BF26-841C4CE95C34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629D42BB-FB41-4943-A358-E9C2330F80E5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AAE851AC-69D7-44E7-8E2D-EC5ADCF9420A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272DCA86-9D78-43C6-8215-F9A777C7CD79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A29E22A6-A74A-438B-899B-F8F31320125D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1DC270B1-94DE-4D3C-BFAA-42D7E3D9DA16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DBA8DADD-51EA-4FFE-BEFB-4F0B5FCF30F4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B6DE7D3-3391-4838-B13D-02482606080F}"/>
              </a:ext>
            </a:extLst>
          </p:cNvPr>
          <p:cNvGrpSpPr/>
          <p:nvPr/>
        </p:nvGrpSpPr>
        <p:grpSpPr>
          <a:xfrm flipV="1">
            <a:off x="-460" y="5959381"/>
            <a:ext cx="1159269" cy="1017482"/>
            <a:chOff x="-613" y="-141717"/>
            <a:chExt cx="1545692" cy="1356643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E173BAE-22E7-48B6-BBE7-F1AC512C0842}"/>
                </a:ext>
              </a:extLst>
            </p:cNvPr>
            <p:cNvSpPr/>
            <p:nvPr/>
          </p:nvSpPr>
          <p:spPr>
            <a:xfrm flipH="1">
              <a:off x="-613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3042AD6D-6ACA-4117-92DF-9294648955B2}"/>
                </a:ext>
              </a:extLst>
            </p:cNvPr>
            <p:cNvGrpSpPr/>
            <p:nvPr/>
          </p:nvGrpSpPr>
          <p:grpSpPr>
            <a:xfrm flipH="1">
              <a:off x="25216" y="379939"/>
              <a:ext cx="373018" cy="831376"/>
              <a:chOff x="11945815" y="235790"/>
              <a:chExt cx="230242" cy="513159"/>
            </a:xfrm>
          </p:grpSpPr>
          <p:sp>
            <p:nvSpPr>
              <p:cNvPr id="118" name="Freeform: Shape 48">
                <a:extLst>
                  <a:ext uri="{FF2B5EF4-FFF2-40B4-BE49-F238E27FC236}">
                    <a16:creationId xmlns:a16="http://schemas.microsoft.com/office/drawing/2014/main" id="{F88DA4E9-A77E-4BEC-835B-DDECFF4B7CA8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9" name="Freeform: Shape 49">
                <a:extLst>
                  <a:ext uri="{FF2B5EF4-FFF2-40B4-BE49-F238E27FC236}">
                    <a16:creationId xmlns:a16="http://schemas.microsoft.com/office/drawing/2014/main" id="{299A5C02-072B-4B2D-B633-4EB251FCBA13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0" name="Freeform: Shape 50">
                <a:extLst>
                  <a:ext uri="{FF2B5EF4-FFF2-40B4-BE49-F238E27FC236}">
                    <a16:creationId xmlns:a16="http://schemas.microsoft.com/office/drawing/2014/main" id="{6A3525DC-601D-4C94-89B7-3BB353F33215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1" name="Freeform: Shape 54">
                <a:extLst>
                  <a:ext uri="{FF2B5EF4-FFF2-40B4-BE49-F238E27FC236}">
                    <a16:creationId xmlns:a16="http://schemas.microsoft.com/office/drawing/2014/main" id="{C9E82CA1-BA69-43BE-9463-2222CD3AA26D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2" name="Freeform: Shape 55">
                <a:extLst>
                  <a:ext uri="{FF2B5EF4-FFF2-40B4-BE49-F238E27FC236}">
                    <a16:creationId xmlns:a16="http://schemas.microsoft.com/office/drawing/2014/main" id="{89E69F8B-2D44-48CD-BBF2-F9CECED3C4FB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3" name="Freeform: Shape 56">
                <a:extLst>
                  <a:ext uri="{FF2B5EF4-FFF2-40B4-BE49-F238E27FC236}">
                    <a16:creationId xmlns:a16="http://schemas.microsoft.com/office/drawing/2014/main" id="{6C5777F6-C4FC-4D34-9E61-AE1F3D144EAC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4" name="Freeform: Shape 60">
                <a:extLst>
                  <a:ext uri="{FF2B5EF4-FFF2-40B4-BE49-F238E27FC236}">
                    <a16:creationId xmlns:a16="http://schemas.microsoft.com/office/drawing/2014/main" id="{D76D9B29-7B35-4A60-8AB9-45618DCEE906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5" name="Freeform: Shape 61">
                <a:extLst>
                  <a:ext uri="{FF2B5EF4-FFF2-40B4-BE49-F238E27FC236}">
                    <a16:creationId xmlns:a16="http://schemas.microsoft.com/office/drawing/2014/main" id="{E50546BE-C3F2-4E5D-A7CB-AD4644B37A44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6" name="Freeform: Shape 62">
                <a:extLst>
                  <a:ext uri="{FF2B5EF4-FFF2-40B4-BE49-F238E27FC236}">
                    <a16:creationId xmlns:a16="http://schemas.microsoft.com/office/drawing/2014/main" id="{6C3FFF72-E85E-4BDD-9781-BB7D088498D3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7" name="Freeform: Shape 66">
                <a:extLst>
                  <a:ext uri="{FF2B5EF4-FFF2-40B4-BE49-F238E27FC236}">
                    <a16:creationId xmlns:a16="http://schemas.microsoft.com/office/drawing/2014/main" id="{1C243496-92A3-400A-892F-AEBE225310C2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8" name="Freeform: Shape 67">
                <a:extLst>
                  <a:ext uri="{FF2B5EF4-FFF2-40B4-BE49-F238E27FC236}">
                    <a16:creationId xmlns:a16="http://schemas.microsoft.com/office/drawing/2014/main" id="{75CC54B3-EB26-4104-B812-7EC0BAA50C53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9" name="Freeform: Shape 68">
                <a:extLst>
                  <a:ext uri="{FF2B5EF4-FFF2-40B4-BE49-F238E27FC236}">
                    <a16:creationId xmlns:a16="http://schemas.microsoft.com/office/drawing/2014/main" id="{3311E887-3BED-470C-8B5C-89F75F5D69C7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0" name="Freeform: Shape 72">
                <a:extLst>
                  <a:ext uri="{FF2B5EF4-FFF2-40B4-BE49-F238E27FC236}">
                    <a16:creationId xmlns:a16="http://schemas.microsoft.com/office/drawing/2014/main" id="{0390D0D7-E6AC-4EB9-BCF8-B69EE8124030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1" name="Freeform: Shape 73">
                <a:extLst>
                  <a:ext uri="{FF2B5EF4-FFF2-40B4-BE49-F238E27FC236}">
                    <a16:creationId xmlns:a16="http://schemas.microsoft.com/office/drawing/2014/main" id="{4CCD98C6-1931-492C-AE47-6174C5F34190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2" name="Freeform: Shape 74">
                <a:extLst>
                  <a:ext uri="{FF2B5EF4-FFF2-40B4-BE49-F238E27FC236}">
                    <a16:creationId xmlns:a16="http://schemas.microsoft.com/office/drawing/2014/main" id="{4111E285-D287-4763-AB01-158B559AF1FB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3" name="Freeform: Shape 78">
                <a:extLst>
                  <a:ext uri="{FF2B5EF4-FFF2-40B4-BE49-F238E27FC236}">
                    <a16:creationId xmlns:a16="http://schemas.microsoft.com/office/drawing/2014/main" id="{518AD56A-B4CF-4C69-9F8A-B71FA9E98A20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4" name="Freeform: Shape 79">
                <a:extLst>
                  <a:ext uri="{FF2B5EF4-FFF2-40B4-BE49-F238E27FC236}">
                    <a16:creationId xmlns:a16="http://schemas.microsoft.com/office/drawing/2014/main" id="{E573CF43-D59E-42C2-817F-B423CA32F489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5" name="Freeform: Shape 80">
                <a:extLst>
                  <a:ext uri="{FF2B5EF4-FFF2-40B4-BE49-F238E27FC236}">
                    <a16:creationId xmlns:a16="http://schemas.microsoft.com/office/drawing/2014/main" id="{B06525A5-01BC-4811-AE53-337478F11FA8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24200BD-7BF3-4D0A-A028-A32639DCA4A9}"/>
                </a:ext>
              </a:extLst>
            </p:cNvPr>
            <p:cNvGrpSpPr/>
            <p:nvPr/>
          </p:nvGrpSpPr>
          <p:grpSpPr>
            <a:xfrm rot="9900000" flipH="1">
              <a:off x="49086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BEDC39AE-4CF7-4831-A761-39108E9D5170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B52F70DA-883E-4602-9E8E-D3C3813BECA0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F68FBAE8-3A44-4A19-9DB1-B21D8F41113A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B422671F-37F6-4061-B96F-3D489D4BF4E5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DBC5924A-1C06-4341-9998-7416D75DBCF4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5E68D1AB-45F2-41F7-A56A-00E747EC6084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7F64A588-3198-40EC-8AFB-793E54617107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40559B23-8519-4089-AC2A-6794623007F3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0C820023-815C-4DA6-B3AB-F8548845749C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5B7E1A16-23C9-4405-B7D9-276F6236EAEE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A00C1490-C04B-4229-878E-21AAC11565C8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D08E3D99-E402-4F02-A19A-D490FB7C989C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2ACF9CAE-553B-4398-A7FA-710C9FA4305F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36001407-F190-4765-B27B-7D49A0380472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BAF983D1-57B3-497B-B17A-B2C35F3C72A4}"/>
              </a:ext>
            </a:extLst>
          </p:cNvPr>
          <p:cNvSpPr/>
          <p:nvPr/>
        </p:nvSpPr>
        <p:spPr>
          <a:xfrm>
            <a:off x="4348616" y="4742336"/>
            <a:ext cx="446768" cy="10540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2" name="Graphic 174">
            <a:extLst>
              <a:ext uri="{FF2B5EF4-FFF2-40B4-BE49-F238E27FC236}">
                <a16:creationId xmlns:a16="http://schemas.microsoft.com/office/drawing/2014/main" id="{28BFE695-A842-4CD7-AEB9-5407F340A07F}"/>
              </a:ext>
            </a:extLst>
          </p:cNvPr>
          <p:cNvSpPr/>
          <p:nvPr/>
        </p:nvSpPr>
        <p:spPr>
          <a:xfrm>
            <a:off x="3750545" y="3222306"/>
            <a:ext cx="1642910" cy="1136156"/>
          </a:xfrm>
          <a:custGeom>
            <a:avLst/>
            <a:gdLst>
              <a:gd name="connsiteX0" fmla="*/ 349187 w 863727"/>
              <a:gd name="connsiteY0" fmla="*/ 74676 h 597312"/>
              <a:gd name="connsiteX1" fmla="*/ 385477 w 863727"/>
              <a:gd name="connsiteY1" fmla="*/ 155353 h 597312"/>
              <a:gd name="connsiteX2" fmla="*/ 399574 w 863727"/>
              <a:gd name="connsiteY2" fmla="*/ 266319 h 597312"/>
              <a:gd name="connsiteX3" fmla="*/ 345091 w 863727"/>
              <a:gd name="connsiteY3" fmla="*/ 460058 h 597312"/>
              <a:gd name="connsiteX4" fmla="*/ 185642 w 863727"/>
              <a:gd name="connsiteY4" fmla="*/ 597313 h 597312"/>
              <a:gd name="connsiteX5" fmla="*/ 167450 w 863727"/>
              <a:gd name="connsiteY5" fmla="*/ 561023 h 597312"/>
              <a:gd name="connsiteX6" fmla="*/ 261271 w 863727"/>
              <a:gd name="connsiteY6" fmla="*/ 491395 h 597312"/>
              <a:gd name="connsiteX7" fmla="*/ 318802 w 863727"/>
              <a:gd name="connsiteY7" fmla="*/ 395573 h 597312"/>
              <a:gd name="connsiteX8" fmla="*/ 328898 w 863727"/>
              <a:gd name="connsiteY8" fmla="*/ 328994 h 597312"/>
              <a:gd name="connsiteX9" fmla="*/ 324898 w 863727"/>
              <a:gd name="connsiteY9" fmla="*/ 284607 h 597312"/>
              <a:gd name="connsiteX10" fmla="*/ 177546 w 863727"/>
              <a:gd name="connsiteY10" fmla="*/ 347186 h 597312"/>
              <a:gd name="connsiteX11" fmla="*/ 48387 w 863727"/>
              <a:gd name="connsiteY11" fmla="*/ 301752 h 597312"/>
              <a:gd name="connsiteX12" fmla="*/ 0 w 863727"/>
              <a:gd name="connsiteY12" fmla="*/ 173546 h 597312"/>
              <a:gd name="connsiteX13" fmla="*/ 52483 w 863727"/>
              <a:gd name="connsiteY13" fmla="*/ 47435 h 597312"/>
              <a:gd name="connsiteX14" fmla="*/ 189738 w 863727"/>
              <a:gd name="connsiteY14" fmla="*/ 0 h 597312"/>
              <a:gd name="connsiteX15" fmla="*/ 349187 w 863727"/>
              <a:gd name="connsiteY15" fmla="*/ 74676 h 597312"/>
              <a:gd name="connsiteX16" fmla="*/ 813340 w 863727"/>
              <a:gd name="connsiteY16" fmla="*/ 74676 h 597312"/>
              <a:gd name="connsiteX17" fmla="*/ 849630 w 863727"/>
              <a:gd name="connsiteY17" fmla="*/ 155353 h 597312"/>
              <a:gd name="connsiteX18" fmla="*/ 863727 w 863727"/>
              <a:gd name="connsiteY18" fmla="*/ 266319 h 597312"/>
              <a:gd name="connsiteX19" fmla="*/ 809244 w 863727"/>
              <a:gd name="connsiteY19" fmla="*/ 460058 h 597312"/>
              <a:gd name="connsiteX20" fmla="*/ 649796 w 863727"/>
              <a:gd name="connsiteY20" fmla="*/ 597313 h 597312"/>
              <a:gd name="connsiteX21" fmla="*/ 631603 w 863727"/>
              <a:gd name="connsiteY21" fmla="*/ 561023 h 597312"/>
              <a:gd name="connsiteX22" fmla="*/ 725424 w 863727"/>
              <a:gd name="connsiteY22" fmla="*/ 491395 h 597312"/>
              <a:gd name="connsiteX23" fmla="*/ 782955 w 863727"/>
              <a:gd name="connsiteY23" fmla="*/ 395573 h 597312"/>
              <a:gd name="connsiteX24" fmla="*/ 793052 w 863727"/>
              <a:gd name="connsiteY24" fmla="*/ 328994 h 597312"/>
              <a:gd name="connsiteX25" fmla="*/ 789051 w 863727"/>
              <a:gd name="connsiteY25" fmla="*/ 284607 h 597312"/>
              <a:gd name="connsiteX26" fmla="*/ 641699 w 863727"/>
              <a:gd name="connsiteY26" fmla="*/ 347186 h 597312"/>
              <a:gd name="connsiteX27" fmla="*/ 512540 w 863727"/>
              <a:gd name="connsiteY27" fmla="*/ 301752 h 597312"/>
              <a:gd name="connsiteX28" fmla="*/ 464153 w 863727"/>
              <a:gd name="connsiteY28" fmla="*/ 173641 h 597312"/>
              <a:gd name="connsiteX29" fmla="*/ 516636 w 863727"/>
              <a:gd name="connsiteY29" fmla="*/ 47530 h 597312"/>
              <a:gd name="connsiteX30" fmla="*/ 653891 w 863727"/>
              <a:gd name="connsiteY30" fmla="*/ 0 h 597312"/>
              <a:gd name="connsiteX31" fmla="*/ 813340 w 863727"/>
              <a:gd name="connsiteY31" fmla="*/ 74676 h 59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3727" h="597312">
                <a:moveTo>
                  <a:pt x="349187" y="74676"/>
                </a:moveTo>
                <a:cubicBezTo>
                  <a:pt x="363950" y="94869"/>
                  <a:pt x="376047" y="121825"/>
                  <a:pt x="385477" y="155353"/>
                </a:cubicBezTo>
                <a:cubicBezTo>
                  <a:pt x="394907" y="188976"/>
                  <a:pt x="399574" y="226028"/>
                  <a:pt x="399574" y="266319"/>
                </a:cubicBezTo>
                <a:cubicBezTo>
                  <a:pt x="399574" y="336328"/>
                  <a:pt x="381381" y="400907"/>
                  <a:pt x="345091" y="460058"/>
                </a:cubicBezTo>
                <a:cubicBezTo>
                  <a:pt x="308800" y="519303"/>
                  <a:pt x="255556" y="565023"/>
                  <a:pt x="185642" y="597313"/>
                </a:cubicBezTo>
                <a:lnTo>
                  <a:pt x="167450" y="561023"/>
                </a:lnTo>
                <a:cubicBezTo>
                  <a:pt x="202406" y="544830"/>
                  <a:pt x="233744" y="521684"/>
                  <a:pt x="261271" y="491395"/>
                </a:cubicBezTo>
                <a:cubicBezTo>
                  <a:pt x="288798" y="461105"/>
                  <a:pt x="308039" y="429197"/>
                  <a:pt x="318802" y="395573"/>
                </a:cubicBezTo>
                <a:cubicBezTo>
                  <a:pt x="325565" y="376714"/>
                  <a:pt x="328898" y="354521"/>
                  <a:pt x="328898" y="328994"/>
                </a:cubicBezTo>
                <a:cubicBezTo>
                  <a:pt x="328898" y="308800"/>
                  <a:pt x="327565" y="294037"/>
                  <a:pt x="324898" y="284607"/>
                </a:cubicBezTo>
                <a:cubicBezTo>
                  <a:pt x="289941" y="326326"/>
                  <a:pt x="240792" y="347186"/>
                  <a:pt x="177546" y="347186"/>
                </a:cubicBezTo>
                <a:cubicBezTo>
                  <a:pt x="123730" y="347186"/>
                  <a:pt x="80677" y="332042"/>
                  <a:pt x="48387" y="301752"/>
                </a:cubicBezTo>
                <a:cubicBezTo>
                  <a:pt x="16193" y="271463"/>
                  <a:pt x="0" y="228695"/>
                  <a:pt x="0" y="173546"/>
                </a:cubicBezTo>
                <a:cubicBezTo>
                  <a:pt x="0" y="121063"/>
                  <a:pt x="17431" y="79058"/>
                  <a:pt x="52483" y="47435"/>
                </a:cubicBezTo>
                <a:cubicBezTo>
                  <a:pt x="87440" y="15812"/>
                  <a:pt x="133160" y="0"/>
                  <a:pt x="189738" y="0"/>
                </a:cubicBezTo>
                <a:cubicBezTo>
                  <a:pt x="262319" y="0"/>
                  <a:pt x="315468" y="24955"/>
                  <a:pt x="349187" y="74676"/>
                </a:cubicBezTo>
                <a:close/>
                <a:moveTo>
                  <a:pt x="813340" y="74676"/>
                </a:moveTo>
                <a:cubicBezTo>
                  <a:pt x="828104" y="94869"/>
                  <a:pt x="840200" y="121825"/>
                  <a:pt x="849630" y="155353"/>
                </a:cubicBezTo>
                <a:cubicBezTo>
                  <a:pt x="859060" y="188976"/>
                  <a:pt x="863727" y="226028"/>
                  <a:pt x="863727" y="266319"/>
                </a:cubicBezTo>
                <a:cubicBezTo>
                  <a:pt x="863727" y="336328"/>
                  <a:pt x="845534" y="400907"/>
                  <a:pt x="809244" y="460058"/>
                </a:cubicBezTo>
                <a:cubicBezTo>
                  <a:pt x="772954" y="519303"/>
                  <a:pt x="719709" y="565023"/>
                  <a:pt x="649796" y="597313"/>
                </a:cubicBezTo>
                <a:lnTo>
                  <a:pt x="631603" y="561023"/>
                </a:lnTo>
                <a:cubicBezTo>
                  <a:pt x="666560" y="544830"/>
                  <a:pt x="697897" y="521684"/>
                  <a:pt x="725424" y="491395"/>
                </a:cubicBezTo>
                <a:cubicBezTo>
                  <a:pt x="752951" y="461105"/>
                  <a:pt x="772192" y="429197"/>
                  <a:pt x="782955" y="395573"/>
                </a:cubicBezTo>
                <a:cubicBezTo>
                  <a:pt x="789718" y="376714"/>
                  <a:pt x="793052" y="354521"/>
                  <a:pt x="793052" y="328994"/>
                </a:cubicBezTo>
                <a:cubicBezTo>
                  <a:pt x="793052" y="308800"/>
                  <a:pt x="791718" y="294037"/>
                  <a:pt x="789051" y="284607"/>
                </a:cubicBezTo>
                <a:cubicBezTo>
                  <a:pt x="754094" y="326326"/>
                  <a:pt x="704945" y="347186"/>
                  <a:pt x="641699" y="347186"/>
                </a:cubicBezTo>
                <a:cubicBezTo>
                  <a:pt x="587883" y="347186"/>
                  <a:pt x="544830" y="332042"/>
                  <a:pt x="512540" y="301752"/>
                </a:cubicBezTo>
                <a:cubicBezTo>
                  <a:pt x="480250" y="271463"/>
                  <a:pt x="464153" y="228791"/>
                  <a:pt x="464153" y="173641"/>
                </a:cubicBezTo>
                <a:cubicBezTo>
                  <a:pt x="464153" y="121158"/>
                  <a:pt x="481584" y="79153"/>
                  <a:pt x="516636" y="47530"/>
                </a:cubicBezTo>
                <a:cubicBezTo>
                  <a:pt x="551593" y="15812"/>
                  <a:pt x="597408" y="0"/>
                  <a:pt x="653891" y="0"/>
                </a:cubicBezTo>
                <a:cubicBezTo>
                  <a:pt x="726567" y="0"/>
                  <a:pt x="779621" y="24955"/>
                  <a:pt x="813340" y="7467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BBBA4F-05DA-4275-A78E-72B94F1B229E}"/>
              </a:ext>
            </a:extLst>
          </p:cNvPr>
          <p:cNvSpPr txBox="1"/>
          <p:nvPr/>
        </p:nvSpPr>
        <p:spPr>
          <a:xfrm>
            <a:off x="2118199" y="3748189"/>
            <a:ext cx="4907604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C21668-0ADD-492F-B132-C0932FE889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success starts with doing the</a:t>
            </a:r>
          </a:p>
          <a:p>
            <a:pPr algn="ctr"/>
            <a:r>
              <a:rPr lang="en-US" dirty="0"/>
              <a:t>smallest things, start now!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5D88BD-CCCF-4EE0-A450-1ADDE86D10BB}"/>
              </a:ext>
            </a:extLst>
          </p:cNvPr>
          <p:cNvSpPr/>
          <p:nvPr/>
        </p:nvSpPr>
        <p:spPr>
          <a:xfrm>
            <a:off x="3287949" y="1907837"/>
            <a:ext cx="2568102" cy="6632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BCCC76-68F9-4BF1-90E1-B2A472A7DF67}"/>
              </a:ext>
            </a:extLst>
          </p:cNvPr>
          <p:cNvGrpSpPr/>
          <p:nvPr/>
        </p:nvGrpSpPr>
        <p:grpSpPr>
          <a:xfrm>
            <a:off x="3778181" y="2056608"/>
            <a:ext cx="1587639" cy="336270"/>
            <a:chOff x="3127629" y="2614352"/>
            <a:chExt cx="5936742" cy="125743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34A1DD2-F2AD-4EAF-8832-2B48243B3479}"/>
                </a:ext>
              </a:extLst>
            </p:cNvPr>
            <p:cNvSpPr/>
            <p:nvPr/>
          </p:nvSpPr>
          <p:spPr>
            <a:xfrm>
              <a:off x="5340974" y="2614352"/>
              <a:ext cx="1510054" cy="1257430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217EF3-3E53-4CB1-A842-344B0BE463A4}"/>
                </a:ext>
              </a:extLst>
            </p:cNvPr>
            <p:cNvGrpSpPr/>
            <p:nvPr/>
          </p:nvGrpSpPr>
          <p:grpSpPr>
            <a:xfrm>
              <a:off x="3127629" y="3243070"/>
              <a:ext cx="5936742" cy="370428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8E8D607A-5F5D-413E-943C-048EC89FED54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9BCD231E-34A4-4E68-9625-89861F4D9A16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872225-6BFB-4BA1-8928-CE80AE9DE0B8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22518BF-EC1D-4A2F-86FF-4DE6AE49DEC8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713CF11-F90A-4C44-90E0-B36316BD7729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5FA2B5A-0717-40A2-92C6-7576C358FDD2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E13DFA1-B972-4B9C-BFBF-9A3AFA30C777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B9F37CD-0514-4B08-AD2A-939C0B79C8B6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83B0332-686A-426D-8DD1-707BB61DA20C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68640E5-F54C-4CC7-81AB-E2D577638C35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45AB286-C477-4152-ACC6-F15D5E0D0101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A91D5B4-6528-4D76-B412-80269745B3D7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DA37DA8-0988-442B-A5E8-5819C734574D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8607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7" grpId="0" animBg="1"/>
      <p:bldP spid="172" grpId="0" animBg="1"/>
      <p:bldP spid="22" grpId="0"/>
      <p:bldP spid="2" grpId="0" build="p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>
            <a:extLst>
              <a:ext uri="{FF2B5EF4-FFF2-40B4-BE49-F238E27FC236}">
                <a16:creationId xmlns:a16="http://schemas.microsoft.com/office/drawing/2014/main" id="{7C87B511-25E6-457F-8A43-C5475E274197}"/>
              </a:ext>
            </a:extLst>
          </p:cNvPr>
          <p:cNvSpPr/>
          <p:nvPr/>
        </p:nvSpPr>
        <p:spPr>
          <a:xfrm>
            <a:off x="1178054" y="2157639"/>
            <a:ext cx="1484348" cy="1484347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8A07B84C-0468-415F-BAC7-2385C22F89DA}"/>
              </a:ext>
            </a:extLst>
          </p:cNvPr>
          <p:cNvSpPr/>
          <p:nvPr/>
        </p:nvSpPr>
        <p:spPr>
          <a:xfrm>
            <a:off x="6481600" y="4128677"/>
            <a:ext cx="1484348" cy="1484347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3EAF4-13B8-4023-9320-A29284AA50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Meet The Team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D6DA066-4008-4C34-A8DC-C6F8CCADAB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2CB1A9E-7ADE-4C01-85F0-6750DDA4708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3213" y="4300538"/>
            <a:ext cx="1141412" cy="1141412"/>
          </a:xfr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59F0AF68-7FC4-453F-B512-54CE8F7AFC94}"/>
              </a:ext>
            </a:extLst>
          </p:cNvPr>
          <p:cNvSpPr txBox="1"/>
          <p:nvPr/>
        </p:nvSpPr>
        <p:spPr>
          <a:xfrm>
            <a:off x="3078394" y="2699840"/>
            <a:ext cx="3229607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411A5C9-27CF-479A-B5A5-83580F8889A4}"/>
              </a:ext>
            </a:extLst>
          </p:cNvPr>
          <p:cNvSpPr txBox="1"/>
          <p:nvPr/>
        </p:nvSpPr>
        <p:spPr>
          <a:xfrm>
            <a:off x="3078394" y="2443951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Amanda </a:t>
            </a:r>
            <a:r>
              <a:rPr lang="en-US" sz="1500" b="1" dirty="0" err="1">
                <a:solidFill>
                  <a:schemeClr val="accent1"/>
                </a:solidFill>
                <a:latin typeface="+mj-lt"/>
              </a:rPr>
              <a:t>Geofani</a:t>
            </a:r>
            <a:r>
              <a:rPr lang="en-US" sz="1500" b="1" dirty="0">
                <a:solidFill>
                  <a:schemeClr val="accent1"/>
                </a:solidFill>
                <a:latin typeface="+mj-lt"/>
              </a:rPr>
              <a:t>  | 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F63EB23-12AC-477D-8817-ACEC699146E3}"/>
              </a:ext>
            </a:extLst>
          </p:cNvPr>
          <p:cNvSpPr txBox="1"/>
          <p:nvPr/>
        </p:nvSpPr>
        <p:spPr>
          <a:xfrm>
            <a:off x="6623403" y="2406159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Social media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A2882D5-B5D1-4B70-81C0-663D1777C25E}"/>
              </a:ext>
            </a:extLst>
          </p:cNvPr>
          <p:cNvGrpSpPr/>
          <p:nvPr/>
        </p:nvGrpSpPr>
        <p:grpSpPr>
          <a:xfrm>
            <a:off x="6664054" y="2796990"/>
            <a:ext cx="325205" cy="325205"/>
            <a:chOff x="8885406" y="2586320"/>
            <a:chExt cx="433606" cy="433606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10461AA5-D808-4DD8-9DAB-D25BE109CFC0}"/>
                </a:ext>
              </a:extLst>
            </p:cNvPr>
            <p:cNvSpPr/>
            <p:nvPr/>
          </p:nvSpPr>
          <p:spPr>
            <a:xfrm>
              <a:off x="8885406" y="2586320"/>
              <a:ext cx="433606" cy="43360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138" name="Freeform 5">
              <a:extLst>
                <a:ext uri="{FF2B5EF4-FFF2-40B4-BE49-F238E27FC236}">
                  <a16:creationId xmlns:a16="http://schemas.microsoft.com/office/drawing/2014/main" id="{FA9FC936-2B93-421E-A2BF-04DDDF22B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553" y="2717398"/>
              <a:ext cx="87313" cy="171450"/>
            </a:xfrm>
            <a:custGeom>
              <a:avLst/>
              <a:gdLst>
                <a:gd name="T0" fmla="*/ 22 w 29"/>
                <a:gd name="T1" fmla="*/ 0 h 57"/>
                <a:gd name="T2" fmla="*/ 21 w 29"/>
                <a:gd name="T3" fmla="*/ 0 h 57"/>
                <a:gd name="T4" fmla="*/ 13 w 29"/>
                <a:gd name="T5" fmla="*/ 2 h 57"/>
                <a:gd name="T6" fmla="*/ 9 w 29"/>
                <a:gd name="T7" fmla="*/ 10 h 57"/>
                <a:gd name="T8" fmla="*/ 9 w 29"/>
                <a:gd name="T9" fmla="*/ 14 h 57"/>
                <a:gd name="T10" fmla="*/ 9 w 29"/>
                <a:gd name="T11" fmla="*/ 20 h 57"/>
                <a:gd name="T12" fmla="*/ 9 w 29"/>
                <a:gd name="T13" fmla="*/ 21 h 57"/>
                <a:gd name="T14" fmla="*/ 0 w 29"/>
                <a:gd name="T15" fmla="*/ 21 h 57"/>
                <a:gd name="T16" fmla="*/ 0 w 29"/>
                <a:gd name="T17" fmla="*/ 31 h 57"/>
                <a:gd name="T18" fmla="*/ 8 w 29"/>
                <a:gd name="T19" fmla="*/ 31 h 57"/>
                <a:gd name="T20" fmla="*/ 8 w 29"/>
                <a:gd name="T21" fmla="*/ 57 h 57"/>
                <a:gd name="T22" fmla="*/ 19 w 29"/>
                <a:gd name="T23" fmla="*/ 57 h 57"/>
                <a:gd name="T24" fmla="*/ 19 w 29"/>
                <a:gd name="T25" fmla="*/ 31 h 57"/>
                <a:gd name="T26" fmla="*/ 28 w 29"/>
                <a:gd name="T27" fmla="*/ 31 h 57"/>
                <a:gd name="T28" fmla="*/ 29 w 29"/>
                <a:gd name="T29" fmla="*/ 21 h 57"/>
                <a:gd name="T30" fmla="*/ 28 w 29"/>
                <a:gd name="T31" fmla="*/ 21 h 57"/>
                <a:gd name="T32" fmla="*/ 27 w 29"/>
                <a:gd name="T33" fmla="*/ 21 h 57"/>
                <a:gd name="T34" fmla="*/ 24 w 29"/>
                <a:gd name="T35" fmla="*/ 21 h 57"/>
                <a:gd name="T36" fmla="*/ 19 w 29"/>
                <a:gd name="T37" fmla="*/ 21 h 57"/>
                <a:gd name="T38" fmla="*/ 19 w 29"/>
                <a:gd name="T39" fmla="*/ 13 h 57"/>
                <a:gd name="T40" fmla="*/ 23 w 29"/>
                <a:gd name="T41" fmla="*/ 9 h 57"/>
                <a:gd name="T42" fmla="*/ 26 w 29"/>
                <a:gd name="T43" fmla="*/ 9 h 57"/>
                <a:gd name="T44" fmla="*/ 27 w 29"/>
                <a:gd name="T45" fmla="*/ 9 h 57"/>
                <a:gd name="T46" fmla="*/ 28 w 29"/>
                <a:gd name="T47" fmla="*/ 9 h 57"/>
                <a:gd name="T48" fmla="*/ 29 w 29"/>
                <a:gd name="T49" fmla="*/ 9 h 57"/>
                <a:gd name="T50" fmla="*/ 29 w 29"/>
                <a:gd name="T51" fmla="*/ 9 h 57"/>
                <a:gd name="T52" fmla="*/ 29 w 29"/>
                <a:gd name="T53" fmla="*/ 0 h 57"/>
                <a:gd name="T54" fmla="*/ 27 w 29"/>
                <a:gd name="T55" fmla="*/ 0 h 57"/>
                <a:gd name="T56" fmla="*/ 22 w 29"/>
                <a:gd name="T5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57">
                  <a:moveTo>
                    <a:pt x="22" y="0"/>
                  </a:moveTo>
                  <a:cubicBezTo>
                    <a:pt x="22" y="0"/>
                    <a:pt x="21" y="0"/>
                    <a:pt x="21" y="0"/>
                  </a:cubicBezTo>
                  <a:cubicBezTo>
                    <a:pt x="18" y="0"/>
                    <a:pt x="16" y="1"/>
                    <a:pt x="13" y="2"/>
                  </a:cubicBezTo>
                  <a:cubicBezTo>
                    <a:pt x="11" y="4"/>
                    <a:pt x="9" y="7"/>
                    <a:pt x="9" y="10"/>
                  </a:cubicBezTo>
                  <a:cubicBezTo>
                    <a:pt x="9" y="11"/>
                    <a:pt x="9" y="12"/>
                    <a:pt x="9" y="14"/>
                  </a:cubicBezTo>
                  <a:cubicBezTo>
                    <a:pt x="8" y="16"/>
                    <a:pt x="9" y="18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8"/>
                    <a:pt x="29" y="24"/>
                    <a:pt x="29" y="21"/>
                  </a:cubicBezTo>
                  <a:cubicBezTo>
                    <a:pt x="29" y="21"/>
                    <a:pt x="28" y="21"/>
                    <a:pt x="28" y="21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6" y="21"/>
                    <a:pt x="25" y="21"/>
                    <a:pt x="24" y="21"/>
                  </a:cubicBezTo>
                  <a:cubicBezTo>
                    <a:pt x="22" y="21"/>
                    <a:pt x="19" y="21"/>
                    <a:pt x="19" y="21"/>
                  </a:cubicBezTo>
                  <a:cubicBezTo>
                    <a:pt x="19" y="21"/>
                    <a:pt x="19" y="16"/>
                    <a:pt x="19" y="13"/>
                  </a:cubicBezTo>
                  <a:cubicBezTo>
                    <a:pt x="19" y="10"/>
                    <a:pt x="21" y="10"/>
                    <a:pt x="23" y="9"/>
                  </a:cubicBezTo>
                  <a:cubicBezTo>
                    <a:pt x="24" y="9"/>
                    <a:pt x="25" y="9"/>
                    <a:pt x="26" y="9"/>
                  </a:cubicBezTo>
                  <a:cubicBezTo>
                    <a:pt x="26" y="9"/>
                    <a:pt x="26" y="9"/>
                    <a:pt x="27" y="9"/>
                  </a:cubicBezTo>
                  <a:cubicBezTo>
                    <a:pt x="27" y="9"/>
                    <a:pt x="28" y="9"/>
                    <a:pt x="28" y="9"/>
                  </a:cubicBezTo>
                  <a:cubicBezTo>
                    <a:pt x="28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5" y="0"/>
                    <a:pt x="24" y="0"/>
                    <a:pt x="2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B6BED80-57F4-4329-B777-C2E66C3BCD2D}"/>
              </a:ext>
            </a:extLst>
          </p:cNvPr>
          <p:cNvGrpSpPr/>
          <p:nvPr/>
        </p:nvGrpSpPr>
        <p:grpSpPr>
          <a:xfrm>
            <a:off x="7070490" y="2796990"/>
            <a:ext cx="325205" cy="325205"/>
            <a:chOff x="9427320" y="2586320"/>
            <a:chExt cx="433606" cy="433606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09062869-D86D-413D-9C76-0A47D9EF0049}"/>
                </a:ext>
              </a:extLst>
            </p:cNvPr>
            <p:cNvSpPr/>
            <p:nvPr/>
          </p:nvSpPr>
          <p:spPr>
            <a:xfrm>
              <a:off x="9427320" y="2586320"/>
              <a:ext cx="433606" cy="43360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id="{CED055F3-D974-4799-BEC7-9BBD90C5A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4748" y="2738036"/>
              <a:ext cx="158750" cy="130175"/>
            </a:xfrm>
            <a:custGeom>
              <a:avLst/>
              <a:gdLst>
                <a:gd name="T0" fmla="*/ 37 w 53"/>
                <a:gd name="T1" fmla="*/ 0 h 43"/>
                <a:gd name="T2" fmla="*/ 35 w 53"/>
                <a:gd name="T3" fmla="*/ 1 h 43"/>
                <a:gd name="T4" fmla="*/ 27 w 53"/>
                <a:gd name="T5" fmla="*/ 5 h 43"/>
                <a:gd name="T6" fmla="*/ 26 w 53"/>
                <a:gd name="T7" fmla="*/ 13 h 43"/>
                <a:gd name="T8" fmla="*/ 26 w 53"/>
                <a:gd name="T9" fmla="*/ 14 h 43"/>
                <a:gd name="T10" fmla="*/ 4 w 53"/>
                <a:gd name="T11" fmla="*/ 2 h 43"/>
                <a:gd name="T12" fmla="*/ 2 w 53"/>
                <a:gd name="T13" fmla="*/ 10 h 43"/>
                <a:gd name="T14" fmla="*/ 7 w 53"/>
                <a:gd name="T15" fmla="*/ 17 h 43"/>
                <a:gd name="T16" fmla="*/ 2 w 53"/>
                <a:gd name="T17" fmla="*/ 16 h 43"/>
                <a:gd name="T18" fmla="*/ 4 w 53"/>
                <a:gd name="T19" fmla="*/ 21 h 43"/>
                <a:gd name="T20" fmla="*/ 11 w 53"/>
                <a:gd name="T21" fmla="*/ 26 h 43"/>
                <a:gd name="T22" fmla="*/ 10 w 53"/>
                <a:gd name="T23" fmla="*/ 26 h 43"/>
                <a:gd name="T24" fmla="*/ 8 w 53"/>
                <a:gd name="T25" fmla="*/ 27 h 43"/>
                <a:gd name="T26" fmla="*/ 6 w 53"/>
                <a:gd name="T27" fmla="*/ 26 h 43"/>
                <a:gd name="T28" fmla="*/ 16 w 53"/>
                <a:gd name="T29" fmla="*/ 34 h 43"/>
                <a:gd name="T30" fmla="*/ 11 w 53"/>
                <a:gd name="T31" fmla="*/ 37 h 43"/>
                <a:gd name="T32" fmla="*/ 3 w 53"/>
                <a:gd name="T33" fmla="*/ 39 h 43"/>
                <a:gd name="T34" fmla="*/ 0 w 53"/>
                <a:gd name="T35" fmla="*/ 38 h 43"/>
                <a:gd name="T36" fmla="*/ 0 w 53"/>
                <a:gd name="T37" fmla="*/ 39 h 43"/>
                <a:gd name="T38" fmla="*/ 17 w 53"/>
                <a:gd name="T39" fmla="*/ 43 h 43"/>
                <a:gd name="T40" fmla="*/ 18 w 53"/>
                <a:gd name="T41" fmla="*/ 43 h 43"/>
                <a:gd name="T42" fmla="*/ 24 w 53"/>
                <a:gd name="T43" fmla="*/ 43 h 43"/>
                <a:gd name="T44" fmla="*/ 38 w 53"/>
                <a:gd name="T45" fmla="*/ 34 h 43"/>
                <a:gd name="T46" fmla="*/ 44 w 53"/>
                <a:gd name="T47" fmla="*/ 26 h 43"/>
                <a:gd name="T48" fmla="*/ 47 w 53"/>
                <a:gd name="T49" fmla="*/ 16 h 43"/>
                <a:gd name="T50" fmla="*/ 47 w 53"/>
                <a:gd name="T51" fmla="*/ 11 h 43"/>
                <a:gd name="T52" fmla="*/ 47 w 53"/>
                <a:gd name="T53" fmla="*/ 11 h 43"/>
                <a:gd name="T54" fmla="*/ 51 w 53"/>
                <a:gd name="T55" fmla="*/ 7 h 43"/>
                <a:gd name="T56" fmla="*/ 53 w 53"/>
                <a:gd name="T57" fmla="*/ 6 h 43"/>
                <a:gd name="T58" fmla="*/ 53 w 53"/>
                <a:gd name="T59" fmla="*/ 6 h 43"/>
                <a:gd name="T60" fmla="*/ 47 w 53"/>
                <a:gd name="T61" fmla="*/ 7 h 43"/>
                <a:gd name="T62" fmla="*/ 51 w 53"/>
                <a:gd name="T63" fmla="*/ 1 h 43"/>
                <a:gd name="T64" fmla="*/ 51 w 53"/>
                <a:gd name="T65" fmla="*/ 1 h 43"/>
                <a:gd name="T66" fmla="*/ 51 w 53"/>
                <a:gd name="T67" fmla="*/ 1 h 43"/>
                <a:gd name="T68" fmla="*/ 45 w 53"/>
                <a:gd name="T69" fmla="*/ 4 h 43"/>
                <a:gd name="T70" fmla="*/ 44 w 53"/>
                <a:gd name="T71" fmla="*/ 4 h 43"/>
                <a:gd name="T72" fmla="*/ 37 w 53"/>
                <a:gd name="T7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43">
                  <a:moveTo>
                    <a:pt x="37" y="0"/>
                  </a:moveTo>
                  <a:cubicBezTo>
                    <a:pt x="36" y="0"/>
                    <a:pt x="35" y="0"/>
                    <a:pt x="35" y="1"/>
                  </a:cubicBezTo>
                  <a:cubicBezTo>
                    <a:pt x="31" y="1"/>
                    <a:pt x="29" y="3"/>
                    <a:pt x="27" y="5"/>
                  </a:cubicBezTo>
                  <a:cubicBezTo>
                    <a:pt x="26" y="8"/>
                    <a:pt x="25" y="10"/>
                    <a:pt x="26" y="13"/>
                  </a:cubicBezTo>
                  <a:cubicBezTo>
                    <a:pt x="26" y="13"/>
                    <a:pt x="26" y="13"/>
                    <a:pt x="26" y="14"/>
                  </a:cubicBezTo>
                  <a:cubicBezTo>
                    <a:pt x="17" y="13"/>
                    <a:pt x="9" y="9"/>
                    <a:pt x="4" y="2"/>
                  </a:cubicBezTo>
                  <a:cubicBezTo>
                    <a:pt x="2" y="5"/>
                    <a:pt x="2" y="8"/>
                    <a:pt x="2" y="10"/>
                  </a:cubicBezTo>
                  <a:cubicBezTo>
                    <a:pt x="3" y="13"/>
                    <a:pt x="5" y="15"/>
                    <a:pt x="7" y="17"/>
                  </a:cubicBezTo>
                  <a:cubicBezTo>
                    <a:pt x="5" y="17"/>
                    <a:pt x="4" y="16"/>
                    <a:pt x="2" y="16"/>
                  </a:cubicBezTo>
                  <a:cubicBezTo>
                    <a:pt x="2" y="18"/>
                    <a:pt x="3" y="20"/>
                    <a:pt x="4" y="21"/>
                  </a:cubicBezTo>
                  <a:cubicBezTo>
                    <a:pt x="5" y="24"/>
                    <a:pt x="8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7" y="27"/>
                    <a:pt x="6" y="26"/>
                  </a:cubicBezTo>
                  <a:cubicBezTo>
                    <a:pt x="7" y="30"/>
                    <a:pt x="10" y="34"/>
                    <a:pt x="16" y="34"/>
                  </a:cubicBezTo>
                  <a:cubicBezTo>
                    <a:pt x="14" y="35"/>
                    <a:pt x="13" y="36"/>
                    <a:pt x="11" y="37"/>
                  </a:cubicBezTo>
                  <a:cubicBezTo>
                    <a:pt x="8" y="38"/>
                    <a:pt x="5" y="39"/>
                    <a:pt x="3" y="39"/>
                  </a:cubicBezTo>
                  <a:cubicBezTo>
                    <a:pt x="2" y="39"/>
                    <a:pt x="1" y="39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5" y="42"/>
                    <a:pt x="11" y="43"/>
                    <a:pt x="17" y="43"/>
                  </a:cubicBezTo>
                  <a:cubicBezTo>
                    <a:pt x="17" y="43"/>
                    <a:pt x="17" y="43"/>
                    <a:pt x="18" y="43"/>
                  </a:cubicBezTo>
                  <a:cubicBezTo>
                    <a:pt x="20" y="43"/>
                    <a:pt x="22" y="43"/>
                    <a:pt x="24" y="43"/>
                  </a:cubicBezTo>
                  <a:cubicBezTo>
                    <a:pt x="29" y="41"/>
                    <a:pt x="34" y="39"/>
                    <a:pt x="38" y="34"/>
                  </a:cubicBezTo>
                  <a:cubicBezTo>
                    <a:pt x="41" y="32"/>
                    <a:pt x="43" y="29"/>
                    <a:pt x="44" y="26"/>
                  </a:cubicBezTo>
                  <a:cubicBezTo>
                    <a:pt x="46" y="23"/>
                    <a:pt x="47" y="19"/>
                    <a:pt x="47" y="16"/>
                  </a:cubicBezTo>
                  <a:cubicBezTo>
                    <a:pt x="47" y="15"/>
                    <a:pt x="47" y="13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10"/>
                    <a:pt x="50" y="9"/>
                    <a:pt x="51" y="7"/>
                  </a:cubicBezTo>
                  <a:cubicBezTo>
                    <a:pt x="52" y="7"/>
                    <a:pt x="52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1" y="6"/>
                    <a:pt x="49" y="7"/>
                    <a:pt x="47" y="7"/>
                  </a:cubicBezTo>
                  <a:cubicBezTo>
                    <a:pt x="49" y="6"/>
                    <a:pt x="50" y="4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9" y="3"/>
                    <a:pt x="47" y="3"/>
                    <a:pt x="45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2" y="2"/>
                    <a:pt x="39" y="0"/>
                    <a:pt x="37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98F43AA-76E6-40EB-BF93-9DEC08451304}"/>
              </a:ext>
            </a:extLst>
          </p:cNvPr>
          <p:cNvGrpSpPr/>
          <p:nvPr/>
        </p:nvGrpSpPr>
        <p:grpSpPr>
          <a:xfrm>
            <a:off x="7468917" y="2796990"/>
            <a:ext cx="325205" cy="325205"/>
            <a:chOff x="9958556" y="2586320"/>
            <a:chExt cx="433606" cy="433606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B93BCB0D-9C6E-487B-97AC-015E2738B2AA}"/>
                </a:ext>
              </a:extLst>
            </p:cNvPr>
            <p:cNvSpPr/>
            <p:nvPr/>
          </p:nvSpPr>
          <p:spPr>
            <a:xfrm>
              <a:off x="9958556" y="2586320"/>
              <a:ext cx="433606" cy="43360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6EB8FE35-0FA2-49E9-8802-699C416E3C7E}"/>
                </a:ext>
              </a:extLst>
            </p:cNvPr>
            <p:cNvGrpSpPr/>
            <p:nvPr/>
          </p:nvGrpSpPr>
          <p:grpSpPr>
            <a:xfrm>
              <a:off x="10068203" y="2734861"/>
              <a:ext cx="214312" cy="136525"/>
              <a:chOff x="4017963" y="2965451"/>
              <a:chExt cx="214312" cy="136525"/>
            </a:xfrm>
            <a:solidFill>
              <a:schemeClr val="accent3"/>
            </a:solidFill>
          </p:grpSpPr>
          <p:sp>
            <p:nvSpPr>
              <p:cNvPr id="141" name="Freeform 11">
                <a:extLst>
                  <a:ext uri="{FF2B5EF4-FFF2-40B4-BE49-F238E27FC236}">
                    <a16:creationId xmlns:a16="http://schemas.microsoft.com/office/drawing/2014/main" id="{18C5D99B-CA4D-415F-BC3C-C12F80ED0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963" y="2965451"/>
                <a:ext cx="136525" cy="136525"/>
              </a:xfrm>
              <a:custGeom>
                <a:avLst/>
                <a:gdLst>
                  <a:gd name="T0" fmla="*/ 23 w 45"/>
                  <a:gd name="T1" fmla="*/ 18 h 45"/>
                  <a:gd name="T2" fmla="*/ 23 w 45"/>
                  <a:gd name="T3" fmla="*/ 18 h 45"/>
                  <a:gd name="T4" fmla="*/ 23 w 45"/>
                  <a:gd name="T5" fmla="*/ 27 h 45"/>
                  <a:gd name="T6" fmla="*/ 35 w 45"/>
                  <a:gd name="T7" fmla="*/ 27 h 45"/>
                  <a:gd name="T8" fmla="*/ 30 w 45"/>
                  <a:gd name="T9" fmla="*/ 33 h 45"/>
                  <a:gd name="T10" fmla="*/ 24 w 45"/>
                  <a:gd name="T11" fmla="*/ 36 h 45"/>
                  <a:gd name="T12" fmla="*/ 19 w 45"/>
                  <a:gd name="T13" fmla="*/ 35 h 45"/>
                  <a:gd name="T14" fmla="*/ 10 w 45"/>
                  <a:gd name="T15" fmla="*/ 23 h 45"/>
                  <a:gd name="T16" fmla="*/ 10 w 45"/>
                  <a:gd name="T17" fmla="*/ 19 h 45"/>
                  <a:gd name="T18" fmla="*/ 25 w 45"/>
                  <a:gd name="T19" fmla="*/ 9 h 45"/>
                  <a:gd name="T20" fmla="*/ 31 w 45"/>
                  <a:gd name="T21" fmla="*/ 12 h 45"/>
                  <a:gd name="T22" fmla="*/ 38 w 45"/>
                  <a:gd name="T23" fmla="*/ 6 h 45"/>
                  <a:gd name="T24" fmla="*/ 34 w 45"/>
                  <a:gd name="T25" fmla="*/ 3 h 45"/>
                  <a:gd name="T26" fmla="*/ 23 w 45"/>
                  <a:gd name="T27" fmla="*/ 0 h 45"/>
                  <a:gd name="T28" fmla="*/ 21 w 45"/>
                  <a:gd name="T29" fmla="*/ 0 h 45"/>
                  <a:gd name="T30" fmla="*/ 17 w 45"/>
                  <a:gd name="T31" fmla="*/ 1 h 45"/>
                  <a:gd name="T32" fmla="*/ 5 w 45"/>
                  <a:gd name="T33" fmla="*/ 8 h 45"/>
                  <a:gd name="T34" fmla="*/ 1 w 45"/>
                  <a:gd name="T35" fmla="*/ 21 h 45"/>
                  <a:gd name="T36" fmla="*/ 1 w 45"/>
                  <a:gd name="T37" fmla="*/ 27 h 45"/>
                  <a:gd name="T38" fmla="*/ 10 w 45"/>
                  <a:gd name="T39" fmla="*/ 40 h 45"/>
                  <a:gd name="T40" fmla="*/ 22 w 45"/>
                  <a:gd name="T41" fmla="*/ 44 h 45"/>
                  <a:gd name="T42" fmla="*/ 29 w 45"/>
                  <a:gd name="T43" fmla="*/ 44 h 45"/>
                  <a:gd name="T44" fmla="*/ 40 w 45"/>
                  <a:gd name="T45" fmla="*/ 37 h 45"/>
                  <a:gd name="T46" fmla="*/ 44 w 45"/>
                  <a:gd name="T47" fmla="*/ 18 h 45"/>
                  <a:gd name="T48" fmla="*/ 23 w 45"/>
                  <a:gd name="T4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45">
                    <a:moveTo>
                      <a:pt x="23" y="18"/>
                    </a:move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21"/>
                      <a:pt x="23" y="27"/>
                      <a:pt x="23" y="27"/>
                    </a:cubicBezTo>
                    <a:cubicBezTo>
                      <a:pt x="23" y="27"/>
                      <a:pt x="34" y="27"/>
                      <a:pt x="35" y="27"/>
                    </a:cubicBezTo>
                    <a:cubicBezTo>
                      <a:pt x="35" y="28"/>
                      <a:pt x="34" y="31"/>
                      <a:pt x="30" y="33"/>
                    </a:cubicBezTo>
                    <a:cubicBezTo>
                      <a:pt x="28" y="35"/>
                      <a:pt x="26" y="35"/>
                      <a:pt x="24" y="36"/>
                    </a:cubicBezTo>
                    <a:cubicBezTo>
                      <a:pt x="22" y="36"/>
                      <a:pt x="21" y="35"/>
                      <a:pt x="19" y="35"/>
                    </a:cubicBezTo>
                    <a:cubicBezTo>
                      <a:pt x="14" y="33"/>
                      <a:pt x="10" y="29"/>
                      <a:pt x="10" y="23"/>
                    </a:cubicBezTo>
                    <a:cubicBezTo>
                      <a:pt x="10" y="22"/>
                      <a:pt x="10" y="21"/>
                      <a:pt x="10" y="19"/>
                    </a:cubicBezTo>
                    <a:cubicBezTo>
                      <a:pt x="12" y="13"/>
                      <a:pt x="18" y="8"/>
                      <a:pt x="25" y="9"/>
                    </a:cubicBezTo>
                    <a:cubicBezTo>
                      <a:pt x="28" y="10"/>
                      <a:pt x="30" y="11"/>
                      <a:pt x="31" y="12"/>
                    </a:cubicBezTo>
                    <a:cubicBezTo>
                      <a:pt x="33" y="10"/>
                      <a:pt x="36" y="8"/>
                      <a:pt x="38" y="6"/>
                    </a:cubicBezTo>
                    <a:cubicBezTo>
                      <a:pt x="37" y="5"/>
                      <a:pt x="36" y="4"/>
                      <a:pt x="34" y="3"/>
                    </a:cubicBezTo>
                    <a:cubicBezTo>
                      <a:pt x="30" y="1"/>
                      <a:pt x="27" y="0"/>
                      <a:pt x="23" y="0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20" y="0"/>
                      <a:pt x="19" y="0"/>
                      <a:pt x="17" y="1"/>
                    </a:cubicBezTo>
                    <a:cubicBezTo>
                      <a:pt x="13" y="2"/>
                      <a:pt x="9" y="4"/>
                      <a:pt x="5" y="8"/>
                    </a:cubicBezTo>
                    <a:cubicBezTo>
                      <a:pt x="2" y="12"/>
                      <a:pt x="1" y="16"/>
                      <a:pt x="1" y="21"/>
                    </a:cubicBezTo>
                    <a:cubicBezTo>
                      <a:pt x="0" y="23"/>
                      <a:pt x="1" y="25"/>
                      <a:pt x="1" y="27"/>
                    </a:cubicBezTo>
                    <a:cubicBezTo>
                      <a:pt x="2" y="32"/>
                      <a:pt x="5" y="37"/>
                      <a:pt x="10" y="40"/>
                    </a:cubicBezTo>
                    <a:cubicBezTo>
                      <a:pt x="13" y="43"/>
                      <a:pt x="17" y="44"/>
                      <a:pt x="22" y="44"/>
                    </a:cubicBezTo>
                    <a:cubicBezTo>
                      <a:pt x="24" y="45"/>
                      <a:pt x="27" y="44"/>
                      <a:pt x="29" y="44"/>
                    </a:cubicBezTo>
                    <a:cubicBezTo>
                      <a:pt x="33" y="43"/>
                      <a:pt x="37" y="40"/>
                      <a:pt x="40" y="37"/>
                    </a:cubicBezTo>
                    <a:cubicBezTo>
                      <a:pt x="44" y="31"/>
                      <a:pt x="45" y="24"/>
                      <a:pt x="44" y="18"/>
                    </a:cubicBezTo>
                    <a:cubicBezTo>
                      <a:pt x="37" y="18"/>
                      <a:pt x="30" y="18"/>
                      <a:pt x="2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42" name="Freeform 12">
                <a:extLst>
                  <a:ext uri="{FF2B5EF4-FFF2-40B4-BE49-F238E27FC236}">
                    <a16:creationId xmlns:a16="http://schemas.microsoft.com/office/drawing/2014/main" id="{7C5FC8A2-C7F3-43E9-A6A8-908C9F7A8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5600" y="2995613"/>
                <a:ext cx="66675" cy="66675"/>
              </a:xfrm>
              <a:custGeom>
                <a:avLst/>
                <a:gdLst>
                  <a:gd name="T0" fmla="*/ 42 w 42"/>
                  <a:gd name="T1" fmla="*/ 15 h 42"/>
                  <a:gd name="T2" fmla="*/ 27 w 42"/>
                  <a:gd name="T3" fmla="*/ 15 h 42"/>
                  <a:gd name="T4" fmla="*/ 27 w 42"/>
                  <a:gd name="T5" fmla="*/ 2 h 42"/>
                  <a:gd name="T6" fmla="*/ 27 w 42"/>
                  <a:gd name="T7" fmla="*/ 0 h 42"/>
                  <a:gd name="T8" fmla="*/ 27 w 42"/>
                  <a:gd name="T9" fmla="*/ 0 h 42"/>
                  <a:gd name="T10" fmla="*/ 15 w 42"/>
                  <a:gd name="T11" fmla="*/ 0 h 42"/>
                  <a:gd name="T12" fmla="*/ 15 w 42"/>
                  <a:gd name="T13" fmla="*/ 0 h 42"/>
                  <a:gd name="T14" fmla="*/ 15 w 42"/>
                  <a:gd name="T15" fmla="*/ 2 h 42"/>
                  <a:gd name="T16" fmla="*/ 15 w 42"/>
                  <a:gd name="T17" fmla="*/ 15 h 42"/>
                  <a:gd name="T18" fmla="*/ 0 w 42"/>
                  <a:gd name="T19" fmla="*/ 15 h 42"/>
                  <a:gd name="T20" fmla="*/ 0 w 42"/>
                  <a:gd name="T21" fmla="*/ 15 h 42"/>
                  <a:gd name="T22" fmla="*/ 0 w 42"/>
                  <a:gd name="T23" fmla="*/ 15 h 42"/>
                  <a:gd name="T24" fmla="*/ 0 w 42"/>
                  <a:gd name="T25" fmla="*/ 27 h 42"/>
                  <a:gd name="T26" fmla="*/ 0 w 42"/>
                  <a:gd name="T27" fmla="*/ 27 h 42"/>
                  <a:gd name="T28" fmla="*/ 0 w 42"/>
                  <a:gd name="T29" fmla="*/ 27 h 42"/>
                  <a:gd name="T30" fmla="*/ 15 w 42"/>
                  <a:gd name="T31" fmla="*/ 27 h 42"/>
                  <a:gd name="T32" fmla="*/ 15 w 42"/>
                  <a:gd name="T33" fmla="*/ 42 h 42"/>
                  <a:gd name="T34" fmla="*/ 15 w 42"/>
                  <a:gd name="T35" fmla="*/ 42 h 42"/>
                  <a:gd name="T36" fmla="*/ 15 w 42"/>
                  <a:gd name="T37" fmla="*/ 42 h 42"/>
                  <a:gd name="T38" fmla="*/ 27 w 42"/>
                  <a:gd name="T39" fmla="*/ 42 h 42"/>
                  <a:gd name="T40" fmla="*/ 27 w 42"/>
                  <a:gd name="T41" fmla="*/ 42 h 42"/>
                  <a:gd name="T42" fmla="*/ 27 w 42"/>
                  <a:gd name="T43" fmla="*/ 42 h 42"/>
                  <a:gd name="T44" fmla="*/ 27 w 42"/>
                  <a:gd name="T45" fmla="*/ 27 h 42"/>
                  <a:gd name="T46" fmla="*/ 42 w 42"/>
                  <a:gd name="T47" fmla="*/ 27 h 42"/>
                  <a:gd name="T48" fmla="*/ 42 w 42"/>
                  <a:gd name="T49" fmla="*/ 27 h 42"/>
                  <a:gd name="T50" fmla="*/ 42 w 42"/>
                  <a:gd name="T51" fmla="*/ 27 h 42"/>
                  <a:gd name="T52" fmla="*/ 42 w 42"/>
                  <a:gd name="T53" fmla="*/ 15 h 42"/>
                  <a:gd name="T54" fmla="*/ 42 w 42"/>
                  <a:gd name="T55" fmla="*/ 15 h 42"/>
                  <a:gd name="T56" fmla="*/ 42 w 42"/>
                  <a:gd name="T57" fmla="*/ 1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" h="42">
                    <a:moveTo>
                      <a:pt x="42" y="15"/>
                    </a:moveTo>
                    <a:lnTo>
                      <a:pt x="27" y="15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5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5" y="27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2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2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DD0007C1-DBA4-425C-A92A-72994B0A5C78}"/>
              </a:ext>
            </a:extLst>
          </p:cNvPr>
          <p:cNvSpPr txBox="1"/>
          <p:nvPr/>
        </p:nvSpPr>
        <p:spPr>
          <a:xfrm>
            <a:off x="2857801" y="4749501"/>
            <a:ext cx="3229607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1F000A5-9169-4025-B07A-3EADF2B9573B}"/>
              </a:ext>
            </a:extLst>
          </p:cNvPr>
          <p:cNvSpPr txBox="1"/>
          <p:nvPr/>
        </p:nvSpPr>
        <p:spPr>
          <a:xfrm>
            <a:off x="890834" y="4455819"/>
            <a:ext cx="15843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2"/>
                </a:solidFill>
                <a:latin typeface="+mj-lt"/>
              </a:rPr>
              <a:t>Social media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5C83860-BF72-4C5C-9D5B-5A5B17A71D90}"/>
              </a:ext>
            </a:extLst>
          </p:cNvPr>
          <p:cNvGrpSpPr/>
          <p:nvPr/>
        </p:nvGrpSpPr>
        <p:grpSpPr>
          <a:xfrm>
            <a:off x="1335499" y="4846650"/>
            <a:ext cx="325205" cy="325205"/>
            <a:chOff x="-37051" y="4739357"/>
            <a:chExt cx="433606" cy="433606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8676D47B-3ABF-4B89-8888-5DBDB3BC0690}"/>
                </a:ext>
              </a:extLst>
            </p:cNvPr>
            <p:cNvSpPr/>
            <p:nvPr/>
          </p:nvSpPr>
          <p:spPr>
            <a:xfrm>
              <a:off x="-37051" y="4739357"/>
              <a:ext cx="433606" cy="43360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E7E89C10-EE99-406D-A3CE-FFE9A6A56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96" y="4870435"/>
              <a:ext cx="87313" cy="171450"/>
            </a:xfrm>
            <a:custGeom>
              <a:avLst/>
              <a:gdLst>
                <a:gd name="T0" fmla="*/ 22 w 29"/>
                <a:gd name="T1" fmla="*/ 0 h 57"/>
                <a:gd name="T2" fmla="*/ 21 w 29"/>
                <a:gd name="T3" fmla="*/ 0 h 57"/>
                <a:gd name="T4" fmla="*/ 13 w 29"/>
                <a:gd name="T5" fmla="*/ 2 h 57"/>
                <a:gd name="T6" fmla="*/ 9 w 29"/>
                <a:gd name="T7" fmla="*/ 10 h 57"/>
                <a:gd name="T8" fmla="*/ 9 w 29"/>
                <a:gd name="T9" fmla="*/ 14 h 57"/>
                <a:gd name="T10" fmla="*/ 9 w 29"/>
                <a:gd name="T11" fmla="*/ 20 h 57"/>
                <a:gd name="T12" fmla="*/ 9 w 29"/>
                <a:gd name="T13" fmla="*/ 21 h 57"/>
                <a:gd name="T14" fmla="*/ 0 w 29"/>
                <a:gd name="T15" fmla="*/ 21 h 57"/>
                <a:gd name="T16" fmla="*/ 0 w 29"/>
                <a:gd name="T17" fmla="*/ 31 h 57"/>
                <a:gd name="T18" fmla="*/ 8 w 29"/>
                <a:gd name="T19" fmla="*/ 31 h 57"/>
                <a:gd name="T20" fmla="*/ 8 w 29"/>
                <a:gd name="T21" fmla="*/ 57 h 57"/>
                <a:gd name="T22" fmla="*/ 19 w 29"/>
                <a:gd name="T23" fmla="*/ 57 h 57"/>
                <a:gd name="T24" fmla="*/ 19 w 29"/>
                <a:gd name="T25" fmla="*/ 31 h 57"/>
                <a:gd name="T26" fmla="*/ 28 w 29"/>
                <a:gd name="T27" fmla="*/ 31 h 57"/>
                <a:gd name="T28" fmla="*/ 29 w 29"/>
                <a:gd name="T29" fmla="*/ 21 h 57"/>
                <a:gd name="T30" fmla="*/ 28 w 29"/>
                <a:gd name="T31" fmla="*/ 21 h 57"/>
                <a:gd name="T32" fmla="*/ 27 w 29"/>
                <a:gd name="T33" fmla="*/ 21 h 57"/>
                <a:gd name="T34" fmla="*/ 24 w 29"/>
                <a:gd name="T35" fmla="*/ 21 h 57"/>
                <a:gd name="T36" fmla="*/ 19 w 29"/>
                <a:gd name="T37" fmla="*/ 21 h 57"/>
                <a:gd name="T38" fmla="*/ 19 w 29"/>
                <a:gd name="T39" fmla="*/ 13 h 57"/>
                <a:gd name="T40" fmla="*/ 23 w 29"/>
                <a:gd name="T41" fmla="*/ 9 h 57"/>
                <a:gd name="T42" fmla="*/ 26 w 29"/>
                <a:gd name="T43" fmla="*/ 9 h 57"/>
                <a:gd name="T44" fmla="*/ 27 w 29"/>
                <a:gd name="T45" fmla="*/ 9 h 57"/>
                <a:gd name="T46" fmla="*/ 28 w 29"/>
                <a:gd name="T47" fmla="*/ 9 h 57"/>
                <a:gd name="T48" fmla="*/ 29 w 29"/>
                <a:gd name="T49" fmla="*/ 9 h 57"/>
                <a:gd name="T50" fmla="*/ 29 w 29"/>
                <a:gd name="T51" fmla="*/ 9 h 57"/>
                <a:gd name="T52" fmla="*/ 29 w 29"/>
                <a:gd name="T53" fmla="*/ 0 h 57"/>
                <a:gd name="T54" fmla="*/ 27 w 29"/>
                <a:gd name="T55" fmla="*/ 0 h 57"/>
                <a:gd name="T56" fmla="*/ 22 w 29"/>
                <a:gd name="T5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57">
                  <a:moveTo>
                    <a:pt x="22" y="0"/>
                  </a:moveTo>
                  <a:cubicBezTo>
                    <a:pt x="22" y="0"/>
                    <a:pt x="21" y="0"/>
                    <a:pt x="21" y="0"/>
                  </a:cubicBezTo>
                  <a:cubicBezTo>
                    <a:pt x="18" y="0"/>
                    <a:pt x="16" y="1"/>
                    <a:pt x="13" y="2"/>
                  </a:cubicBezTo>
                  <a:cubicBezTo>
                    <a:pt x="11" y="4"/>
                    <a:pt x="9" y="7"/>
                    <a:pt x="9" y="10"/>
                  </a:cubicBezTo>
                  <a:cubicBezTo>
                    <a:pt x="9" y="11"/>
                    <a:pt x="9" y="12"/>
                    <a:pt x="9" y="14"/>
                  </a:cubicBezTo>
                  <a:cubicBezTo>
                    <a:pt x="8" y="16"/>
                    <a:pt x="9" y="18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8"/>
                    <a:pt x="29" y="24"/>
                    <a:pt x="29" y="21"/>
                  </a:cubicBezTo>
                  <a:cubicBezTo>
                    <a:pt x="29" y="21"/>
                    <a:pt x="28" y="21"/>
                    <a:pt x="28" y="21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6" y="21"/>
                    <a:pt x="25" y="21"/>
                    <a:pt x="24" y="21"/>
                  </a:cubicBezTo>
                  <a:cubicBezTo>
                    <a:pt x="22" y="21"/>
                    <a:pt x="19" y="21"/>
                    <a:pt x="19" y="21"/>
                  </a:cubicBezTo>
                  <a:cubicBezTo>
                    <a:pt x="19" y="21"/>
                    <a:pt x="19" y="16"/>
                    <a:pt x="19" y="13"/>
                  </a:cubicBezTo>
                  <a:cubicBezTo>
                    <a:pt x="19" y="10"/>
                    <a:pt x="21" y="10"/>
                    <a:pt x="23" y="9"/>
                  </a:cubicBezTo>
                  <a:cubicBezTo>
                    <a:pt x="24" y="9"/>
                    <a:pt x="25" y="9"/>
                    <a:pt x="26" y="9"/>
                  </a:cubicBezTo>
                  <a:cubicBezTo>
                    <a:pt x="26" y="9"/>
                    <a:pt x="26" y="9"/>
                    <a:pt x="27" y="9"/>
                  </a:cubicBezTo>
                  <a:cubicBezTo>
                    <a:pt x="27" y="9"/>
                    <a:pt x="28" y="9"/>
                    <a:pt x="28" y="9"/>
                  </a:cubicBezTo>
                  <a:cubicBezTo>
                    <a:pt x="28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5" y="0"/>
                    <a:pt x="24" y="0"/>
                    <a:pt x="2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2DCA8117-EED8-4B46-8E88-4F300ABFC162}"/>
              </a:ext>
            </a:extLst>
          </p:cNvPr>
          <p:cNvGrpSpPr/>
          <p:nvPr/>
        </p:nvGrpSpPr>
        <p:grpSpPr>
          <a:xfrm>
            <a:off x="1741934" y="4846650"/>
            <a:ext cx="325205" cy="325205"/>
            <a:chOff x="504863" y="4739357"/>
            <a:chExt cx="433606" cy="433606"/>
          </a:xfrm>
        </p:grpSpPr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AD003ACA-389C-4628-863A-A93BE5A81D73}"/>
                </a:ext>
              </a:extLst>
            </p:cNvPr>
            <p:cNvSpPr/>
            <p:nvPr/>
          </p:nvSpPr>
          <p:spPr>
            <a:xfrm>
              <a:off x="504863" y="4739357"/>
              <a:ext cx="433606" cy="43360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58216D4D-E0C6-436F-BD90-BB46EB2ED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291" y="4891073"/>
              <a:ext cx="158750" cy="130175"/>
            </a:xfrm>
            <a:custGeom>
              <a:avLst/>
              <a:gdLst>
                <a:gd name="T0" fmla="*/ 37 w 53"/>
                <a:gd name="T1" fmla="*/ 0 h 43"/>
                <a:gd name="T2" fmla="*/ 35 w 53"/>
                <a:gd name="T3" fmla="*/ 1 h 43"/>
                <a:gd name="T4" fmla="*/ 27 w 53"/>
                <a:gd name="T5" fmla="*/ 5 h 43"/>
                <a:gd name="T6" fmla="*/ 26 w 53"/>
                <a:gd name="T7" fmla="*/ 13 h 43"/>
                <a:gd name="T8" fmla="*/ 26 w 53"/>
                <a:gd name="T9" fmla="*/ 14 h 43"/>
                <a:gd name="T10" fmla="*/ 4 w 53"/>
                <a:gd name="T11" fmla="*/ 2 h 43"/>
                <a:gd name="T12" fmla="*/ 2 w 53"/>
                <a:gd name="T13" fmla="*/ 10 h 43"/>
                <a:gd name="T14" fmla="*/ 7 w 53"/>
                <a:gd name="T15" fmla="*/ 17 h 43"/>
                <a:gd name="T16" fmla="*/ 2 w 53"/>
                <a:gd name="T17" fmla="*/ 16 h 43"/>
                <a:gd name="T18" fmla="*/ 4 w 53"/>
                <a:gd name="T19" fmla="*/ 21 h 43"/>
                <a:gd name="T20" fmla="*/ 11 w 53"/>
                <a:gd name="T21" fmla="*/ 26 h 43"/>
                <a:gd name="T22" fmla="*/ 10 w 53"/>
                <a:gd name="T23" fmla="*/ 26 h 43"/>
                <a:gd name="T24" fmla="*/ 8 w 53"/>
                <a:gd name="T25" fmla="*/ 27 h 43"/>
                <a:gd name="T26" fmla="*/ 6 w 53"/>
                <a:gd name="T27" fmla="*/ 26 h 43"/>
                <a:gd name="T28" fmla="*/ 16 w 53"/>
                <a:gd name="T29" fmla="*/ 34 h 43"/>
                <a:gd name="T30" fmla="*/ 11 w 53"/>
                <a:gd name="T31" fmla="*/ 37 h 43"/>
                <a:gd name="T32" fmla="*/ 3 w 53"/>
                <a:gd name="T33" fmla="*/ 39 h 43"/>
                <a:gd name="T34" fmla="*/ 0 w 53"/>
                <a:gd name="T35" fmla="*/ 38 h 43"/>
                <a:gd name="T36" fmla="*/ 0 w 53"/>
                <a:gd name="T37" fmla="*/ 39 h 43"/>
                <a:gd name="T38" fmla="*/ 17 w 53"/>
                <a:gd name="T39" fmla="*/ 43 h 43"/>
                <a:gd name="T40" fmla="*/ 18 w 53"/>
                <a:gd name="T41" fmla="*/ 43 h 43"/>
                <a:gd name="T42" fmla="*/ 24 w 53"/>
                <a:gd name="T43" fmla="*/ 43 h 43"/>
                <a:gd name="T44" fmla="*/ 38 w 53"/>
                <a:gd name="T45" fmla="*/ 34 h 43"/>
                <a:gd name="T46" fmla="*/ 44 w 53"/>
                <a:gd name="T47" fmla="*/ 26 h 43"/>
                <a:gd name="T48" fmla="*/ 47 w 53"/>
                <a:gd name="T49" fmla="*/ 16 h 43"/>
                <a:gd name="T50" fmla="*/ 47 w 53"/>
                <a:gd name="T51" fmla="*/ 11 h 43"/>
                <a:gd name="T52" fmla="*/ 47 w 53"/>
                <a:gd name="T53" fmla="*/ 11 h 43"/>
                <a:gd name="T54" fmla="*/ 51 w 53"/>
                <a:gd name="T55" fmla="*/ 7 h 43"/>
                <a:gd name="T56" fmla="*/ 53 w 53"/>
                <a:gd name="T57" fmla="*/ 6 h 43"/>
                <a:gd name="T58" fmla="*/ 53 w 53"/>
                <a:gd name="T59" fmla="*/ 6 h 43"/>
                <a:gd name="T60" fmla="*/ 47 w 53"/>
                <a:gd name="T61" fmla="*/ 7 h 43"/>
                <a:gd name="T62" fmla="*/ 51 w 53"/>
                <a:gd name="T63" fmla="*/ 1 h 43"/>
                <a:gd name="T64" fmla="*/ 51 w 53"/>
                <a:gd name="T65" fmla="*/ 1 h 43"/>
                <a:gd name="T66" fmla="*/ 51 w 53"/>
                <a:gd name="T67" fmla="*/ 1 h 43"/>
                <a:gd name="T68" fmla="*/ 45 w 53"/>
                <a:gd name="T69" fmla="*/ 4 h 43"/>
                <a:gd name="T70" fmla="*/ 44 w 53"/>
                <a:gd name="T71" fmla="*/ 4 h 43"/>
                <a:gd name="T72" fmla="*/ 37 w 53"/>
                <a:gd name="T7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43">
                  <a:moveTo>
                    <a:pt x="37" y="0"/>
                  </a:moveTo>
                  <a:cubicBezTo>
                    <a:pt x="36" y="0"/>
                    <a:pt x="35" y="0"/>
                    <a:pt x="35" y="1"/>
                  </a:cubicBezTo>
                  <a:cubicBezTo>
                    <a:pt x="31" y="1"/>
                    <a:pt x="29" y="3"/>
                    <a:pt x="27" y="5"/>
                  </a:cubicBezTo>
                  <a:cubicBezTo>
                    <a:pt x="26" y="8"/>
                    <a:pt x="25" y="10"/>
                    <a:pt x="26" y="13"/>
                  </a:cubicBezTo>
                  <a:cubicBezTo>
                    <a:pt x="26" y="13"/>
                    <a:pt x="26" y="13"/>
                    <a:pt x="26" y="14"/>
                  </a:cubicBezTo>
                  <a:cubicBezTo>
                    <a:pt x="17" y="13"/>
                    <a:pt x="9" y="9"/>
                    <a:pt x="4" y="2"/>
                  </a:cubicBezTo>
                  <a:cubicBezTo>
                    <a:pt x="2" y="5"/>
                    <a:pt x="2" y="8"/>
                    <a:pt x="2" y="10"/>
                  </a:cubicBezTo>
                  <a:cubicBezTo>
                    <a:pt x="3" y="13"/>
                    <a:pt x="5" y="15"/>
                    <a:pt x="7" y="17"/>
                  </a:cubicBezTo>
                  <a:cubicBezTo>
                    <a:pt x="5" y="17"/>
                    <a:pt x="4" y="16"/>
                    <a:pt x="2" y="16"/>
                  </a:cubicBezTo>
                  <a:cubicBezTo>
                    <a:pt x="2" y="18"/>
                    <a:pt x="3" y="20"/>
                    <a:pt x="4" y="21"/>
                  </a:cubicBezTo>
                  <a:cubicBezTo>
                    <a:pt x="5" y="24"/>
                    <a:pt x="8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7" y="27"/>
                    <a:pt x="6" y="26"/>
                  </a:cubicBezTo>
                  <a:cubicBezTo>
                    <a:pt x="7" y="30"/>
                    <a:pt x="10" y="34"/>
                    <a:pt x="16" y="34"/>
                  </a:cubicBezTo>
                  <a:cubicBezTo>
                    <a:pt x="14" y="35"/>
                    <a:pt x="13" y="36"/>
                    <a:pt x="11" y="37"/>
                  </a:cubicBezTo>
                  <a:cubicBezTo>
                    <a:pt x="8" y="38"/>
                    <a:pt x="5" y="39"/>
                    <a:pt x="3" y="39"/>
                  </a:cubicBezTo>
                  <a:cubicBezTo>
                    <a:pt x="2" y="39"/>
                    <a:pt x="1" y="39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5" y="42"/>
                    <a:pt x="11" y="43"/>
                    <a:pt x="17" y="43"/>
                  </a:cubicBezTo>
                  <a:cubicBezTo>
                    <a:pt x="17" y="43"/>
                    <a:pt x="17" y="43"/>
                    <a:pt x="18" y="43"/>
                  </a:cubicBezTo>
                  <a:cubicBezTo>
                    <a:pt x="20" y="43"/>
                    <a:pt x="22" y="43"/>
                    <a:pt x="24" y="43"/>
                  </a:cubicBezTo>
                  <a:cubicBezTo>
                    <a:pt x="29" y="41"/>
                    <a:pt x="34" y="39"/>
                    <a:pt x="38" y="34"/>
                  </a:cubicBezTo>
                  <a:cubicBezTo>
                    <a:pt x="41" y="32"/>
                    <a:pt x="43" y="29"/>
                    <a:pt x="44" y="26"/>
                  </a:cubicBezTo>
                  <a:cubicBezTo>
                    <a:pt x="46" y="23"/>
                    <a:pt x="47" y="19"/>
                    <a:pt x="47" y="16"/>
                  </a:cubicBezTo>
                  <a:cubicBezTo>
                    <a:pt x="47" y="15"/>
                    <a:pt x="47" y="13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10"/>
                    <a:pt x="50" y="9"/>
                    <a:pt x="51" y="7"/>
                  </a:cubicBezTo>
                  <a:cubicBezTo>
                    <a:pt x="52" y="7"/>
                    <a:pt x="52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1" y="6"/>
                    <a:pt x="49" y="7"/>
                    <a:pt x="47" y="7"/>
                  </a:cubicBezTo>
                  <a:cubicBezTo>
                    <a:pt x="49" y="6"/>
                    <a:pt x="50" y="4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9" y="3"/>
                    <a:pt x="47" y="3"/>
                    <a:pt x="45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2" y="2"/>
                    <a:pt x="39" y="0"/>
                    <a:pt x="37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67F75D8-D504-41CE-9FAE-E8D03EB8760A}"/>
              </a:ext>
            </a:extLst>
          </p:cNvPr>
          <p:cNvGrpSpPr/>
          <p:nvPr/>
        </p:nvGrpSpPr>
        <p:grpSpPr>
          <a:xfrm>
            <a:off x="2140361" y="4846650"/>
            <a:ext cx="325205" cy="325205"/>
            <a:chOff x="1036099" y="4739357"/>
            <a:chExt cx="433606" cy="433606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78754537-F7E3-4BFC-B720-FE7FD9676711}"/>
                </a:ext>
              </a:extLst>
            </p:cNvPr>
            <p:cNvSpPr/>
            <p:nvPr/>
          </p:nvSpPr>
          <p:spPr>
            <a:xfrm>
              <a:off x="1036099" y="4739357"/>
              <a:ext cx="433606" cy="43360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24CC5024-456D-4E65-AF93-4C0ADA516879}"/>
                </a:ext>
              </a:extLst>
            </p:cNvPr>
            <p:cNvGrpSpPr/>
            <p:nvPr/>
          </p:nvGrpSpPr>
          <p:grpSpPr>
            <a:xfrm>
              <a:off x="1145746" y="4887898"/>
              <a:ext cx="214312" cy="136525"/>
              <a:chOff x="4017963" y="2965451"/>
              <a:chExt cx="214312" cy="136525"/>
            </a:xfrm>
            <a:solidFill>
              <a:schemeClr val="accent3"/>
            </a:solidFill>
          </p:grpSpPr>
          <p:sp>
            <p:nvSpPr>
              <p:cNvPr id="152" name="Freeform 11">
                <a:extLst>
                  <a:ext uri="{FF2B5EF4-FFF2-40B4-BE49-F238E27FC236}">
                    <a16:creationId xmlns:a16="http://schemas.microsoft.com/office/drawing/2014/main" id="{C0C0906D-B87D-480E-B26A-E5E148F79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963" y="2965451"/>
                <a:ext cx="136525" cy="136525"/>
              </a:xfrm>
              <a:custGeom>
                <a:avLst/>
                <a:gdLst>
                  <a:gd name="T0" fmla="*/ 23 w 45"/>
                  <a:gd name="T1" fmla="*/ 18 h 45"/>
                  <a:gd name="T2" fmla="*/ 23 w 45"/>
                  <a:gd name="T3" fmla="*/ 18 h 45"/>
                  <a:gd name="T4" fmla="*/ 23 w 45"/>
                  <a:gd name="T5" fmla="*/ 27 h 45"/>
                  <a:gd name="T6" fmla="*/ 35 w 45"/>
                  <a:gd name="T7" fmla="*/ 27 h 45"/>
                  <a:gd name="T8" fmla="*/ 30 w 45"/>
                  <a:gd name="T9" fmla="*/ 33 h 45"/>
                  <a:gd name="T10" fmla="*/ 24 w 45"/>
                  <a:gd name="T11" fmla="*/ 36 h 45"/>
                  <a:gd name="T12" fmla="*/ 19 w 45"/>
                  <a:gd name="T13" fmla="*/ 35 h 45"/>
                  <a:gd name="T14" fmla="*/ 10 w 45"/>
                  <a:gd name="T15" fmla="*/ 23 h 45"/>
                  <a:gd name="T16" fmla="*/ 10 w 45"/>
                  <a:gd name="T17" fmla="*/ 19 h 45"/>
                  <a:gd name="T18" fmla="*/ 25 w 45"/>
                  <a:gd name="T19" fmla="*/ 9 h 45"/>
                  <a:gd name="T20" fmla="*/ 31 w 45"/>
                  <a:gd name="T21" fmla="*/ 12 h 45"/>
                  <a:gd name="T22" fmla="*/ 38 w 45"/>
                  <a:gd name="T23" fmla="*/ 6 h 45"/>
                  <a:gd name="T24" fmla="*/ 34 w 45"/>
                  <a:gd name="T25" fmla="*/ 3 h 45"/>
                  <a:gd name="T26" fmla="*/ 23 w 45"/>
                  <a:gd name="T27" fmla="*/ 0 h 45"/>
                  <a:gd name="T28" fmla="*/ 21 w 45"/>
                  <a:gd name="T29" fmla="*/ 0 h 45"/>
                  <a:gd name="T30" fmla="*/ 17 w 45"/>
                  <a:gd name="T31" fmla="*/ 1 h 45"/>
                  <a:gd name="T32" fmla="*/ 5 w 45"/>
                  <a:gd name="T33" fmla="*/ 8 h 45"/>
                  <a:gd name="T34" fmla="*/ 1 w 45"/>
                  <a:gd name="T35" fmla="*/ 21 h 45"/>
                  <a:gd name="T36" fmla="*/ 1 w 45"/>
                  <a:gd name="T37" fmla="*/ 27 h 45"/>
                  <a:gd name="T38" fmla="*/ 10 w 45"/>
                  <a:gd name="T39" fmla="*/ 40 h 45"/>
                  <a:gd name="T40" fmla="*/ 22 w 45"/>
                  <a:gd name="T41" fmla="*/ 44 h 45"/>
                  <a:gd name="T42" fmla="*/ 29 w 45"/>
                  <a:gd name="T43" fmla="*/ 44 h 45"/>
                  <a:gd name="T44" fmla="*/ 40 w 45"/>
                  <a:gd name="T45" fmla="*/ 37 h 45"/>
                  <a:gd name="T46" fmla="*/ 44 w 45"/>
                  <a:gd name="T47" fmla="*/ 18 h 45"/>
                  <a:gd name="T48" fmla="*/ 23 w 45"/>
                  <a:gd name="T4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45">
                    <a:moveTo>
                      <a:pt x="23" y="18"/>
                    </a:move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21"/>
                      <a:pt x="23" y="27"/>
                      <a:pt x="23" y="27"/>
                    </a:cubicBezTo>
                    <a:cubicBezTo>
                      <a:pt x="23" y="27"/>
                      <a:pt x="34" y="27"/>
                      <a:pt x="35" y="27"/>
                    </a:cubicBezTo>
                    <a:cubicBezTo>
                      <a:pt x="35" y="28"/>
                      <a:pt x="34" y="31"/>
                      <a:pt x="30" y="33"/>
                    </a:cubicBezTo>
                    <a:cubicBezTo>
                      <a:pt x="28" y="35"/>
                      <a:pt x="26" y="35"/>
                      <a:pt x="24" y="36"/>
                    </a:cubicBezTo>
                    <a:cubicBezTo>
                      <a:pt x="22" y="36"/>
                      <a:pt x="21" y="35"/>
                      <a:pt x="19" y="35"/>
                    </a:cubicBezTo>
                    <a:cubicBezTo>
                      <a:pt x="14" y="33"/>
                      <a:pt x="10" y="29"/>
                      <a:pt x="10" y="23"/>
                    </a:cubicBezTo>
                    <a:cubicBezTo>
                      <a:pt x="10" y="22"/>
                      <a:pt x="10" y="21"/>
                      <a:pt x="10" y="19"/>
                    </a:cubicBezTo>
                    <a:cubicBezTo>
                      <a:pt x="12" y="13"/>
                      <a:pt x="18" y="8"/>
                      <a:pt x="25" y="9"/>
                    </a:cubicBezTo>
                    <a:cubicBezTo>
                      <a:pt x="28" y="10"/>
                      <a:pt x="30" y="11"/>
                      <a:pt x="31" y="12"/>
                    </a:cubicBezTo>
                    <a:cubicBezTo>
                      <a:pt x="33" y="10"/>
                      <a:pt x="36" y="8"/>
                      <a:pt x="38" y="6"/>
                    </a:cubicBezTo>
                    <a:cubicBezTo>
                      <a:pt x="37" y="5"/>
                      <a:pt x="36" y="4"/>
                      <a:pt x="34" y="3"/>
                    </a:cubicBezTo>
                    <a:cubicBezTo>
                      <a:pt x="30" y="1"/>
                      <a:pt x="27" y="0"/>
                      <a:pt x="23" y="0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20" y="0"/>
                      <a:pt x="19" y="0"/>
                      <a:pt x="17" y="1"/>
                    </a:cubicBezTo>
                    <a:cubicBezTo>
                      <a:pt x="13" y="2"/>
                      <a:pt x="9" y="4"/>
                      <a:pt x="5" y="8"/>
                    </a:cubicBezTo>
                    <a:cubicBezTo>
                      <a:pt x="2" y="12"/>
                      <a:pt x="1" y="16"/>
                      <a:pt x="1" y="21"/>
                    </a:cubicBezTo>
                    <a:cubicBezTo>
                      <a:pt x="0" y="23"/>
                      <a:pt x="1" y="25"/>
                      <a:pt x="1" y="27"/>
                    </a:cubicBezTo>
                    <a:cubicBezTo>
                      <a:pt x="2" y="32"/>
                      <a:pt x="5" y="37"/>
                      <a:pt x="10" y="40"/>
                    </a:cubicBezTo>
                    <a:cubicBezTo>
                      <a:pt x="13" y="43"/>
                      <a:pt x="17" y="44"/>
                      <a:pt x="22" y="44"/>
                    </a:cubicBezTo>
                    <a:cubicBezTo>
                      <a:pt x="24" y="45"/>
                      <a:pt x="27" y="44"/>
                      <a:pt x="29" y="44"/>
                    </a:cubicBezTo>
                    <a:cubicBezTo>
                      <a:pt x="33" y="43"/>
                      <a:pt x="37" y="40"/>
                      <a:pt x="40" y="37"/>
                    </a:cubicBezTo>
                    <a:cubicBezTo>
                      <a:pt x="44" y="31"/>
                      <a:pt x="45" y="24"/>
                      <a:pt x="44" y="18"/>
                    </a:cubicBezTo>
                    <a:cubicBezTo>
                      <a:pt x="37" y="18"/>
                      <a:pt x="30" y="18"/>
                      <a:pt x="2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53" name="Freeform 12">
                <a:extLst>
                  <a:ext uri="{FF2B5EF4-FFF2-40B4-BE49-F238E27FC236}">
                    <a16:creationId xmlns:a16="http://schemas.microsoft.com/office/drawing/2014/main" id="{04ED76E8-1CE0-46D7-83AF-00E2DBE31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5600" y="2995613"/>
                <a:ext cx="66675" cy="66675"/>
              </a:xfrm>
              <a:custGeom>
                <a:avLst/>
                <a:gdLst>
                  <a:gd name="T0" fmla="*/ 42 w 42"/>
                  <a:gd name="T1" fmla="*/ 15 h 42"/>
                  <a:gd name="T2" fmla="*/ 27 w 42"/>
                  <a:gd name="T3" fmla="*/ 15 h 42"/>
                  <a:gd name="T4" fmla="*/ 27 w 42"/>
                  <a:gd name="T5" fmla="*/ 2 h 42"/>
                  <a:gd name="T6" fmla="*/ 27 w 42"/>
                  <a:gd name="T7" fmla="*/ 0 h 42"/>
                  <a:gd name="T8" fmla="*/ 27 w 42"/>
                  <a:gd name="T9" fmla="*/ 0 h 42"/>
                  <a:gd name="T10" fmla="*/ 15 w 42"/>
                  <a:gd name="T11" fmla="*/ 0 h 42"/>
                  <a:gd name="T12" fmla="*/ 15 w 42"/>
                  <a:gd name="T13" fmla="*/ 0 h 42"/>
                  <a:gd name="T14" fmla="*/ 15 w 42"/>
                  <a:gd name="T15" fmla="*/ 2 h 42"/>
                  <a:gd name="T16" fmla="*/ 15 w 42"/>
                  <a:gd name="T17" fmla="*/ 15 h 42"/>
                  <a:gd name="T18" fmla="*/ 0 w 42"/>
                  <a:gd name="T19" fmla="*/ 15 h 42"/>
                  <a:gd name="T20" fmla="*/ 0 w 42"/>
                  <a:gd name="T21" fmla="*/ 15 h 42"/>
                  <a:gd name="T22" fmla="*/ 0 w 42"/>
                  <a:gd name="T23" fmla="*/ 15 h 42"/>
                  <a:gd name="T24" fmla="*/ 0 w 42"/>
                  <a:gd name="T25" fmla="*/ 27 h 42"/>
                  <a:gd name="T26" fmla="*/ 0 w 42"/>
                  <a:gd name="T27" fmla="*/ 27 h 42"/>
                  <a:gd name="T28" fmla="*/ 0 w 42"/>
                  <a:gd name="T29" fmla="*/ 27 h 42"/>
                  <a:gd name="T30" fmla="*/ 15 w 42"/>
                  <a:gd name="T31" fmla="*/ 27 h 42"/>
                  <a:gd name="T32" fmla="*/ 15 w 42"/>
                  <a:gd name="T33" fmla="*/ 42 h 42"/>
                  <a:gd name="T34" fmla="*/ 15 w 42"/>
                  <a:gd name="T35" fmla="*/ 42 h 42"/>
                  <a:gd name="T36" fmla="*/ 15 w 42"/>
                  <a:gd name="T37" fmla="*/ 42 h 42"/>
                  <a:gd name="T38" fmla="*/ 27 w 42"/>
                  <a:gd name="T39" fmla="*/ 42 h 42"/>
                  <a:gd name="T40" fmla="*/ 27 w 42"/>
                  <a:gd name="T41" fmla="*/ 42 h 42"/>
                  <a:gd name="T42" fmla="*/ 27 w 42"/>
                  <a:gd name="T43" fmla="*/ 42 h 42"/>
                  <a:gd name="T44" fmla="*/ 27 w 42"/>
                  <a:gd name="T45" fmla="*/ 27 h 42"/>
                  <a:gd name="T46" fmla="*/ 42 w 42"/>
                  <a:gd name="T47" fmla="*/ 27 h 42"/>
                  <a:gd name="T48" fmla="*/ 42 w 42"/>
                  <a:gd name="T49" fmla="*/ 27 h 42"/>
                  <a:gd name="T50" fmla="*/ 42 w 42"/>
                  <a:gd name="T51" fmla="*/ 27 h 42"/>
                  <a:gd name="T52" fmla="*/ 42 w 42"/>
                  <a:gd name="T53" fmla="*/ 15 h 42"/>
                  <a:gd name="T54" fmla="*/ 42 w 42"/>
                  <a:gd name="T55" fmla="*/ 15 h 42"/>
                  <a:gd name="T56" fmla="*/ 42 w 42"/>
                  <a:gd name="T57" fmla="*/ 1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" h="42">
                    <a:moveTo>
                      <a:pt x="42" y="15"/>
                    </a:moveTo>
                    <a:lnTo>
                      <a:pt x="27" y="15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5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5" y="27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2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2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8AE29354-0A53-4405-A839-A81C766955E1}"/>
              </a:ext>
            </a:extLst>
          </p:cNvPr>
          <p:cNvSpPr txBox="1"/>
          <p:nvPr/>
        </p:nvSpPr>
        <p:spPr>
          <a:xfrm>
            <a:off x="4624871" y="2460677"/>
            <a:ext cx="9623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Detail </a:t>
            </a:r>
            <a:r>
              <a:rPr lang="en-US" sz="105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profil</a:t>
            </a:r>
            <a:endParaRPr lang="en-ID" sz="105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573D9-303C-45CC-A0E8-A7A8FF2E05A5}"/>
              </a:ext>
            </a:extLst>
          </p:cNvPr>
          <p:cNvSpPr txBox="1"/>
          <p:nvPr/>
        </p:nvSpPr>
        <p:spPr>
          <a:xfrm>
            <a:off x="3870764" y="4505876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</a:rPr>
              <a:t>|  Clarissa Diana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B6D5C67-4F71-40C5-8B85-03D05B3E20A5}"/>
              </a:ext>
            </a:extLst>
          </p:cNvPr>
          <p:cNvSpPr txBox="1"/>
          <p:nvPr/>
        </p:nvSpPr>
        <p:spPr>
          <a:xfrm>
            <a:off x="3676090" y="4522602"/>
            <a:ext cx="9623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Detail </a:t>
            </a:r>
            <a:r>
              <a:rPr lang="en-US" sz="105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profil</a:t>
            </a:r>
            <a:endParaRPr lang="en-ID" sz="105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F829B67-AD7E-4DFE-BF0F-7BEA19158199}"/>
              </a:ext>
            </a:extLst>
          </p:cNvPr>
          <p:cNvGrpSpPr/>
          <p:nvPr/>
        </p:nvGrpSpPr>
        <p:grpSpPr>
          <a:xfrm rot="10800000">
            <a:off x="1313979" y="1563020"/>
            <a:ext cx="1243478" cy="906895"/>
            <a:chOff x="1685756" y="1970359"/>
            <a:chExt cx="1657970" cy="1209193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91D1EB31-5E38-4D62-9346-3A21AFD42FB0}"/>
                </a:ext>
              </a:extLst>
            </p:cNvPr>
            <p:cNvGrpSpPr/>
            <p:nvPr/>
          </p:nvGrpSpPr>
          <p:grpSpPr>
            <a:xfrm rot="9559317">
              <a:off x="2425006" y="2092400"/>
              <a:ext cx="918720" cy="990159"/>
              <a:chOff x="1492057" y="3626735"/>
              <a:chExt cx="668270" cy="720235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393A993-EF41-47AC-B565-365E9546694B}"/>
                  </a:ext>
                </a:extLst>
              </p:cNvPr>
              <p:cNvSpPr/>
              <p:nvPr/>
            </p:nvSpPr>
            <p:spPr>
              <a:xfrm rot="20277783">
                <a:off x="1492057" y="3626735"/>
                <a:ext cx="257914" cy="485930"/>
              </a:xfrm>
              <a:custGeom>
                <a:avLst/>
                <a:gdLst>
                  <a:gd name="connsiteX0" fmla="*/ 2261 w 621167"/>
                  <a:gd name="connsiteY0" fmla="*/ 283408 h 1170329"/>
                  <a:gd name="connsiteX1" fmla="*/ 175521 w 621167"/>
                  <a:gd name="connsiteY1" fmla="*/ 3658 h 1170329"/>
                  <a:gd name="connsiteX2" fmla="*/ 377260 w 621167"/>
                  <a:gd name="connsiteY2" fmla="*/ 85859 h 1170329"/>
                  <a:gd name="connsiteX3" fmla="*/ 474701 w 621167"/>
                  <a:gd name="connsiteY3" fmla="*/ 291409 h 1170329"/>
                  <a:gd name="connsiteX4" fmla="*/ 598431 w 621167"/>
                  <a:gd name="connsiteY4" fmla="*/ 791947 h 1170329"/>
                  <a:gd name="connsiteX5" fmla="*/ 536423 w 621167"/>
                  <a:gd name="connsiteY5" fmla="*/ 1158088 h 1170329"/>
                  <a:gd name="connsiteX6" fmla="*/ 247911 w 621167"/>
                  <a:gd name="connsiteY6" fmla="*/ 1001878 h 1170329"/>
                  <a:gd name="connsiteX7" fmla="*/ 2261 w 621167"/>
                  <a:gd name="connsiteY7" fmla="*/ 283408 h 117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67" h="1170329">
                    <a:moveTo>
                      <a:pt x="2261" y="283408"/>
                    </a:moveTo>
                    <a:cubicBezTo>
                      <a:pt x="10643" y="165869"/>
                      <a:pt x="60459" y="28900"/>
                      <a:pt x="175521" y="3658"/>
                    </a:cubicBezTo>
                    <a:cubicBezTo>
                      <a:pt x="250102" y="-12629"/>
                      <a:pt x="328111" y="27376"/>
                      <a:pt x="377260" y="85859"/>
                    </a:cubicBezTo>
                    <a:cubicBezTo>
                      <a:pt x="426409" y="144343"/>
                      <a:pt x="452032" y="218447"/>
                      <a:pt x="474701" y="291409"/>
                    </a:cubicBezTo>
                    <a:cubicBezTo>
                      <a:pt x="525850" y="455620"/>
                      <a:pt x="567189" y="622783"/>
                      <a:pt x="598431" y="791947"/>
                    </a:cubicBezTo>
                    <a:cubicBezTo>
                      <a:pt x="617671" y="895865"/>
                      <a:pt x="659772" y="1098843"/>
                      <a:pt x="536423" y="1158088"/>
                    </a:cubicBezTo>
                    <a:cubicBezTo>
                      <a:pt x="424504" y="1211809"/>
                      <a:pt x="311633" y="1075697"/>
                      <a:pt x="247911" y="1001878"/>
                    </a:cubicBezTo>
                    <a:cubicBezTo>
                      <a:pt x="78652" y="805663"/>
                      <a:pt x="-16122" y="543059"/>
                      <a:pt x="2261" y="28340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8E60B03C-58CD-4F9E-B0A4-CDB10FF01AC1}"/>
                  </a:ext>
                </a:extLst>
              </p:cNvPr>
              <p:cNvSpPr/>
              <p:nvPr/>
            </p:nvSpPr>
            <p:spPr>
              <a:xfrm rot="20277783">
                <a:off x="1834441" y="3756656"/>
                <a:ext cx="325886" cy="275813"/>
              </a:xfrm>
              <a:custGeom>
                <a:avLst/>
                <a:gdLst>
                  <a:gd name="connsiteX0" fmla="*/ 506881 w 784873"/>
                  <a:gd name="connsiteY0" fmla="*/ 14053 h 664276"/>
                  <a:gd name="connsiteX1" fmla="*/ 661758 w 784873"/>
                  <a:gd name="connsiteY1" fmla="*/ 6338 h 664276"/>
                  <a:gd name="connsiteX2" fmla="*/ 777486 w 784873"/>
                  <a:gd name="connsiteY2" fmla="*/ 101969 h 664276"/>
                  <a:gd name="connsiteX3" fmla="*/ 727671 w 784873"/>
                  <a:gd name="connsiteY3" fmla="*/ 289611 h 664276"/>
                  <a:gd name="connsiteX4" fmla="*/ 231418 w 784873"/>
                  <a:gd name="connsiteY4" fmla="*/ 624320 h 664276"/>
                  <a:gd name="connsiteX5" fmla="*/ 5009 w 784873"/>
                  <a:gd name="connsiteY5" fmla="*/ 604222 h 664276"/>
                  <a:gd name="connsiteX6" fmla="*/ 81780 w 784873"/>
                  <a:gd name="connsiteY6" fmla="*/ 346666 h 664276"/>
                  <a:gd name="connsiteX7" fmla="*/ 506881 w 784873"/>
                  <a:gd name="connsiteY7" fmla="*/ 14053 h 66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4873" h="664276">
                    <a:moveTo>
                      <a:pt x="506881" y="14053"/>
                    </a:moveTo>
                    <a:cubicBezTo>
                      <a:pt x="557459" y="1099"/>
                      <a:pt x="610989" y="-5854"/>
                      <a:pt x="661758" y="6338"/>
                    </a:cubicBezTo>
                    <a:cubicBezTo>
                      <a:pt x="712526" y="18530"/>
                      <a:pt x="760151" y="52724"/>
                      <a:pt x="777486" y="101969"/>
                    </a:cubicBezTo>
                    <a:cubicBezTo>
                      <a:pt x="799870" y="165596"/>
                      <a:pt x="767961" y="235509"/>
                      <a:pt x="727671" y="289611"/>
                    </a:cubicBezTo>
                    <a:cubicBezTo>
                      <a:pt x="607084" y="451441"/>
                      <a:pt x="415251" y="541071"/>
                      <a:pt x="231418" y="624320"/>
                    </a:cubicBezTo>
                    <a:cubicBezTo>
                      <a:pt x="162362" y="655657"/>
                      <a:pt x="36727" y="704711"/>
                      <a:pt x="5009" y="604222"/>
                    </a:cubicBezTo>
                    <a:cubicBezTo>
                      <a:pt x="-18518" y="529832"/>
                      <a:pt x="46538" y="408959"/>
                      <a:pt x="81780" y="346666"/>
                    </a:cubicBezTo>
                    <a:cubicBezTo>
                      <a:pt x="172649" y="186170"/>
                      <a:pt x="327240" y="59963"/>
                      <a:pt x="506881" y="1405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E7B92E6-36D3-46E0-9023-1549CC511F53}"/>
                  </a:ext>
                </a:extLst>
              </p:cNvPr>
              <p:cNvSpPr/>
              <p:nvPr/>
            </p:nvSpPr>
            <p:spPr>
              <a:xfrm rot="20277783">
                <a:off x="1581092" y="4088393"/>
                <a:ext cx="204873" cy="198018"/>
              </a:xfrm>
              <a:custGeom>
                <a:avLst/>
                <a:gdLst>
                  <a:gd name="connsiteX0" fmla="*/ 278800 w 493422"/>
                  <a:gd name="connsiteY0" fmla="*/ 47244 h 476912"/>
                  <a:gd name="connsiteX1" fmla="*/ 132782 w 493422"/>
                  <a:gd name="connsiteY1" fmla="*/ 1143 h 476912"/>
                  <a:gd name="connsiteX2" fmla="*/ 3 w 493422"/>
                  <a:gd name="connsiteY2" fmla="*/ 168307 h 476912"/>
                  <a:gd name="connsiteX3" fmla="*/ 109255 w 493422"/>
                  <a:gd name="connsiteY3" fmla="*/ 365474 h 476912"/>
                  <a:gd name="connsiteX4" fmla="*/ 320519 w 493422"/>
                  <a:gd name="connsiteY4" fmla="*/ 461391 h 476912"/>
                  <a:gd name="connsiteX5" fmla="*/ 278800 w 493422"/>
                  <a:gd name="connsiteY5" fmla="*/ 47244 h 47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3422" h="476912">
                    <a:moveTo>
                      <a:pt x="278800" y="47244"/>
                    </a:moveTo>
                    <a:cubicBezTo>
                      <a:pt x="235652" y="17907"/>
                      <a:pt x="184598" y="-5525"/>
                      <a:pt x="132782" y="1143"/>
                    </a:cubicBezTo>
                    <a:cubicBezTo>
                      <a:pt x="55629" y="11144"/>
                      <a:pt x="-473" y="90488"/>
                      <a:pt x="3" y="168307"/>
                    </a:cubicBezTo>
                    <a:cubicBezTo>
                      <a:pt x="479" y="246126"/>
                      <a:pt x="47628" y="318040"/>
                      <a:pt x="109255" y="365474"/>
                    </a:cubicBezTo>
                    <a:cubicBezTo>
                      <a:pt x="170882" y="412909"/>
                      <a:pt x="245939" y="439388"/>
                      <a:pt x="320519" y="461391"/>
                    </a:cubicBezTo>
                    <a:cubicBezTo>
                      <a:pt x="664467" y="562832"/>
                      <a:pt x="411293" y="137255"/>
                      <a:pt x="278800" y="4724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83B26E5-B703-4119-B7F8-A7E745DA5A81}"/>
                  </a:ext>
                </a:extLst>
              </p:cNvPr>
              <p:cNvSpPr/>
              <p:nvPr/>
            </p:nvSpPr>
            <p:spPr>
              <a:xfrm rot="20277783">
                <a:off x="1691003" y="3786998"/>
                <a:ext cx="364536" cy="559972"/>
              </a:xfrm>
              <a:custGeom>
                <a:avLst/>
                <a:gdLst>
                  <a:gd name="connsiteX0" fmla="*/ 858866 w 877960"/>
                  <a:gd name="connsiteY0" fmla="*/ 348264 h 1348654"/>
                  <a:gd name="connsiteX1" fmla="*/ 735803 w 877960"/>
                  <a:gd name="connsiteY1" fmla="*/ 428941 h 1348654"/>
                  <a:gd name="connsiteX2" fmla="*/ 631123 w 877960"/>
                  <a:gd name="connsiteY2" fmla="*/ 526667 h 1348654"/>
                  <a:gd name="connsiteX3" fmla="*/ 468341 w 877960"/>
                  <a:gd name="connsiteY3" fmla="*/ 766507 h 1348654"/>
                  <a:gd name="connsiteX4" fmla="*/ 436718 w 877960"/>
                  <a:gd name="connsiteY4" fmla="*/ 841278 h 1348654"/>
                  <a:gd name="connsiteX5" fmla="*/ 425002 w 877960"/>
                  <a:gd name="connsiteY5" fmla="*/ 871949 h 1348654"/>
                  <a:gd name="connsiteX6" fmla="*/ 403476 w 877960"/>
                  <a:gd name="connsiteY6" fmla="*/ 802226 h 1348654"/>
                  <a:gd name="connsiteX7" fmla="*/ 184306 w 877960"/>
                  <a:gd name="connsiteY7" fmla="*/ 296639 h 1348654"/>
                  <a:gd name="connsiteX8" fmla="*/ 125060 w 877960"/>
                  <a:gd name="connsiteY8" fmla="*/ 155764 h 1348654"/>
                  <a:gd name="connsiteX9" fmla="*/ 73244 w 877960"/>
                  <a:gd name="connsiteY9" fmla="*/ 9460 h 1348654"/>
                  <a:gd name="connsiteX10" fmla="*/ 47241 w 877960"/>
                  <a:gd name="connsiteY10" fmla="*/ 16604 h 1348654"/>
                  <a:gd name="connsiteX11" fmla="*/ 135347 w 877960"/>
                  <a:gd name="connsiteY11" fmla="*/ 272159 h 1348654"/>
                  <a:gd name="connsiteX12" fmla="*/ 245551 w 877960"/>
                  <a:gd name="connsiteY12" fmla="*/ 520857 h 1348654"/>
                  <a:gd name="connsiteX13" fmla="*/ 418811 w 877960"/>
                  <a:gd name="connsiteY13" fmla="*/ 1030254 h 1348654"/>
                  <a:gd name="connsiteX14" fmla="*/ 431765 w 877960"/>
                  <a:gd name="connsiteY14" fmla="*/ 1180464 h 1348654"/>
                  <a:gd name="connsiteX15" fmla="*/ 431670 w 877960"/>
                  <a:gd name="connsiteY15" fmla="*/ 1185988 h 1348654"/>
                  <a:gd name="connsiteX16" fmla="*/ 394427 w 877960"/>
                  <a:gd name="connsiteY16" fmla="*/ 1149888 h 1348654"/>
                  <a:gd name="connsiteX17" fmla="*/ 309940 w 877960"/>
                  <a:gd name="connsiteY17" fmla="*/ 1073688 h 1348654"/>
                  <a:gd name="connsiteX18" fmla="*/ 129156 w 877960"/>
                  <a:gd name="connsiteY18" fmla="*/ 934052 h 1348654"/>
                  <a:gd name="connsiteX19" fmla="*/ 19714 w 877960"/>
                  <a:gd name="connsiteY19" fmla="*/ 866710 h 1348654"/>
                  <a:gd name="connsiteX20" fmla="*/ 6093 w 877960"/>
                  <a:gd name="connsiteY20" fmla="*/ 890046 h 1348654"/>
                  <a:gd name="connsiteX21" fmla="*/ 183353 w 877960"/>
                  <a:gd name="connsiteY21" fmla="*/ 1025206 h 1348654"/>
                  <a:gd name="connsiteX22" fmla="*/ 354422 w 877960"/>
                  <a:gd name="connsiteY22" fmla="*/ 1171796 h 1348654"/>
                  <a:gd name="connsiteX23" fmla="*/ 399571 w 877960"/>
                  <a:gd name="connsiteY23" fmla="*/ 1214658 h 1348654"/>
                  <a:gd name="connsiteX24" fmla="*/ 429670 w 877960"/>
                  <a:gd name="connsiteY24" fmla="*/ 1243233 h 1348654"/>
                  <a:gd name="connsiteX25" fmla="*/ 429003 w 877960"/>
                  <a:gd name="connsiteY25" fmla="*/ 1254187 h 1348654"/>
                  <a:gd name="connsiteX26" fmla="*/ 422812 w 877960"/>
                  <a:gd name="connsiteY26" fmla="*/ 1331911 h 1348654"/>
                  <a:gd name="connsiteX27" fmla="*/ 453577 w 877960"/>
                  <a:gd name="connsiteY27" fmla="*/ 1340293 h 1348654"/>
                  <a:gd name="connsiteX28" fmla="*/ 471199 w 877960"/>
                  <a:gd name="connsiteY28" fmla="*/ 1249234 h 1348654"/>
                  <a:gd name="connsiteX29" fmla="*/ 471770 w 877960"/>
                  <a:gd name="connsiteY29" fmla="*/ 1236185 h 1348654"/>
                  <a:gd name="connsiteX30" fmla="*/ 472532 w 877960"/>
                  <a:gd name="connsiteY30" fmla="*/ 1204466 h 1348654"/>
                  <a:gd name="connsiteX31" fmla="*/ 465293 w 877960"/>
                  <a:gd name="connsiteY31" fmla="*/ 1068068 h 1348654"/>
                  <a:gd name="connsiteX32" fmla="*/ 438909 w 877960"/>
                  <a:gd name="connsiteY32" fmla="*/ 925479 h 1348654"/>
                  <a:gd name="connsiteX33" fmla="*/ 461674 w 877960"/>
                  <a:gd name="connsiteY33" fmla="*/ 861566 h 1348654"/>
                  <a:gd name="connsiteX34" fmla="*/ 488725 w 877960"/>
                  <a:gd name="connsiteY34" fmla="*/ 797654 h 1348654"/>
                  <a:gd name="connsiteX35" fmla="*/ 557495 w 877960"/>
                  <a:gd name="connsiteY35" fmla="*/ 674114 h 1348654"/>
                  <a:gd name="connsiteX36" fmla="*/ 743137 w 877960"/>
                  <a:gd name="connsiteY36" fmla="*/ 464850 h 1348654"/>
                  <a:gd name="connsiteX37" fmla="*/ 871820 w 877960"/>
                  <a:gd name="connsiteY37" fmla="*/ 370648 h 1348654"/>
                  <a:gd name="connsiteX38" fmla="*/ 858866 w 877960"/>
                  <a:gd name="connsiteY38" fmla="*/ 348264 h 134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77960" h="1348654">
                    <a:moveTo>
                      <a:pt x="858866" y="348264"/>
                    </a:moveTo>
                    <a:cubicBezTo>
                      <a:pt x="814194" y="367695"/>
                      <a:pt x="773522" y="398651"/>
                      <a:pt x="735803" y="428941"/>
                    </a:cubicBezTo>
                    <a:cubicBezTo>
                      <a:pt x="698560" y="458849"/>
                      <a:pt x="663508" y="491615"/>
                      <a:pt x="631123" y="526667"/>
                    </a:cubicBezTo>
                    <a:cubicBezTo>
                      <a:pt x="565591" y="597724"/>
                      <a:pt x="509584" y="679068"/>
                      <a:pt x="468341" y="766507"/>
                    </a:cubicBezTo>
                    <a:cubicBezTo>
                      <a:pt x="456816" y="790986"/>
                      <a:pt x="446243" y="815942"/>
                      <a:pt x="436718" y="841278"/>
                    </a:cubicBezTo>
                    <a:cubicBezTo>
                      <a:pt x="433003" y="851089"/>
                      <a:pt x="428812" y="861471"/>
                      <a:pt x="425002" y="871949"/>
                    </a:cubicBezTo>
                    <a:cubicBezTo>
                      <a:pt x="418335" y="848517"/>
                      <a:pt x="411191" y="825276"/>
                      <a:pt x="403476" y="802226"/>
                    </a:cubicBezTo>
                    <a:cubicBezTo>
                      <a:pt x="345183" y="627442"/>
                      <a:pt x="259648" y="464183"/>
                      <a:pt x="184306" y="296639"/>
                    </a:cubicBezTo>
                    <a:cubicBezTo>
                      <a:pt x="163446" y="250157"/>
                      <a:pt x="143348" y="203294"/>
                      <a:pt x="125060" y="155764"/>
                    </a:cubicBezTo>
                    <a:cubicBezTo>
                      <a:pt x="106391" y="107472"/>
                      <a:pt x="90675" y="58133"/>
                      <a:pt x="73244" y="9460"/>
                    </a:cubicBezTo>
                    <a:cubicBezTo>
                      <a:pt x="67434" y="-6828"/>
                      <a:pt x="43621" y="-541"/>
                      <a:pt x="47241" y="16604"/>
                    </a:cubicBezTo>
                    <a:cubicBezTo>
                      <a:pt x="65434" y="104424"/>
                      <a:pt x="100867" y="189673"/>
                      <a:pt x="135347" y="272159"/>
                    </a:cubicBezTo>
                    <a:cubicBezTo>
                      <a:pt x="170399" y="355789"/>
                      <a:pt x="208499" y="438085"/>
                      <a:pt x="245551" y="520857"/>
                    </a:cubicBezTo>
                    <a:cubicBezTo>
                      <a:pt x="319084" y="684782"/>
                      <a:pt x="389569" y="851851"/>
                      <a:pt x="418811" y="1030254"/>
                    </a:cubicBezTo>
                    <a:cubicBezTo>
                      <a:pt x="426907" y="1079879"/>
                      <a:pt x="431479" y="1130172"/>
                      <a:pt x="431765" y="1180464"/>
                    </a:cubicBezTo>
                    <a:cubicBezTo>
                      <a:pt x="431765" y="1182273"/>
                      <a:pt x="431670" y="1184083"/>
                      <a:pt x="431670" y="1185988"/>
                    </a:cubicBezTo>
                    <a:cubicBezTo>
                      <a:pt x="419383" y="1173891"/>
                      <a:pt x="407000" y="1161794"/>
                      <a:pt x="394427" y="1149888"/>
                    </a:cubicBezTo>
                    <a:cubicBezTo>
                      <a:pt x="366900" y="1123790"/>
                      <a:pt x="338801" y="1098358"/>
                      <a:pt x="309940" y="1073688"/>
                    </a:cubicBezTo>
                    <a:cubicBezTo>
                      <a:pt x="252028" y="1024253"/>
                      <a:pt x="192116" y="976819"/>
                      <a:pt x="129156" y="934052"/>
                    </a:cubicBezTo>
                    <a:cubicBezTo>
                      <a:pt x="93628" y="909953"/>
                      <a:pt x="56861" y="888236"/>
                      <a:pt x="19714" y="866710"/>
                    </a:cubicBezTo>
                    <a:cubicBezTo>
                      <a:pt x="4378" y="857852"/>
                      <a:pt x="-7814" y="880045"/>
                      <a:pt x="6093" y="890046"/>
                    </a:cubicBezTo>
                    <a:cubicBezTo>
                      <a:pt x="66386" y="933194"/>
                      <a:pt x="125441" y="978914"/>
                      <a:pt x="183353" y="1025206"/>
                    </a:cubicBezTo>
                    <a:cubicBezTo>
                      <a:pt x="242027" y="1072164"/>
                      <a:pt x="299272" y="1120742"/>
                      <a:pt x="354422" y="1171796"/>
                    </a:cubicBezTo>
                    <a:cubicBezTo>
                      <a:pt x="369662" y="1185893"/>
                      <a:pt x="384712" y="1200180"/>
                      <a:pt x="399571" y="1214658"/>
                    </a:cubicBezTo>
                    <a:cubicBezTo>
                      <a:pt x="409572" y="1224374"/>
                      <a:pt x="419002" y="1234565"/>
                      <a:pt x="429670" y="1243233"/>
                    </a:cubicBezTo>
                    <a:cubicBezTo>
                      <a:pt x="429384" y="1246853"/>
                      <a:pt x="429289" y="1250568"/>
                      <a:pt x="429003" y="1254187"/>
                    </a:cubicBezTo>
                    <a:cubicBezTo>
                      <a:pt x="426907" y="1280000"/>
                      <a:pt x="421478" y="1306003"/>
                      <a:pt x="422812" y="1331911"/>
                    </a:cubicBezTo>
                    <a:cubicBezTo>
                      <a:pt x="423574" y="1346675"/>
                      <a:pt x="446624" y="1356485"/>
                      <a:pt x="453577" y="1340293"/>
                    </a:cubicBezTo>
                    <a:cubicBezTo>
                      <a:pt x="465484" y="1312480"/>
                      <a:pt x="469484" y="1280666"/>
                      <a:pt x="471199" y="1249234"/>
                    </a:cubicBezTo>
                    <a:cubicBezTo>
                      <a:pt x="473104" y="1245424"/>
                      <a:pt x="473389" y="1240852"/>
                      <a:pt x="471770" y="1236185"/>
                    </a:cubicBezTo>
                    <a:cubicBezTo>
                      <a:pt x="472151" y="1225422"/>
                      <a:pt x="472342" y="1214849"/>
                      <a:pt x="472532" y="1204466"/>
                    </a:cubicBezTo>
                    <a:cubicBezTo>
                      <a:pt x="473485" y="1158937"/>
                      <a:pt x="470818" y="1113312"/>
                      <a:pt x="465293" y="1068068"/>
                    </a:cubicBezTo>
                    <a:cubicBezTo>
                      <a:pt x="459388" y="1019967"/>
                      <a:pt x="450339" y="972437"/>
                      <a:pt x="438909" y="925479"/>
                    </a:cubicBezTo>
                    <a:cubicBezTo>
                      <a:pt x="448910" y="905667"/>
                      <a:pt x="453863" y="882331"/>
                      <a:pt x="461674" y="861566"/>
                    </a:cubicBezTo>
                    <a:cubicBezTo>
                      <a:pt x="469865" y="839945"/>
                      <a:pt x="478914" y="818609"/>
                      <a:pt x="488725" y="797654"/>
                    </a:cubicBezTo>
                    <a:cubicBezTo>
                      <a:pt x="508822" y="754982"/>
                      <a:pt x="531682" y="713643"/>
                      <a:pt x="557495" y="674114"/>
                    </a:cubicBezTo>
                    <a:cubicBezTo>
                      <a:pt x="608740" y="595914"/>
                      <a:pt x="671605" y="525143"/>
                      <a:pt x="743137" y="464850"/>
                    </a:cubicBezTo>
                    <a:cubicBezTo>
                      <a:pt x="784000" y="430465"/>
                      <a:pt x="829148" y="402557"/>
                      <a:pt x="871820" y="370648"/>
                    </a:cubicBezTo>
                    <a:cubicBezTo>
                      <a:pt x="885441" y="360647"/>
                      <a:pt x="874297" y="341597"/>
                      <a:pt x="858866" y="348264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AE75A7EF-F84A-4733-B52C-F74323FFE2D1}"/>
                </a:ext>
              </a:extLst>
            </p:cNvPr>
            <p:cNvGrpSpPr/>
            <p:nvPr/>
          </p:nvGrpSpPr>
          <p:grpSpPr>
            <a:xfrm rot="10800000">
              <a:off x="1685756" y="2073495"/>
              <a:ext cx="1110540" cy="1106057"/>
              <a:chOff x="2198995" y="3557403"/>
              <a:chExt cx="807799" cy="804539"/>
            </a:xfrm>
          </p:grpSpPr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C304DC16-6A56-4B75-B43C-D550BC687F03}"/>
                  </a:ext>
                </a:extLst>
              </p:cNvPr>
              <p:cNvSpPr/>
              <p:nvPr/>
            </p:nvSpPr>
            <p:spPr>
              <a:xfrm rot="2056264">
                <a:off x="2693463" y="3557403"/>
                <a:ext cx="313331" cy="590264"/>
              </a:xfrm>
              <a:custGeom>
                <a:avLst/>
                <a:gdLst>
                  <a:gd name="connsiteX0" fmla="*/ 922480 w 925878"/>
                  <a:gd name="connsiteY0" fmla="*/ 422266 h 1744205"/>
                  <a:gd name="connsiteX1" fmla="*/ 664257 w 925878"/>
                  <a:gd name="connsiteY1" fmla="*/ 5452 h 1744205"/>
                  <a:gd name="connsiteX2" fmla="*/ 363552 w 925878"/>
                  <a:gd name="connsiteY2" fmla="*/ 127943 h 1744205"/>
                  <a:gd name="connsiteX3" fmla="*/ 218296 w 925878"/>
                  <a:gd name="connsiteY3" fmla="*/ 434267 h 1744205"/>
                  <a:gd name="connsiteX4" fmla="*/ 33892 w 925878"/>
                  <a:gd name="connsiteY4" fmla="*/ 1180265 h 1744205"/>
                  <a:gd name="connsiteX5" fmla="*/ 126285 w 925878"/>
                  <a:gd name="connsiteY5" fmla="*/ 1725953 h 1744205"/>
                  <a:gd name="connsiteX6" fmla="*/ 556243 w 925878"/>
                  <a:gd name="connsiteY6" fmla="*/ 1493162 h 1744205"/>
                  <a:gd name="connsiteX7" fmla="*/ 922480 w 925878"/>
                  <a:gd name="connsiteY7" fmla="*/ 422266 h 174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5878" h="1744205">
                    <a:moveTo>
                      <a:pt x="922480" y="422266"/>
                    </a:moveTo>
                    <a:cubicBezTo>
                      <a:pt x="910002" y="247101"/>
                      <a:pt x="835897" y="42980"/>
                      <a:pt x="664257" y="5452"/>
                    </a:cubicBezTo>
                    <a:cubicBezTo>
                      <a:pt x="553100" y="-18837"/>
                      <a:pt x="436800" y="40885"/>
                      <a:pt x="363552" y="127943"/>
                    </a:cubicBezTo>
                    <a:cubicBezTo>
                      <a:pt x="290305" y="215002"/>
                      <a:pt x="252110" y="325587"/>
                      <a:pt x="218296" y="434267"/>
                    </a:cubicBezTo>
                    <a:cubicBezTo>
                      <a:pt x="142096" y="678965"/>
                      <a:pt x="80469" y="928234"/>
                      <a:pt x="33892" y="1180265"/>
                    </a:cubicBezTo>
                    <a:cubicBezTo>
                      <a:pt x="5222" y="1335142"/>
                      <a:pt x="-57548" y="1637656"/>
                      <a:pt x="126285" y="1725953"/>
                    </a:cubicBezTo>
                    <a:cubicBezTo>
                      <a:pt x="293067" y="1806058"/>
                      <a:pt x="461279" y="1603080"/>
                      <a:pt x="556243" y="1493162"/>
                    </a:cubicBezTo>
                    <a:cubicBezTo>
                      <a:pt x="808751" y="1200649"/>
                      <a:pt x="950007" y="809267"/>
                      <a:pt x="922480" y="4222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2653FA73-30B2-4479-BE1C-49A48740A3CD}"/>
                  </a:ext>
                </a:extLst>
              </p:cNvPr>
              <p:cNvSpPr/>
              <p:nvPr/>
            </p:nvSpPr>
            <p:spPr>
              <a:xfrm rot="2056264">
                <a:off x="2198995" y="3617633"/>
                <a:ext cx="395892" cy="335093"/>
              </a:xfrm>
              <a:custGeom>
                <a:avLst/>
                <a:gdLst>
                  <a:gd name="connsiteX0" fmla="*/ 414289 w 1169842"/>
                  <a:gd name="connsiteY0" fmla="*/ 20956 h 990184"/>
                  <a:gd name="connsiteX1" fmla="*/ 183499 w 1169842"/>
                  <a:gd name="connsiteY1" fmla="*/ 9431 h 990184"/>
                  <a:gd name="connsiteX2" fmla="*/ 11001 w 1169842"/>
                  <a:gd name="connsiteY2" fmla="*/ 152020 h 990184"/>
                  <a:gd name="connsiteX3" fmla="*/ 85296 w 1169842"/>
                  <a:gd name="connsiteY3" fmla="*/ 431769 h 990184"/>
                  <a:gd name="connsiteX4" fmla="*/ 824912 w 1169842"/>
                  <a:gd name="connsiteY4" fmla="*/ 930593 h 990184"/>
                  <a:gd name="connsiteX5" fmla="*/ 1162383 w 1169842"/>
                  <a:gd name="connsiteY5" fmla="*/ 900685 h 990184"/>
                  <a:gd name="connsiteX6" fmla="*/ 1047892 w 1169842"/>
                  <a:gd name="connsiteY6" fmla="*/ 516827 h 990184"/>
                  <a:gd name="connsiteX7" fmla="*/ 414289 w 1169842"/>
                  <a:gd name="connsiteY7" fmla="*/ 20956 h 990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9842" h="990184">
                    <a:moveTo>
                      <a:pt x="414289" y="20956"/>
                    </a:moveTo>
                    <a:cubicBezTo>
                      <a:pt x="338947" y="1715"/>
                      <a:pt x="259127" y="-8762"/>
                      <a:pt x="183499" y="9431"/>
                    </a:cubicBezTo>
                    <a:cubicBezTo>
                      <a:pt x="107870" y="27623"/>
                      <a:pt x="36814" y="78582"/>
                      <a:pt x="11001" y="152020"/>
                    </a:cubicBezTo>
                    <a:cubicBezTo>
                      <a:pt x="-22337" y="246889"/>
                      <a:pt x="25193" y="351092"/>
                      <a:pt x="85296" y="431769"/>
                    </a:cubicBezTo>
                    <a:cubicBezTo>
                      <a:pt x="265033" y="672942"/>
                      <a:pt x="550973" y="806483"/>
                      <a:pt x="824912" y="930593"/>
                    </a:cubicBezTo>
                    <a:cubicBezTo>
                      <a:pt x="927877" y="977266"/>
                      <a:pt x="1115044" y="1050513"/>
                      <a:pt x="1162383" y="900685"/>
                    </a:cubicBezTo>
                    <a:cubicBezTo>
                      <a:pt x="1197435" y="789814"/>
                      <a:pt x="1100470" y="609601"/>
                      <a:pt x="1047892" y="516827"/>
                    </a:cubicBezTo>
                    <a:cubicBezTo>
                      <a:pt x="912542" y="277464"/>
                      <a:pt x="682132" y="89345"/>
                      <a:pt x="414289" y="209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6D4A747-AC01-4A13-8080-5138ECAD9AB2}"/>
                  </a:ext>
                </a:extLst>
              </p:cNvPr>
              <p:cNvSpPr/>
              <p:nvPr/>
            </p:nvSpPr>
            <p:spPr>
              <a:xfrm rot="2056264">
                <a:off x="2569727" y="4093336"/>
                <a:ext cx="248870" cy="240550"/>
              </a:xfrm>
              <a:custGeom>
                <a:avLst/>
                <a:gdLst>
                  <a:gd name="connsiteX0" fmla="*/ 319914 w 735399"/>
                  <a:gd name="connsiteY0" fmla="*/ 70397 h 710814"/>
                  <a:gd name="connsiteX1" fmla="*/ 537465 w 735399"/>
                  <a:gd name="connsiteY1" fmla="*/ 1722 h 710814"/>
                  <a:gd name="connsiteX2" fmla="*/ 735395 w 735399"/>
                  <a:gd name="connsiteY2" fmla="*/ 250896 h 710814"/>
                  <a:gd name="connsiteX3" fmla="*/ 572517 w 735399"/>
                  <a:gd name="connsiteY3" fmla="*/ 544742 h 710814"/>
                  <a:gd name="connsiteX4" fmla="*/ 257621 w 735399"/>
                  <a:gd name="connsiteY4" fmla="*/ 687713 h 710814"/>
                  <a:gd name="connsiteX5" fmla="*/ 319914 w 735399"/>
                  <a:gd name="connsiteY5" fmla="*/ 70397 h 710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5399" h="710814">
                    <a:moveTo>
                      <a:pt x="319914" y="70397"/>
                    </a:moveTo>
                    <a:cubicBezTo>
                      <a:pt x="384208" y="26678"/>
                      <a:pt x="460313" y="-8279"/>
                      <a:pt x="537465" y="1722"/>
                    </a:cubicBezTo>
                    <a:cubicBezTo>
                      <a:pt x="652432" y="16581"/>
                      <a:pt x="736157" y="134882"/>
                      <a:pt x="735395" y="250896"/>
                    </a:cubicBezTo>
                    <a:cubicBezTo>
                      <a:pt x="734728" y="366911"/>
                      <a:pt x="664433" y="474067"/>
                      <a:pt x="572517" y="544742"/>
                    </a:cubicBezTo>
                    <a:cubicBezTo>
                      <a:pt x="480601" y="615513"/>
                      <a:pt x="368873" y="654947"/>
                      <a:pt x="257621" y="687713"/>
                    </a:cubicBezTo>
                    <a:cubicBezTo>
                      <a:pt x="-254920" y="838779"/>
                      <a:pt x="122461" y="204605"/>
                      <a:pt x="319914" y="7039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0D70F54-7A04-4560-A944-F3740F3FEE9B}"/>
                  </a:ext>
                </a:extLst>
              </p:cNvPr>
              <p:cNvSpPr/>
              <p:nvPr/>
            </p:nvSpPr>
            <p:spPr>
              <a:xfrm rot="2056264">
                <a:off x="2278443" y="3681706"/>
                <a:ext cx="442846" cy="680236"/>
              </a:xfrm>
              <a:custGeom>
                <a:avLst/>
                <a:gdLst>
                  <a:gd name="connsiteX0" fmla="*/ 28681 w 1308589"/>
                  <a:gd name="connsiteY0" fmla="*/ 518915 h 2010068"/>
                  <a:gd name="connsiteX1" fmla="*/ 212132 w 1308589"/>
                  <a:gd name="connsiteY1" fmla="*/ 639120 h 2010068"/>
                  <a:gd name="connsiteX2" fmla="*/ 368152 w 1308589"/>
                  <a:gd name="connsiteY2" fmla="*/ 784853 h 2010068"/>
                  <a:gd name="connsiteX3" fmla="*/ 610754 w 1308589"/>
                  <a:gd name="connsiteY3" fmla="*/ 1142326 h 2010068"/>
                  <a:gd name="connsiteX4" fmla="*/ 657902 w 1308589"/>
                  <a:gd name="connsiteY4" fmla="*/ 1253864 h 2010068"/>
                  <a:gd name="connsiteX5" fmla="*/ 675428 w 1308589"/>
                  <a:gd name="connsiteY5" fmla="*/ 1299584 h 2010068"/>
                  <a:gd name="connsiteX6" fmla="*/ 707432 w 1308589"/>
                  <a:gd name="connsiteY6" fmla="*/ 1195571 h 2010068"/>
                  <a:gd name="connsiteX7" fmla="*/ 1034045 w 1308589"/>
                  <a:gd name="connsiteY7" fmla="*/ 442048 h 2010068"/>
                  <a:gd name="connsiteX8" fmla="*/ 1122437 w 1308589"/>
                  <a:gd name="connsiteY8" fmla="*/ 232117 h 2010068"/>
                  <a:gd name="connsiteX9" fmla="*/ 1199589 w 1308589"/>
                  <a:gd name="connsiteY9" fmla="*/ 14090 h 2010068"/>
                  <a:gd name="connsiteX10" fmla="*/ 1238356 w 1308589"/>
                  <a:gd name="connsiteY10" fmla="*/ 24758 h 2010068"/>
                  <a:gd name="connsiteX11" fmla="*/ 1107006 w 1308589"/>
                  <a:gd name="connsiteY11" fmla="*/ 405663 h 2010068"/>
                  <a:gd name="connsiteX12" fmla="*/ 942700 w 1308589"/>
                  <a:gd name="connsiteY12" fmla="*/ 776376 h 2010068"/>
                  <a:gd name="connsiteX13" fmla="*/ 684477 w 1308589"/>
                  <a:gd name="connsiteY13" fmla="*/ 1535613 h 2010068"/>
                  <a:gd name="connsiteX14" fmla="*/ 665237 w 1308589"/>
                  <a:gd name="connsiteY14" fmla="*/ 1759546 h 2010068"/>
                  <a:gd name="connsiteX15" fmla="*/ 665332 w 1308589"/>
                  <a:gd name="connsiteY15" fmla="*/ 1767738 h 2010068"/>
                  <a:gd name="connsiteX16" fmla="*/ 720767 w 1308589"/>
                  <a:gd name="connsiteY16" fmla="*/ 1714017 h 2010068"/>
                  <a:gd name="connsiteX17" fmla="*/ 846688 w 1308589"/>
                  <a:gd name="connsiteY17" fmla="*/ 1600479 h 2010068"/>
                  <a:gd name="connsiteX18" fmla="*/ 1116150 w 1308589"/>
                  <a:gd name="connsiteY18" fmla="*/ 1392358 h 2010068"/>
                  <a:gd name="connsiteX19" fmla="*/ 1279218 w 1308589"/>
                  <a:gd name="connsiteY19" fmla="*/ 1291964 h 2010068"/>
                  <a:gd name="connsiteX20" fmla="*/ 1299506 w 1308589"/>
                  <a:gd name="connsiteY20" fmla="*/ 1326730 h 2010068"/>
                  <a:gd name="connsiteX21" fmla="*/ 1035378 w 1308589"/>
                  <a:gd name="connsiteY21" fmla="*/ 1528089 h 2010068"/>
                  <a:gd name="connsiteX22" fmla="*/ 780394 w 1308589"/>
                  <a:gd name="connsiteY22" fmla="*/ 1746592 h 2010068"/>
                  <a:gd name="connsiteX23" fmla="*/ 713147 w 1308589"/>
                  <a:gd name="connsiteY23" fmla="*/ 1810505 h 2010068"/>
                  <a:gd name="connsiteX24" fmla="*/ 668285 w 1308589"/>
                  <a:gd name="connsiteY24" fmla="*/ 1853082 h 2010068"/>
                  <a:gd name="connsiteX25" fmla="*/ 669237 w 1308589"/>
                  <a:gd name="connsiteY25" fmla="*/ 1869369 h 2010068"/>
                  <a:gd name="connsiteX26" fmla="*/ 678476 w 1308589"/>
                  <a:gd name="connsiteY26" fmla="*/ 1985098 h 2010068"/>
                  <a:gd name="connsiteX27" fmla="*/ 632566 w 1308589"/>
                  <a:gd name="connsiteY27" fmla="*/ 1997576 h 2010068"/>
                  <a:gd name="connsiteX28" fmla="*/ 606277 w 1308589"/>
                  <a:gd name="connsiteY28" fmla="*/ 1861845 h 2010068"/>
                  <a:gd name="connsiteX29" fmla="*/ 605324 w 1308589"/>
                  <a:gd name="connsiteY29" fmla="*/ 1842414 h 2010068"/>
                  <a:gd name="connsiteX30" fmla="*/ 604086 w 1308589"/>
                  <a:gd name="connsiteY30" fmla="*/ 1795170 h 2010068"/>
                  <a:gd name="connsiteX31" fmla="*/ 614945 w 1308589"/>
                  <a:gd name="connsiteY31" fmla="*/ 1591906 h 2010068"/>
                  <a:gd name="connsiteX32" fmla="*/ 654283 w 1308589"/>
                  <a:gd name="connsiteY32" fmla="*/ 1379308 h 2010068"/>
                  <a:gd name="connsiteX33" fmla="*/ 620279 w 1308589"/>
                  <a:gd name="connsiteY33" fmla="*/ 1284154 h 2010068"/>
                  <a:gd name="connsiteX34" fmla="*/ 579988 w 1308589"/>
                  <a:gd name="connsiteY34" fmla="*/ 1188904 h 2010068"/>
                  <a:gd name="connsiteX35" fmla="*/ 477404 w 1308589"/>
                  <a:gd name="connsiteY35" fmla="*/ 1004880 h 2010068"/>
                  <a:gd name="connsiteX36" fmla="*/ 200702 w 1308589"/>
                  <a:gd name="connsiteY36" fmla="*/ 693032 h 2010068"/>
                  <a:gd name="connsiteX37" fmla="*/ 8869 w 1308589"/>
                  <a:gd name="connsiteY37" fmla="*/ 552633 h 2010068"/>
                  <a:gd name="connsiteX38" fmla="*/ 28681 w 1308589"/>
                  <a:gd name="connsiteY38" fmla="*/ 518915 h 201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308589" h="2010068">
                    <a:moveTo>
                      <a:pt x="28681" y="518915"/>
                    </a:moveTo>
                    <a:cubicBezTo>
                      <a:pt x="95165" y="547871"/>
                      <a:pt x="155935" y="593972"/>
                      <a:pt x="212132" y="639120"/>
                    </a:cubicBezTo>
                    <a:cubicBezTo>
                      <a:pt x="267663" y="683697"/>
                      <a:pt x="319860" y="732465"/>
                      <a:pt x="368152" y="784853"/>
                    </a:cubicBezTo>
                    <a:cubicBezTo>
                      <a:pt x="465878" y="890771"/>
                      <a:pt x="549222" y="1011929"/>
                      <a:pt x="610754" y="1142326"/>
                    </a:cubicBezTo>
                    <a:cubicBezTo>
                      <a:pt x="627994" y="1178807"/>
                      <a:pt x="643710" y="1216050"/>
                      <a:pt x="657902" y="1253864"/>
                    </a:cubicBezTo>
                    <a:cubicBezTo>
                      <a:pt x="663427" y="1268533"/>
                      <a:pt x="669618" y="1283868"/>
                      <a:pt x="675428" y="1299584"/>
                    </a:cubicBezTo>
                    <a:cubicBezTo>
                      <a:pt x="685334" y="1264722"/>
                      <a:pt x="696002" y="1230051"/>
                      <a:pt x="707432" y="1195571"/>
                    </a:cubicBezTo>
                    <a:cubicBezTo>
                      <a:pt x="794300" y="935157"/>
                      <a:pt x="921840" y="691794"/>
                      <a:pt x="1034045" y="442048"/>
                    </a:cubicBezTo>
                    <a:cubicBezTo>
                      <a:pt x="1065191" y="372801"/>
                      <a:pt x="1095005" y="302888"/>
                      <a:pt x="1122437" y="232117"/>
                    </a:cubicBezTo>
                    <a:cubicBezTo>
                      <a:pt x="1150250" y="160108"/>
                      <a:pt x="1173586" y="86670"/>
                      <a:pt x="1199589" y="14090"/>
                    </a:cubicBezTo>
                    <a:cubicBezTo>
                      <a:pt x="1208257" y="-10199"/>
                      <a:pt x="1243690" y="-769"/>
                      <a:pt x="1238356" y="24758"/>
                    </a:cubicBezTo>
                    <a:cubicBezTo>
                      <a:pt x="1211210" y="155631"/>
                      <a:pt x="1158441" y="282790"/>
                      <a:pt x="1107006" y="405663"/>
                    </a:cubicBezTo>
                    <a:cubicBezTo>
                      <a:pt x="1054809" y="530345"/>
                      <a:pt x="998040" y="653027"/>
                      <a:pt x="942700" y="776376"/>
                    </a:cubicBezTo>
                    <a:cubicBezTo>
                      <a:pt x="833162" y="1020692"/>
                      <a:pt x="728102" y="1269771"/>
                      <a:pt x="684477" y="1535613"/>
                    </a:cubicBezTo>
                    <a:cubicBezTo>
                      <a:pt x="672380" y="1609623"/>
                      <a:pt x="665618" y="1684584"/>
                      <a:pt x="665237" y="1759546"/>
                    </a:cubicBezTo>
                    <a:cubicBezTo>
                      <a:pt x="665237" y="1762308"/>
                      <a:pt x="665332" y="1764975"/>
                      <a:pt x="665332" y="1767738"/>
                    </a:cubicBezTo>
                    <a:cubicBezTo>
                      <a:pt x="683620" y="1749640"/>
                      <a:pt x="702098" y="1731638"/>
                      <a:pt x="720767" y="1714017"/>
                    </a:cubicBezTo>
                    <a:cubicBezTo>
                      <a:pt x="761820" y="1675155"/>
                      <a:pt x="803730" y="1637150"/>
                      <a:pt x="846688" y="1600479"/>
                    </a:cubicBezTo>
                    <a:cubicBezTo>
                      <a:pt x="932984" y="1526755"/>
                      <a:pt x="1022234" y="1456080"/>
                      <a:pt x="1116150" y="1392358"/>
                    </a:cubicBezTo>
                    <a:cubicBezTo>
                      <a:pt x="1169109" y="1356448"/>
                      <a:pt x="1223973" y="1324063"/>
                      <a:pt x="1279218" y="1291964"/>
                    </a:cubicBezTo>
                    <a:cubicBezTo>
                      <a:pt x="1301983" y="1278724"/>
                      <a:pt x="1320271" y="1311871"/>
                      <a:pt x="1299506" y="1326730"/>
                    </a:cubicBezTo>
                    <a:cubicBezTo>
                      <a:pt x="1209686" y="1391024"/>
                      <a:pt x="1121675" y="1459128"/>
                      <a:pt x="1035378" y="1528089"/>
                    </a:cubicBezTo>
                    <a:cubicBezTo>
                      <a:pt x="947843" y="1598002"/>
                      <a:pt x="862595" y="1670392"/>
                      <a:pt x="780394" y="1746592"/>
                    </a:cubicBezTo>
                    <a:cubicBezTo>
                      <a:pt x="757724" y="1767642"/>
                      <a:pt x="735245" y="1788883"/>
                      <a:pt x="713147" y="1810505"/>
                    </a:cubicBezTo>
                    <a:cubicBezTo>
                      <a:pt x="698193" y="1824983"/>
                      <a:pt x="684191" y="1840128"/>
                      <a:pt x="668285" y="1853082"/>
                    </a:cubicBezTo>
                    <a:cubicBezTo>
                      <a:pt x="668666" y="1858511"/>
                      <a:pt x="668761" y="1863940"/>
                      <a:pt x="669237" y="1869369"/>
                    </a:cubicBezTo>
                    <a:cubicBezTo>
                      <a:pt x="672380" y="1907850"/>
                      <a:pt x="680381" y="1946522"/>
                      <a:pt x="678476" y="1985098"/>
                    </a:cubicBezTo>
                    <a:cubicBezTo>
                      <a:pt x="677429" y="2007101"/>
                      <a:pt x="642948" y="2021769"/>
                      <a:pt x="632566" y="1997576"/>
                    </a:cubicBezTo>
                    <a:cubicBezTo>
                      <a:pt x="614754" y="1956142"/>
                      <a:pt x="608849" y="1908708"/>
                      <a:pt x="606277" y="1861845"/>
                    </a:cubicBezTo>
                    <a:cubicBezTo>
                      <a:pt x="603515" y="1856225"/>
                      <a:pt x="603038" y="1849367"/>
                      <a:pt x="605324" y="1842414"/>
                    </a:cubicBezTo>
                    <a:cubicBezTo>
                      <a:pt x="604753" y="1826412"/>
                      <a:pt x="604467" y="1810505"/>
                      <a:pt x="604086" y="1795170"/>
                    </a:cubicBezTo>
                    <a:cubicBezTo>
                      <a:pt x="602657" y="1727257"/>
                      <a:pt x="606563" y="1659343"/>
                      <a:pt x="614945" y="1591906"/>
                    </a:cubicBezTo>
                    <a:cubicBezTo>
                      <a:pt x="623803" y="1520278"/>
                      <a:pt x="637233" y="1449412"/>
                      <a:pt x="654283" y="1379308"/>
                    </a:cubicBezTo>
                    <a:cubicBezTo>
                      <a:pt x="639424" y="1349685"/>
                      <a:pt x="631994" y="1315014"/>
                      <a:pt x="620279" y="1284154"/>
                    </a:cubicBezTo>
                    <a:cubicBezTo>
                      <a:pt x="608087" y="1251864"/>
                      <a:pt x="594656" y="1220050"/>
                      <a:pt x="579988" y="1188904"/>
                    </a:cubicBezTo>
                    <a:cubicBezTo>
                      <a:pt x="550079" y="1125276"/>
                      <a:pt x="515980" y="1063650"/>
                      <a:pt x="477404" y="1004880"/>
                    </a:cubicBezTo>
                    <a:cubicBezTo>
                      <a:pt x="401013" y="888294"/>
                      <a:pt x="307287" y="782853"/>
                      <a:pt x="200702" y="693032"/>
                    </a:cubicBezTo>
                    <a:cubicBezTo>
                      <a:pt x="139742" y="641692"/>
                      <a:pt x="72496" y="600163"/>
                      <a:pt x="8869" y="552633"/>
                    </a:cubicBezTo>
                    <a:cubicBezTo>
                      <a:pt x="-11038" y="537393"/>
                      <a:pt x="5630" y="508914"/>
                      <a:pt x="28681" y="51891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345D8F4-50CC-4C0A-BC6A-C23325FF1542}"/>
                </a:ext>
              </a:extLst>
            </p:cNvPr>
            <p:cNvSpPr/>
            <p:nvPr/>
          </p:nvSpPr>
          <p:spPr>
            <a:xfrm>
              <a:off x="2369990" y="1970359"/>
              <a:ext cx="380625" cy="3806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010C38C-3D7E-4355-8A6A-4066289F593E}"/>
              </a:ext>
            </a:extLst>
          </p:cNvPr>
          <p:cNvGrpSpPr/>
          <p:nvPr/>
        </p:nvGrpSpPr>
        <p:grpSpPr>
          <a:xfrm rot="9559317">
            <a:off x="7122301" y="5412881"/>
            <a:ext cx="689040" cy="742619"/>
            <a:chOff x="1492057" y="3626735"/>
            <a:chExt cx="668270" cy="720235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B2E5DC1-E27D-481B-A0F4-FC89014B3598}"/>
                </a:ext>
              </a:extLst>
            </p:cNvPr>
            <p:cNvSpPr/>
            <p:nvPr/>
          </p:nvSpPr>
          <p:spPr>
            <a:xfrm rot="20277783">
              <a:off x="1492057" y="3626735"/>
              <a:ext cx="257914" cy="485930"/>
            </a:xfrm>
            <a:custGeom>
              <a:avLst/>
              <a:gdLst>
                <a:gd name="connsiteX0" fmla="*/ 2261 w 621167"/>
                <a:gd name="connsiteY0" fmla="*/ 283408 h 1170329"/>
                <a:gd name="connsiteX1" fmla="*/ 175521 w 621167"/>
                <a:gd name="connsiteY1" fmla="*/ 3658 h 1170329"/>
                <a:gd name="connsiteX2" fmla="*/ 377260 w 621167"/>
                <a:gd name="connsiteY2" fmla="*/ 85859 h 1170329"/>
                <a:gd name="connsiteX3" fmla="*/ 474701 w 621167"/>
                <a:gd name="connsiteY3" fmla="*/ 291409 h 1170329"/>
                <a:gd name="connsiteX4" fmla="*/ 598431 w 621167"/>
                <a:gd name="connsiteY4" fmla="*/ 791947 h 1170329"/>
                <a:gd name="connsiteX5" fmla="*/ 536423 w 621167"/>
                <a:gd name="connsiteY5" fmla="*/ 1158088 h 1170329"/>
                <a:gd name="connsiteX6" fmla="*/ 247911 w 621167"/>
                <a:gd name="connsiteY6" fmla="*/ 1001878 h 1170329"/>
                <a:gd name="connsiteX7" fmla="*/ 2261 w 621167"/>
                <a:gd name="connsiteY7" fmla="*/ 283408 h 117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67" h="1170329">
                  <a:moveTo>
                    <a:pt x="2261" y="283408"/>
                  </a:moveTo>
                  <a:cubicBezTo>
                    <a:pt x="10643" y="165869"/>
                    <a:pt x="60459" y="28900"/>
                    <a:pt x="175521" y="3658"/>
                  </a:cubicBezTo>
                  <a:cubicBezTo>
                    <a:pt x="250102" y="-12629"/>
                    <a:pt x="328111" y="27376"/>
                    <a:pt x="377260" y="85859"/>
                  </a:cubicBezTo>
                  <a:cubicBezTo>
                    <a:pt x="426409" y="144343"/>
                    <a:pt x="452032" y="218447"/>
                    <a:pt x="474701" y="291409"/>
                  </a:cubicBezTo>
                  <a:cubicBezTo>
                    <a:pt x="525850" y="455620"/>
                    <a:pt x="567189" y="622783"/>
                    <a:pt x="598431" y="791947"/>
                  </a:cubicBezTo>
                  <a:cubicBezTo>
                    <a:pt x="617671" y="895865"/>
                    <a:pt x="659772" y="1098843"/>
                    <a:pt x="536423" y="1158088"/>
                  </a:cubicBezTo>
                  <a:cubicBezTo>
                    <a:pt x="424504" y="1211809"/>
                    <a:pt x="311633" y="1075697"/>
                    <a:pt x="247911" y="1001878"/>
                  </a:cubicBezTo>
                  <a:cubicBezTo>
                    <a:pt x="78652" y="805663"/>
                    <a:pt x="-16122" y="543059"/>
                    <a:pt x="2261" y="283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D98D364-6462-40AC-988B-FDB122254B94}"/>
                </a:ext>
              </a:extLst>
            </p:cNvPr>
            <p:cNvSpPr/>
            <p:nvPr/>
          </p:nvSpPr>
          <p:spPr>
            <a:xfrm rot="20277783">
              <a:off x="1834441" y="3756656"/>
              <a:ext cx="325886" cy="275813"/>
            </a:xfrm>
            <a:custGeom>
              <a:avLst/>
              <a:gdLst>
                <a:gd name="connsiteX0" fmla="*/ 506881 w 784873"/>
                <a:gd name="connsiteY0" fmla="*/ 14053 h 664276"/>
                <a:gd name="connsiteX1" fmla="*/ 661758 w 784873"/>
                <a:gd name="connsiteY1" fmla="*/ 6338 h 664276"/>
                <a:gd name="connsiteX2" fmla="*/ 777486 w 784873"/>
                <a:gd name="connsiteY2" fmla="*/ 101969 h 664276"/>
                <a:gd name="connsiteX3" fmla="*/ 727671 w 784873"/>
                <a:gd name="connsiteY3" fmla="*/ 289611 h 664276"/>
                <a:gd name="connsiteX4" fmla="*/ 231418 w 784873"/>
                <a:gd name="connsiteY4" fmla="*/ 624320 h 664276"/>
                <a:gd name="connsiteX5" fmla="*/ 5009 w 784873"/>
                <a:gd name="connsiteY5" fmla="*/ 604222 h 664276"/>
                <a:gd name="connsiteX6" fmla="*/ 81780 w 784873"/>
                <a:gd name="connsiteY6" fmla="*/ 346666 h 664276"/>
                <a:gd name="connsiteX7" fmla="*/ 506881 w 784873"/>
                <a:gd name="connsiteY7" fmla="*/ 14053 h 66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873" h="664276">
                  <a:moveTo>
                    <a:pt x="506881" y="14053"/>
                  </a:moveTo>
                  <a:cubicBezTo>
                    <a:pt x="557459" y="1099"/>
                    <a:pt x="610989" y="-5854"/>
                    <a:pt x="661758" y="6338"/>
                  </a:cubicBezTo>
                  <a:cubicBezTo>
                    <a:pt x="712526" y="18530"/>
                    <a:pt x="760151" y="52724"/>
                    <a:pt x="777486" y="101969"/>
                  </a:cubicBezTo>
                  <a:cubicBezTo>
                    <a:pt x="799870" y="165596"/>
                    <a:pt x="767961" y="235509"/>
                    <a:pt x="727671" y="289611"/>
                  </a:cubicBezTo>
                  <a:cubicBezTo>
                    <a:pt x="607084" y="451441"/>
                    <a:pt x="415251" y="541071"/>
                    <a:pt x="231418" y="624320"/>
                  </a:cubicBezTo>
                  <a:cubicBezTo>
                    <a:pt x="162362" y="655657"/>
                    <a:pt x="36727" y="704711"/>
                    <a:pt x="5009" y="604222"/>
                  </a:cubicBezTo>
                  <a:cubicBezTo>
                    <a:pt x="-18518" y="529832"/>
                    <a:pt x="46538" y="408959"/>
                    <a:pt x="81780" y="346666"/>
                  </a:cubicBezTo>
                  <a:cubicBezTo>
                    <a:pt x="172649" y="186170"/>
                    <a:pt x="327240" y="59963"/>
                    <a:pt x="506881" y="140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EE3C0B8-106F-423C-9A98-2C142111B3E9}"/>
                </a:ext>
              </a:extLst>
            </p:cNvPr>
            <p:cNvSpPr/>
            <p:nvPr/>
          </p:nvSpPr>
          <p:spPr>
            <a:xfrm rot="20277783">
              <a:off x="1581092" y="4088393"/>
              <a:ext cx="204873" cy="198018"/>
            </a:xfrm>
            <a:custGeom>
              <a:avLst/>
              <a:gdLst>
                <a:gd name="connsiteX0" fmla="*/ 278800 w 493422"/>
                <a:gd name="connsiteY0" fmla="*/ 47244 h 476912"/>
                <a:gd name="connsiteX1" fmla="*/ 132782 w 493422"/>
                <a:gd name="connsiteY1" fmla="*/ 1143 h 476912"/>
                <a:gd name="connsiteX2" fmla="*/ 3 w 493422"/>
                <a:gd name="connsiteY2" fmla="*/ 168307 h 476912"/>
                <a:gd name="connsiteX3" fmla="*/ 109255 w 493422"/>
                <a:gd name="connsiteY3" fmla="*/ 365474 h 476912"/>
                <a:gd name="connsiteX4" fmla="*/ 320519 w 493422"/>
                <a:gd name="connsiteY4" fmla="*/ 461391 h 476912"/>
                <a:gd name="connsiteX5" fmla="*/ 278800 w 493422"/>
                <a:gd name="connsiteY5" fmla="*/ 47244 h 47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422" h="476912">
                  <a:moveTo>
                    <a:pt x="278800" y="47244"/>
                  </a:moveTo>
                  <a:cubicBezTo>
                    <a:pt x="235652" y="17907"/>
                    <a:pt x="184598" y="-5525"/>
                    <a:pt x="132782" y="1143"/>
                  </a:cubicBezTo>
                  <a:cubicBezTo>
                    <a:pt x="55629" y="11144"/>
                    <a:pt x="-473" y="90488"/>
                    <a:pt x="3" y="168307"/>
                  </a:cubicBezTo>
                  <a:cubicBezTo>
                    <a:pt x="479" y="246126"/>
                    <a:pt x="47628" y="318040"/>
                    <a:pt x="109255" y="365474"/>
                  </a:cubicBezTo>
                  <a:cubicBezTo>
                    <a:pt x="170882" y="412909"/>
                    <a:pt x="245939" y="439388"/>
                    <a:pt x="320519" y="461391"/>
                  </a:cubicBezTo>
                  <a:cubicBezTo>
                    <a:pt x="664467" y="562832"/>
                    <a:pt x="411293" y="137255"/>
                    <a:pt x="278800" y="472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B08EE75-0586-4500-949A-4F61F9AB422C}"/>
                </a:ext>
              </a:extLst>
            </p:cNvPr>
            <p:cNvSpPr/>
            <p:nvPr/>
          </p:nvSpPr>
          <p:spPr>
            <a:xfrm rot="20277783">
              <a:off x="1691003" y="3786998"/>
              <a:ext cx="364536" cy="559972"/>
            </a:xfrm>
            <a:custGeom>
              <a:avLst/>
              <a:gdLst>
                <a:gd name="connsiteX0" fmla="*/ 858866 w 877960"/>
                <a:gd name="connsiteY0" fmla="*/ 348264 h 1348654"/>
                <a:gd name="connsiteX1" fmla="*/ 735803 w 877960"/>
                <a:gd name="connsiteY1" fmla="*/ 428941 h 1348654"/>
                <a:gd name="connsiteX2" fmla="*/ 631123 w 877960"/>
                <a:gd name="connsiteY2" fmla="*/ 526667 h 1348654"/>
                <a:gd name="connsiteX3" fmla="*/ 468341 w 877960"/>
                <a:gd name="connsiteY3" fmla="*/ 766507 h 1348654"/>
                <a:gd name="connsiteX4" fmla="*/ 436718 w 877960"/>
                <a:gd name="connsiteY4" fmla="*/ 841278 h 1348654"/>
                <a:gd name="connsiteX5" fmla="*/ 425002 w 877960"/>
                <a:gd name="connsiteY5" fmla="*/ 871949 h 1348654"/>
                <a:gd name="connsiteX6" fmla="*/ 403476 w 877960"/>
                <a:gd name="connsiteY6" fmla="*/ 802226 h 1348654"/>
                <a:gd name="connsiteX7" fmla="*/ 184306 w 877960"/>
                <a:gd name="connsiteY7" fmla="*/ 296639 h 1348654"/>
                <a:gd name="connsiteX8" fmla="*/ 125060 w 877960"/>
                <a:gd name="connsiteY8" fmla="*/ 155764 h 1348654"/>
                <a:gd name="connsiteX9" fmla="*/ 73244 w 877960"/>
                <a:gd name="connsiteY9" fmla="*/ 9460 h 1348654"/>
                <a:gd name="connsiteX10" fmla="*/ 47241 w 877960"/>
                <a:gd name="connsiteY10" fmla="*/ 16604 h 1348654"/>
                <a:gd name="connsiteX11" fmla="*/ 135347 w 877960"/>
                <a:gd name="connsiteY11" fmla="*/ 272159 h 1348654"/>
                <a:gd name="connsiteX12" fmla="*/ 245551 w 877960"/>
                <a:gd name="connsiteY12" fmla="*/ 520857 h 1348654"/>
                <a:gd name="connsiteX13" fmla="*/ 418811 w 877960"/>
                <a:gd name="connsiteY13" fmla="*/ 1030254 h 1348654"/>
                <a:gd name="connsiteX14" fmla="*/ 431765 w 877960"/>
                <a:gd name="connsiteY14" fmla="*/ 1180464 h 1348654"/>
                <a:gd name="connsiteX15" fmla="*/ 431670 w 877960"/>
                <a:gd name="connsiteY15" fmla="*/ 1185988 h 1348654"/>
                <a:gd name="connsiteX16" fmla="*/ 394427 w 877960"/>
                <a:gd name="connsiteY16" fmla="*/ 1149888 h 1348654"/>
                <a:gd name="connsiteX17" fmla="*/ 309940 w 877960"/>
                <a:gd name="connsiteY17" fmla="*/ 1073688 h 1348654"/>
                <a:gd name="connsiteX18" fmla="*/ 129156 w 877960"/>
                <a:gd name="connsiteY18" fmla="*/ 934052 h 1348654"/>
                <a:gd name="connsiteX19" fmla="*/ 19714 w 877960"/>
                <a:gd name="connsiteY19" fmla="*/ 866710 h 1348654"/>
                <a:gd name="connsiteX20" fmla="*/ 6093 w 877960"/>
                <a:gd name="connsiteY20" fmla="*/ 890046 h 1348654"/>
                <a:gd name="connsiteX21" fmla="*/ 183353 w 877960"/>
                <a:gd name="connsiteY21" fmla="*/ 1025206 h 1348654"/>
                <a:gd name="connsiteX22" fmla="*/ 354422 w 877960"/>
                <a:gd name="connsiteY22" fmla="*/ 1171796 h 1348654"/>
                <a:gd name="connsiteX23" fmla="*/ 399571 w 877960"/>
                <a:gd name="connsiteY23" fmla="*/ 1214658 h 1348654"/>
                <a:gd name="connsiteX24" fmla="*/ 429670 w 877960"/>
                <a:gd name="connsiteY24" fmla="*/ 1243233 h 1348654"/>
                <a:gd name="connsiteX25" fmla="*/ 429003 w 877960"/>
                <a:gd name="connsiteY25" fmla="*/ 1254187 h 1348654"/>
                <a:gd name="connsiteX26" fmla="*/ 422812 w 877960"/>
                <a:gd name="connsiteY26" fmla="*/ 1331911 h 1348654"/>
                <a:gd name="connsiteX27" fmla="*/ 453577 w 877960"/>
                <a:gd name="connsiteY27" fmla="*/ 1340293 h 1348654"/>
                <a:gd name="connsiteX28" fmla="*/ 471199 w 877960"/>
                <a:gd name="connsiteY28" fmla="*/ 1249234 h 1348654"/>
                <a:gd name="connsiteX29" fmla="*/ 471770 w 877960"/>
                <a:gd name="connsiteY29" fmla="*/ 1236185 h 1348654"/>
                <a:gd name="connsiteX30" fmla="*/ 472532 w 877960"/>
                <a:gd name="connsiteY30" fmla="*/ 1204466 h 1348654"/>
                <a:gd name="connsiteX31" fmla="*/ 465293 w 877960"/>
                <a:gd name="connsiteY31" fmla="*/ 1068068 h 1348654"/>
                <a:gd name="connsiteX32" fmla="*/ 438909 w 877960"/>
                <a:gd name="connsiteY32" fmla="*/ 925479 h 1348654"/>
                <a:gd name="connsiteX33" fmla="*/ 461674 w 877960"/>
                <a:gd name="connsiteY33" fmla="*/ 861566 h 1348654"/>
                <a:gd name="connsiteX34" fmla="*/ 488725 w 877960"/>
                <a:gd name="connsiteY34" fmla="*/ 797654 h 1348654"/>
                <a:gd name="connsiteX35" fmla="*/ 557495 w 877960"/>
                <a:gd name="connsiteY35" fmla="*/ 674114 h 1348654"/>
                <a:gd name="connsiteX36" fmla="*/ 743137 w 877960"/>
                <a:gd name="connsiteY36" fmla="*/ 464850 h 1348654"/>
                <a:gd name="connsiteX37" fmla="*/ 871820 w 877960"/>
                <a:gd name="connsiteY37" fmla="*/ 370648 h 1348654"/>
                <a:gd name="connsiteX38" fmla="*/ 858866 w 877960"/>
                <a:gd name="connsiteY38" fmla="*/ 348264 h 134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77960" h="1348654">
                  <a:moveTo>
                    <a:pt x="858866" y="348264"/>
                  </a:moveTo>
                  <a:cubicBezTo>
                    <a:pt x="814194" y="367695"/>
                    <a:pt x="773522" y="398651"/>
                    <a:pt x="735803" y="428941"/>
                  </a:cubicBezTo>
                  <a:cubicBezTo>
                    <a:pt x="698560" y="458849"/>
                    <a:pt x="663508" y="491615"/>
                    <a:pt x="631123" y="526667"/>
                  </a:cubicBezTo>
                  <a:cubicBezTo>
                    <a:pt x="565591" y="597724"/>
                    <a:pt x="509584" y="679068"/>
                    <a:pt x="468341" y="766507"/>
                  </a:cubicBezTo>
                  <a:cubicBezTo>
                    <a:pt x="456816" y="790986"/>
                    <a:pt x="446243" y="815942"/>
                    <a:pt x="436718" y="841278"/>
                  </a:cubicBezTo>
                  <a:cubicBezTo>
                    <a:pt x="433003" y="851089"/>
                    <a:pt x="428812" y="861471"/>
                    <a:pt x="425002" y="871949"/>
                  </a:cubicBezTo>
                  <a:cubicBezTo>
                    <a:pt x="418335" y="848517"/>
                    <a:pt x="411191" y="825276"/>
                    <a:pt x="403476" y="802226"/>
                  </a:cubicBezTo>
                  <a:cubicBezTo>
                    <a:pt x="345183" y="627442"/>
                    <a:pt x="259648" y="464183"/>
                    <a:pt x="184306" y="296639"/>
                  </a:cubicBezTo>
                  <a:cubicBezTo>
                    <a:pt x="163446" y="250157"/>
                    <a:pt x="143348" y="203294"/>
                    <a:pt x="125060" y="155764"/>
                  </a:cubicBezTo>
                  <a:cubicBezTo>
                    <a:pt x="106391" y="107472"/>
                    <a:pt x="90675" y="58133"/>
                    <a:pt x="73244" y="9460"/>
                  </a:cubicBezTo>
                  <a:cubicBezTo>
                    <a:pt x="67434" y="-6828"/>
                    <a:pt x="43621" y="-541"/>
                    <a:pt x="47241" y="16604"/>
                  </a:cubicBezTo>
                  <a:cubicBezTo>
                    <a:pt x="65434" y="104424"/>
                    <a:pt x="100867" y="189673"/>
                    <a:pt x="135347" y="272159"/>
                  </a:cubicBezTo>
                  <a:cubicBezTo>
                    <a:pt x="170399" y="355789"/>
                    <a:pt x="208499" y="438085"/>
                    <a:pt x="245551" y="520857"/>
                  </a:cubicBezTo>
                  <a:cubicBezTo>
                    <a:pt x="319084" y="684782"/>
                    <a:pt x="389569" y="851851"/>
                    <a:pt x="418811" y="1030254"/>
                  </a:cubicBezTo>
                  <a:cubicBezTo>
                    <a:pt x="426907" y="1079879"/>
                    <a:pt x="431479" y="1130172"/>
                    <a:pt x="431765" y="1180464"/>
                  </a:cubicBezTo>
                  <a:cubicBezTo>
                    <a:pt x="431765" y="1182273"/>
                    <a:pt x="431670" y="1184083"/>
                    <a:pt x="431670" y="1185988"/>
                  </a:cubicBezTo>
                  <a:cubicBezTo>
                    <a:pt x="419383" y="1173891"/>
                    <a:pt x="407000" y="1161794"/>
                    <a:pt x="394427" y="1149888"/>
                  </a:cubicBezTo>
                  <a:cubicBezTo>
                    <a:pt x="366900" y="1123790"/>
                    <a:pt x="338801" y="1098358"/>
                    <a:pt x="309940" y="1073688"/>
                  </a:cubicBezTo>
                  <a:cubicBezTo>
                    <a:pt x="252028" y="1024253"/>
                    <a:pt x="192116" y="976819"/>
                    <a:pt x="129156" y="934052"/>
                  </a:cubicBezTo>
                  <a:cubicBezTo>
                    <a:pt x="93628" y="909953"/>
                    <a:pt x="56861" y="888236"/>
                    <a:pt x="19714" y="866710"/>
                  </a:cubicBezTo>
                  <a:cubicBezTo>
                    <a:pt x="4378" y="857852"/>
                    <a:pt x="-7814" y="880045"/>
                    <a:pt x="6093" y="890046"/>
                  </a:cubicBezTo>
                  <a:cubicBezTo>
                    <a:pt x="66386" y="933194"/>
                    <a:pt x="125441" y="978914"/>
                    <a:pt x="183353" y="1025206"/>
                  </a:cubicBezTo>
                  <a:cubicBezTo>
                    <a:pt x="242027" y="1072164"/>
                    <a:pt x="299272" y="1120742"/>
                    <a:pt x="354422" y="1171796"/>
                  </a:cubicBezTo>
                  <a:cubicBezTo>
                    <a:pt x="369662" y="1185893"/>
                    <a:pt x="384712" y="1200180"/>
                    <a:pt x="399571" y="1214658"/>
                  </a:cubicBezTo>
                  <a:cubicBezTo>
                    <a:pt x="409572" y="1224374"/>
                    <a:pt x="419002" y="1234565"/>
                    <a:pt x="429670" y="1243233"/>
                  </a:cubicBezTo>
                  <a:cubicBezTo>
                    <a:pt x="429384" y="1246853"/>
                    <a:pt x="429289" y="1250568"/>
                    <a:pt x="429003" y="1254187"/>
                  </a:cubicBezTo>
                  <a:cubicBezTo>
                    <a:pt x="426907" y="1280000"/>
                    <a:pt x="421478" y="1306003"/>
                    <a:pt x="422812" y="1331911"/>
                  </a:cubicBezTo>
                  <a:cubicBezTo>
                    <a:pt x="423574" y="1346675"/>
                    <a:pt x="446624" y="1356485"/>
                    <a:pt x="453577" y="1340293"/>
                  </a:cubicBezTo>
                  <a:cubicBezTo>
                    <a:pt x="465484" y="1312480"/>
                    <a:pt x="469484" y="1280666"/>
                    <a:pt x="471199" y="1249234"/>
                  </a:cubicBezTo>
                  <a:cubicBezTo>
                    <a:pt x="473104" y="1245424"/>
                    <a:pt x="473389" y="1240852"/>
                    <a:pt x="471770" y="1236185"/>
                  </a:cubicBezTo>
                  <a:cubicBezTo>
                    <a:pt x="472151" y="1225422"/>
                    <a:pt x="472342" y="1214849"/>
                    <a:pt x="472532" y="1204466"/>
                  </a:cubicBezTo>
                  <a:cubicBezTo>
                    <a:pt x="473485" y="1158937"/>
                    <a:pt x="470818" y="1113312"/>
                    <a:pt x="465293" y="1068068"/>
                  </a:cubicBezTo>
                  <a:cubicBezTo>
                    <a:pt x="459388" y="1019967"/>
                    <a:pt x="450339" y="972437"/>
                    <a:pt x="438909" y="925479"/>
                  </a:cubicBezTo>
                  <a:cubicBezTo>
                    <a:pt x="448910" y="905667"/>
                    <a:pt x="453863" y="882331"/>
                    <a:pt x="461674" y="861566"/>
                  </a:cubicBezTo>
                  <a:cubicBezTo>
                    <a:pt x="469865" y="839945"/>
                    <a:pt x="478914" y="818609"/>
                    <a:pt x="488725" y="797654"/>
                  </a:cubicBezTo>
                  <a:cubicBezTo>
                    <a:pt x="508822" y="754982"/>
                    <a:pt x="531682" y="713643"/>
                    <a:pt x="557495" y="674114"/>
                  </a:cubicBezTo>
                  <a:cubicBezTo>
                    <a:pt x="608740" y="595914"/>
                    <a:pt x="671605" y="525143"/>
                    <a:pt x="743137" y="464850"/>
                  </a:cubicBezTo>
                  <a:cubicBezTo>
                    <a:pt x="784000" y="430465"/>
                    <a:pt x="829148" y="402557"/>
                    <a:pt x="871820" y="370648"/>
                  </a:cubicBezTo>
                  <a:cubicBezTo>
                    <a:pt x="885441" y="360647"/>
                    <a:pt x="874297" y="341597"/>
                    <a:pt x="858866" y="34826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C2C3B21-0282-4763-A6F7-6D0106F76D04}"/>
              </a:ext>
            </a:extLst>
          </p:cNvPr>
          <p:cNvGrpSpPr/>
          <p:nvPr/>
        </p:nvGrpSpPr>
        <p:grpSpPr>
          <a:xfrm rot="10800000">
            <a:off x="6567863" y="5398702"/>
            <a:ext cx="832905" cy="829543"/>
            <a:chOff x="2198995" y="3557403"/>
            <a:chExt cx="807799" cy="804539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15B63AF-755F-4DBF-869E-7B4B42F02340}"/>
                </a:ext>
              </a:extLst>
            </p:cNvPr>
            <p:cNvSpPr/>
            <p:nvPr/>
          </p:nvSpPr>
          <p:spPr>
            <a:xfrm rot="2056264">
              <a:off x="2693463" y="3557403"/>
              <a:ext cx="313331" cy="590264"/>
            </a:xfrm>
            <a:custGeom>
              <a:avLst/>
              <a:gdLst>
                <a:gd name="connsiteX0" fmla="*/ 922480 w 925878"/>
                <a:gd name="connsiteY0" fmla="*/ 422266 h 1744205"/>
                <a:gd name="connsiteX1" fmla="*/ 664257 w 925878"/>
                <a:gd name="connsiteY1" fmla="*/ 5452 h 1744205"/>
                <a:gd name="connsiteX2" fmla="*/ 363552 w 925878"/>
                <a:gd name="connsiteY2" fmla="*/ 127943 h 1744205"/>
                <a:gd name="connsiteX3" fmla="*/ 218296 w 925878"/>
                <a:gd name="connsiteY3" fmla="*/ 434267 h 1744205"/>
                <a:gd name="connsiteX4" fmla="*/ 33892 w 925878"/>
                <a:gd name="connsiteY4" fmla="*/ 1180265 h 1744205"/>
                <a:gd name="connsiteX5" fmla="*/ 126285 w 925878"/>
                <a:gd name="connsiteY5" fmla="*/ 1725953 h 1744205"/>
                <a:gd name="connsiteX6" fmla="*/ 556243 w 925878"/>
                <a:gd name="connsiteY6" fmla="*/ 1493162 h 1744205"/>
                <a:gd name="connsiteX7" fmla="*/ 922480 w 925878"/>
                <a:gd name="connsiteY7" fmla="*/ 422266 h 174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5878" h="1744205">
                  <a:moveTo>
                    <a:pt x="922480" y="422266"/>
                  </a:moveTo>
                  <a:cubicBezTo>
                    <a:pt x="910002" y="247101"/>
                    <a:pt x="835897" y="42980"/>
                    <a:pt x="664257" y="5452"/>
                  </a:cubicBezTo>
                  <a:cubicBezTo>
                    <a:pt x="553100" y="-18837"/>
                    <a:pt x="436800" y="40885"/>
                    <a:pt x="363552" y="127943"/>
                  </a:cubicBezTo>
                  <a:cubicBezTo>
                    <a:pt x="290305" y="215002"/>
                    <a:pt x="252110" y="325587"/>
                    <a:pt x="218296" y="434267"/>
                  </a:cubicBezTo>
                  <a:cubicBezTo>
                    <a:pt x="142096" y="678965"/>
                    <a:pt x="80469" y="928234"/>
                    <a:pt x="33892" y="1180265"/>
                  </a:cubicBezTo>
                  <a:cubicBezTo>
                    <a:pt x="5222" y="1335142"/>
                    <a:pt x="-57548" y="1637656"/>
                    <a:pt x="126285" y="1725953"/>
                  </a:cubicBezTo>
                  <a:cubicBezTo>
                    <a:pt x="293067" y="1806058"/>
                    <a:pt x="461279" y="1603080"/>
                    <a:pt x="556243" y="1493162"/>
                  </a:cubicBezTo>
                  <a:cubicBezTo>
                    <a:pt x="808751" y="1200649"/>
                    <a:pt x="950007" y="809267"/>
                    <a:pt x="922480" y="42226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285D51D-C07A-42EF-B30C-9233DF2DDDB9}"/>
                </a:ext>
              </a:extLst>
            </p:cNvPr>
            <p:cNvSpPr/>
            <p:nvPr/>
          </p:nvSpPr>
          <p:spPr>
            <a:xfrm rot="2056264">
              <a:off x="2198995" y="3617633"/>
              <a:ext cx="395892" cy="335093"/>
            </a:xfrm>
            <a:custGeom>
              <a:avLst/>
              <a:gdLst>
                <a:gd name="connsiteX0" fmla="*/ 414289 w 1169842"/>
                <a:gd name="connsiteY0" fmla="*/ 20956 h 990184"/>
                <a:gd name="connsiteX1" fmla="*/ 183499 w 1169842"/>
                <a:gd name="connsiteY1" fmla="*/ 9431 h 990184"/>
                <a:gd name="connsiteX2" fmla="*/ 11001 w 1169842"/>
                <a:gd name="connsiteY2" fmla="*/ 152020 h 990184"/>
                <a:gd name="connsiteX3" fmla="*/ 85296 w 1169842"/>
                <a:gd name="connsiteY3" fmla="*/ 431769 h 990184"/>
                <a:gd name="connsiteX4" fmla="*/ 824912 w 1169842"/>
                <a:gd name="connsiteY4" fmla="*/ 930593 h 990184"/>
                <a:gd name="connsiteX5" fmla="*/ 1162383 w 1169842"/>
                <a:gd name="connsiteY5" fmla="*/ 900685 h 990184"/>
                <a:gd name="connsiteX6" fmla="*/ 1047892 w 1169842"/>
                <a:gd name="connsiteY6" fmla="*/ 516827 h 990184"/>
                <a:gd name="connsiteX7" fmla="*/ 414289 w 1169842"/>
                <a:gd name="connsiteY7" fmla="*/ 20956 h 99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9842" h="990184">
                  <a:moveTo>
                    <a:pt x="414289" y="20956"/>
                  </a:moveTo>
                  <a:cubicBezTo>
                    <a:pt x="338947" y="1715"/>
                    <a:pt x="259127" y="-8762"/>
                    <a:pt x="183499" y="9431"/>
                  </a:cubicBezTo>
                  <a:cubicBezTo>
                    <a:pt x="107870" y="27623"/>
                    <a:pt x="36814" y="78582"/>
                    <a:pt x="11001" y="152020"/>
                  </a:cubicBezTo>
                  <a:cubicBezTo>
                    <a:pt x="-22337" y="246889"/>
                    <a:pt x="25193" y="351092"/>
                    <a:pt x="85296" y="431769"/>
                  </a:cubicBezTo>
                  <a:cubicBezTo>
                    <a:pt x="265033" y="672942"/>
                    <a:pt x="550973" y="806483"/>
                    <a:pt x="824912" y="930593"/>
                  </a:cubicBezTo>
                  <a:cubicBezTo>
                    <a:pt x="927877" y="977266"/>
                    <a:pt x="1115044" y="1050513"/>
                    <a:pt x="1162383" y="900685"/>
                  </a:cubicBezTo>
                  <a:cubicBezTo>
                    <a:pt x="1197435" y="789814"/>
                    <a:pt x="1100470" y="609601"/>
                    <a:pt x="1047892" y="516827"/>
                  </a:cubicBezTo>
                  <a:cubicBezTo>
                    <a:pt x="912542" y="277464"/>
                    <a:pt x="682132" y="89345"/>
                    <a:pt x="414289" y="209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5033DEE-5839-464E-B38C-D17694AAF6A5}"/>
                </a:ext>
              </a:extLst>
            </p:cNvPr>
            <p:cNvSpPr/>
            <p:nvPr/>
          </p:nvSpPr>
          <p:spPr>
            <a:xfrm rot="2056264">
              <a:off x="2569727" y="4093336"/>
              <a:ext cx="248870" cy="240550"/>
            </a:xfrm>
            <a:custGeom>
              <a:avLst/>
              <a:gdLst>
                <a:gd name="connsiteX0" fmla="*/ 319914 w 735399"/>
                <a:gd name="connsiteY0" fmla="*/ 70397 h 710814"/>
                <a:gd name="connsiteX1" fmla="*/ 537465 w 735399"/>
                <a:gd name="connsiteY1" fmla="*/ 1722 h 710814"/>
                <a:gd name="connsiteX2" fmla="*/ 735395 w 735399"/>
                <a:gd name="connsiteY2" fmla="*/ 250896 h 710814"/>
                <a:gd name="connsiteX3" fmla="*/ 572517 w 735399"/>
                <a:gd name="connsiteY3" fmla="*/ 544742 h 710814"/>
                <a:gd name="connsiteX4" fmla="*/ 257621 w 735399"/>
                <a:gd name="connsiteY4" fmla="*/ 687713 h 710814"/>
                <a:gd name="connsiteX5" fmla="*/ 319914 w 735399"/>
                <a:gd name="connsiteY5" fmla="*/ 70397 h 71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5399" h="710814">
                  <a:moveTo>
                    <a:pt x="319914" y="70397"/>
                  </a:moveTo>
                  <a:cubicBezTo>
                    <a:pt x="384208" y="26678"/>
                    <a:pt x="460313" y="-8279"/>
                    <a:pt x="537465" y="1722"/>
                  </a:cubicBezTo>
                  <a:cubicBezTo>
                    <a:pt x="652432" y="16581"/>
                    <a:pt x="736157" y="134882"/>
                    <a:pt x="735395" y="250896"/>
                  </a:cubicBezTo>
                  <a:cubicBezTo>
                    <a:pt x="734728" y="366911"/>
                    <a:pt x="664433" y="474067"/>
                    <a:pt x="572517" y="544742"/>
                  </a:cubicBezTo>
                  <a:cubicBezTo>
                    <a:pt x="480601" y="615513"/>
                    <a:pt x="368873" y="654947"/>
                    <a:pt x="257621" y="687713"/>
                  </a:cubicBezTo>
                  <a:cubicBezTo>
                    <a:pt x="-254920" y="838779"/>
                    <a:pt x="122461" y="204605"/>
                    <a:pt x="319914" y="7039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53EE147-3713-4297-ABEC-4A0572DD7800}"/>
                </a:ext>
              </a:extLst>
            </p:cNvPr>
            <p:cNvSpPr/>
            <p:nvPr/>
          </p:nvSpPr>
          <p:spPr>
            <a:xfrm rot="2056264">
              <a:off x="2278443" y="3681706"/>
              <a:ext cx="442846" cy="680236"/>
            </a:xfrm>
            <a:custGeom>
              <a:avLst/>
              <a:gdLst>
                <a:gd name="connsiteX0" fmla="*/ 28681 w 1308589"/>
                <a:gd name="connsiteY0" fmla="*/ 518915 h 2010068"/>
                <a:gd name="connsiteX1" fmla="*/ 212132 w 1308589"/>
                <a:gd name="connsiteY1" fmla="*/ 639120 h 2010068"/>
                <a:gd name="connsiteX2" fmla="*/ 368152 w 1308589"/>
                <a:gd name="connsiteY2" fmla="*/ 784853 h 2010068"/>
                <a:gd name="connsiteX3" fmla="*/ 610754 w 1308589"/>
                <a:gd name="connsiteY3" fmla="*/ 1142326 h 2010068"/>
                <a:gd name="connsiteX4" fmla="*/ 657902 w 1308589"/>
                <a:gd name="connsiteY4" fmla="*/ 1253864 h 2010068"/>
                <a:gd name="connsiteX5" fmla="*/ 675428 w 1308589"/>
                <a:gd name="connsiteY5" fmla="*/ 1299584 h 2010068"/>
                <a:gd name="connsiteX6" fmla="*/ 707432 w 1308589"/>
                <a:gd name="connsiteY6" fmla="*/ 1195571 h 2010068"/>
                <a:gd name="connsiteX7" fmla="*/ 1034045 w 1308589"/>
                <a:gd name="connsiteY7" fmla="*/ 442048 h 2010068"/>
                <a:gd name="connsiteX8" fmla="*/ 1122437 w 1308589"/>
                <a:gd name="connsiteY8" fmla="*/ 232117 h 2010068"/>
                <a:gd name="connsiteX9" fmla="*/ 1199589 w 1308589"/>
                <a:gd name="connsiteY9" fmla="*/ 14090 h 2010068"/>
                <a:gd name="connsiteX10" fmla="*/ 1238356 w 1308589"/>
                <a:gd name="connsiteY10" fmla="*/ 24758 h 2010068"/>
                <a:gd name="connsiteX11" fmla="*/ 1107006 w 1308589"/>
                <a:gd name="connsiteY11" fmla="*/ 405663 h 2010068"/>
                <a:gd name="connsiteX12" fmla="*/ 942700 w 1308589"/>
                <a:gd name="connsiteY12" fmla="*/ 776376 h 2010068"/>
                <a:gd name="connsiteX13" fmla="*/ 684477 w 1308589"/>
                <a:gd name="connsiteY13" fmla="*/ 1535613 h 2010068"/>
                <a:gd name="connsiteX14" fmla="*/ 665237 w 1308589"/>
                <a:gd name="connsiteY14" fmla="*/ 1759546 h 2010068"/>
                <a:gd name="connsiteX15" fmla="*/ 665332 w 1308589"/>
                <a:gd name="connsiteY15" fmla="*/ 1767738 h 2010068"/>
                <a:gd name="connsiteX16" fmla="*/ 720767 w 1308589"/>
                <a:gd name="connsiteY16" fmla="*/ 1714017 h 2010068"/>
                <a:gd name="connsiteX17" fmla="*/ 846688 w 1308589"/>
                <a:gd name="connsiteY17" fmla="*/ 1600479 h 2010068"/>
                <a:gd name="connsiteX18" fmla="*/ 1116150 w 1308589"/>
                <a:gd name="connsiteY18" fmla="*/ 1392358 h 2010068"/>
                <a:gd name="connsiteX19" fmla="*/ 1279218 w 1308589"/>
                <a:gd name="connsiteY19" fmla="*/ 1291964 h 2010068"/>
                <a:gd name="connsiteX20" fmla="*/ 1299506 w 1308589"/>
                <a:gd name="connsiteY20" fmla="*/ 1326730 h 2010068"/>
                <a:gd name="connsiteX21" fmla="*/ 1035378 w 1308589"/>
                <a:gd name="connsiteY21" fmla="*/ 1528089 h 2010068"/>
                <a:gd name="connsiteX22" fmla="*/ 780394 w 1308589"/>
                <a:gd name="connsiteY22" fmla="*/ 1746592 h 2010068"/>
                <a:gd name="connsiteX23" fmla="*/ 713147 w 1308589"/>
                <a:gd name="connsiteY23" fmla="*/ 1810505 h 2010068"/>
                <a:gd name="connsiteX24" fmla="*/ 668285 w 1308589"/>
                <a:gd name="connsiteY24" fmla="*/ 1853082 h 2010068"/>
                <a:gd name="connsiteX25" fmla="*/ 669237 w 1308589"/>
                <a:gd name="connsiteY25" fmla="*/ 1869369 h 2010068"/>
                <a:gd name="connsiteX26" fmla="*/ 678476 w 1308589"/>
                <a:gd name="connsiteY26" fmla="*/ 1985098 h 2010068"/>
                <a:gd name="connsiteX27" fmla="*/ 632566 w 1308589"/>
                <a:gd name="connsiteY27" fmla="*/ 1997576 h 2010068"/>
                <a:gd name="connsiteX28" fmla="*/ 606277 w 1308589"/>
                <a:gd name="connsiteY28" fmla="*/ 1861845 h 2010068"/>
                <a:gd name="connsiteX29" fmla="*/ 605324 w 1308589"/>
                <a:gd name="connsiteY29" fmla="*/ 1842414 h 2010068"/>
                <a:gd name="connsiteX30" fmla="*/ 604086 w 1308589"/>
                <a:gd name="connsiteY30" fmla="*/ 1795170 h 2010068"/>
                <a:gd name="connsiteX31" fmla="*/ 614945 w 1308589"/>
                <a:gd name="connsiteY31" fmla="*/ 1591906 h 2010068"/>
                <a:gd name="connsiteX32" fmla="*/ 654283 w 1308589"/>
                <a:gd name="connsiteY32" fmla="*/ 1379308 h 2010068"/>
                <a:gd name="connsiteX33" fmla="*/ 620279 w 1308589"/>
                <a:gd name="connsiteY33" fmla="*/ 1284154 h 2010068"/>
                <a:gd name="connsiteX34" fmla="*/ 579988 w 1308589"/>
                <a:gd name="connsiteY34" fmla="*/ 1188904 h 2010068"/>
                <a:gd name="connsiteX35" fmla="*/ 477404 w 1308589"/>
                <a:gd name="connsiteY35" fmla="*/ 1004880 h 2010068"/>
                <a:gd name="connsiteX36" fmla="*/ 200702 w 1308589"/>
                <a:gd name="connsiteY36" fmla="*/ 693032 h 2010068"/>
                <a:gd name="connsiteX37" fmla="*/ 8869 w 1308589"/>
                <a:gd name="connsiteY37" fmla="*/ 552633 h 2010068"/>
                <a:gd name="connsiteX38" fmla="*/ 28681 w 1308589"/>
                <a:gd name="connsiteY38" fmla="*/ 518915 h 201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08589" h="2010068">
                  <a:moveTo>
                    <a:pt x="28681" y="518915"/>
                  </a:moveTo>
                  <a:cubicBezTo>
                    <a:pt x="95165" y="547871"/>
                    <a:pt x="155935" y="593972"/>
                    <a:pt x="212132" y="639120"/>
                  </a:cubicBezTo>
                  <a:cubicBezTo>
                    <a:pt x="267663" y="683697"/>
                    <a:pt x="319860" y="732465"/>
                    <a:pt x="368152" y="784853"/>
                  </a:cubicBezTo>
                  <a:cubicBezTo>
                    <a:pt x="465878" y="890771"/>
                    <a:pt x="549222" y="1011929"/>
                    <a:pt x="610754" y="1142326"/>
                  </a:cubicBezTo>
                  <a:cubicBezTo>
                    <a:pt x="627994" y="1178807"/>
                    <a:pt x="643710" y="1216050"/>
                    <a:pt x="657902" y="1253864"/>
                  </a:cubicBezTo>
                  <a:cubicBezTo>
                    <a:pt x="663427" y="1268533"/>
                    <a:pt x="669618" y="1283868"/>
                    <a:pt x="675428" y="1299584"/>
                  </a:cubicBezTo>
                  <a:cubicBezTo>
                    <a:pt x="685334" y="1264722"/>
                    <a:pt x="696002" y="1230051"/>
                    <a:pt x="707432" y="1195571"/>
                  </a:cubicBezTo>
                  <a:cubicBezTo>
                    <a:pt x="794300" y="935157"/>
                    <a:pt x="921840" y="691794"/>
                    <a:pt x="1034045" y="442048"/>
                  </a:cubicBezTo>
                  <a:cubicBezTo>
                    <a:pt x="1065191" y="372801"/>
                    <a:pt x="1095005" y="302888"/>
                    <a:pt x="1122437" y="232117"/>
                  </a:cubicBezTo>
                  <a:cubicBezTo>
                    <a:pt x="1150250" y="160108"/>
                    <a:pt x="1173586" y="86670"/>
                    <a:pt x="1199589" y="14090"/>
                  </a:cubicBezTo>
                  <a:cubicBezTo>
                    <a:pt x="1208257" y="-10199"/>
                    <a:pt x="1243690" y="-769"/>
                    <a:pt x="1238356" y="24758"/>
                  </a:cubicBezTo>
                  <a:cubicBezTo>
                    <a:pt x="1211210" y="155631"/>
                    <a:pt x="1158441" y="282790"/>
                    <a:pt x="1107006" y="405663"/>
                  </a:cubicBezTo>
                  <a:cubicBezTo>
                    <a:pt x="1054809" y="530345"/>
                    <a:pt x="998040" y="653027"/>
                    <a:pt x="942700" y="776376"/>
                  </a:cubicBezTo>
                  <a:cubicBezTo>
                    <a:pt x="833162" y="1020692"/>
                    <a:pt x="728102" y="1269771"/>
                    <a:pt x="684477" y="1535613"/>
                  </a:cubicBezTo>
                  <a:cubicBezTo>
                    <a:pt x="672380" y="1609623"/>
                    <a:pt x="665618" y="1684584"/>
                    <a:pt x="665237" y="1759546"/>
                  </a:cubicBezTo>
                  <a:cubicBezTo>
                    <a:pt x="665237" y="1762308"/>
                    <a:pt x="665332" y="1764975"/>
                    <a:pt x="665332" y="1767738"/>
                  </a:cubicBezTo>
                  <a:cubicBezTo>
                    <a:pt x="683620" y="1749640"/>
                    <a:pt x="702098" y="1731638"/>
                    <a:pt x="720767" y="1714017"/>
                  </a:cubicBezTo>
                  <a:cubicBezTo>
                    <a:pt x="761820" y="1675155"/>
                    <a:pt x="803730" y="1637150"/>
                    <a:pt x="846688" y="1600479"/>
                  </a:cubicBezTo>
                  <a:cubicBezTo>
                    <a:pt x="932984" y="1526755"/>
                    <a:pt x="1022234" y="1456080"/>
                    <a:pt x="1116150" y="1392358"/>
                  </a:cubicBezTo>
                  <a:cubicBezTo>
                    <a:pt x="1169109" y="1356448"/>
                    <a:pt x="1223973" y="1324063"/>
                    <a:pt x="1279218" y="1291964"/>
                  </a:cubicBezTo>
                  <a:cubicBezTo>
                    <a:pt x="1301983" y="1278724"/>
                    <a:pt x="1320271" y="1311871"/>
                    <a:pt x="1299506" y="1326730"/>
                  </a:cubicBezTo>
                  <a:cubicBezTo>
                    <a:pt x="1209686" y="1391024"/>
                    <a:pt x="1121675" y="1459128"/>
                    <a:pt x="1035378" y="1528089"/>
                  </a:cubicBezTo>
                  <a:cubicBezTo>
                    <a:pt x="947843" y="1598002"/>
                    <a:pt x="862595" y="1670392"/>
                    <a:pt x="780394" y="1746592"/>
                  </a:cubicBezTo>
                  <a:cubicBezTo>
                    <a:pt x="757724" y="1767642"/>
                    <a:pt x="735245" y="1788883"/>
                    <a:pt x="713147" y="1810505"/>
                  </a:cubicBezTo>
                  <a:cubicBezTo>
                    <a:pt x="698193" y="1824983"/>
                    <a:pt x="684191" y="1840128"/>
                    <a:pt x="668285" y="1853082"/>
                  </a:cubicBezTo>
                  <a:cubicBezTo>
                    <a:pt x="668666" y="1858511"/>
                    <a:pt x="668761" y="1863940"/>
                    <a:pt x="669237" y="1869369"/>
                  </a:cubicBezTo>
                  <a:cubicBezTo>
                    <a:pt x="672380" y="1907850"/>
                    <a:pt x="680381" y="1946522"/>
                    <a:pt x="678476" y="1985098"/>
                  </a:cubicBezTo>
                  <a:cubicBezTo>
                    <a:pt x="677429" y="2007101"/>
                    <a:pt x="642948" y="2021769"/>
                    <a:pt x="632566" y="1997576"/>
                  </a:cubicBezTo>
                  <a:cubicBezTo>
                    <a:pt x="614754" y="1956142"/>
                    <a:pt x="608849" y="1908708"/>
                    <a:pt x="606277" y="1861845"/>
                  </a:cubicBezTo>
                  <a:cubicBezTo>
                    <a:pt x="603515" y="1856225"/>
                    <a:pt x="603038" y="1849367"/>
                    <a:pt x="605324" y="1842414"/>
                  </a:cubicBezTo>
                  <a:cubicBezTo>
                    <a:pt x="604753" y="1826412"/>
                    <a:pt x="604467" y="1810505"/>
                    <a:pt x="604086" y="1795170"/>
                  </a:cubicBezTo>
                  <a:cubicBezTo>
                    <a:pt x="602657" y="1727257"/>
                    <a:pt x="606563" y="1659343"/>
                    <a:pt x="614945" y="1591906"/>
                  </a:cubicBezTo>
                  <a:cubicBezTo>
                    <a:pt x="623803" y="1520278"/>
                    <a:pt x="637233" y="1449412"/>
                    <a:pt x="654283" y="1379308"/>
                  </a:cubicBezTo>
                  <a:cubicBezTo>
                    <a:pt x="639424" y="1349685"/>
                    <a:pt x="631994" y="1315014"/>
                    <a:pt x="620279" y="1284154"/>
                  </a:cubicBezTo>
                  <a:cubicBezTo>
                    <a:pt x="608087" y="1251864"/>
                    <a:pt x="594656" y="1220050"/>
                    <a:pt x="579988" y="1188904"/>
                  </a:cubicBezTo>
                  <a:cubicBezTo>
                    <a:pt x="550079" y="1125276"/>
                    <a:pt x="515980" y="1063650"/>
                    <a:pt x="477404" y="1004880"/>
                  </a:cubicBezTo>
                  <a:cubicBezTo>
                    <a:pt x="401013" y="888294"/>
                    <a:pt x="307287" y="782853"/>
                    <a:pt x="200702" y="693032"/>
                  </a:cubicBezTo>
                  <a:cubicBezTo>
                    <a:pt x="139742" y="641692"/>
                    <a:pt x="72496" y="600163"/>
                    <a:pt x="8869" y="552633"/>
                  </a:cubicBezTo>
                  <a:cubicBezTo>
                    <a:pt x="-11038" y="537393"/>
                    <a:pt x="5630" y="508914"/>
                    <a:pt x="28681" y="51891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11" name="Oval 110">
            <a:extLst>
              <a:ext uri="{FF2B5EF4-FFF2-40B4-BE49-F238E27FC236}">
                <a16:creationId xmlns:a16="http://schemas.microsoft.com/office/drawing/2014/main" id="{2E75429A-03BA-496F-B492-2CC1D5547AFF}"/>
              </a:ext>
            </a:extLst>
          </p:cNvPr>
          <p:cNvSpPr/>
          <p:nvPr/>
        </p:nvSpPr>
        <p:spPr>
          <a:xfrm>
            <a:off x="7081039" y="5321350"/>
            <a:ext cx="285469" cy="28546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86C8937-BBD8-4A44-9EDA-993A8FDD6C91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BF0BFF0-C58E-4323-B367-E090100A493F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CB2EBF8-8315-4F81-B238-AB41F8DC7CA5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71A257F4-5FC4-465A-8298-0870E6AB9E1C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BA278EDC-1CE6-45A0-9B42-D53770D1CC13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EE2F6EA3-34E4-4BFD-BCFA-9F8AAF8A8E61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DE58FCF4-C31C-4945-92C9-16EB1335243C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CEE32380-9DC3-4313-9722-6BF8AEFB04EB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7B2DBBD1-98F3-453C-96D2-FE58F746F13F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FDE78D5E-BD9B-4330-B4E1-E6C484F2D336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3CFAECB7-E38A-4C39-904E-C0FEDB36DF32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4058F20D-F42B-4E3A-8B28-BDC7A9D00D41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FE23F758-FA97-4FCE-BF7F-F94765662A6B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6E2E5073-6174-463F-A800-7BE042FAF9A9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D71DFA34-35E4-4610-8BE4-18EFA7D77B74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975B0DB5-6688-427D-A4D4-AFE09442CAB6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5831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08" grpId="0" animBg="1"/>
      <p:bldP spid="3" grpId="0" build="p"/>
      <p:bldP spid="129" grpId="0"/>
      <p:bldP spid="131" grpId="0"/>
      <p:bldP spid="133" grpId="0"/>
      <p:bldP spid="143" grpId="0"/>
      <p:bldP spid="145" grpId="0"/>
      <p:bldP spid="161" grpId="0"/>
      <p:bldP spid="2" grpId="0"/>
      <p:bldP spid="103" grpId="0"/>
      <p:bldP spid="1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CC0119-8621-4EC6-ABBE-78C2F2809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t="16024" r="7277" b="10508"/>
          <a:stretch>
            <a:fillRect/>
          </a:stretch>
        </p:blipFill>
        <p:spPr>
          <a:xfrm>
            <a:off x="3926970" y="1"/>
            <a:ext cx="5217031" cy="4487917"/>
          </a:xfrm>
          <a:custGeom>
            <a:avLst/>
            <a:gdLst>
              <a:gd name="connsiteX0" fmla="*/ 136284 w 5217031"/>
              <a:gd name="connsiteY0" fmla="*/ 0 h 4487917"/>
              <a:gd name="connsiteX1" fmla="*/ 5217031 w 5217031"/>
              <a:gd name="connsiteY1" fmla="*/ 0 h 4487917"/>
              <a:gd name="connsiteX2" fmla="*/ 5217031 w 5217031"/>
              <a:gd name="connsiteY2" fmla="*/ 3904259 h 4487917"/>
              <a:gd name="connsiteX3" fmla="*/ 5102058 w 5217031"/>
              <a:gd name="connsiteY3" fmla="*/ 3981064 h 4487917"/>
              <a:gd name="connsiteX4" fmla="*/ 3359853 w 5217031"/>
              <a:gd name="connsiteY4" fmla="*/ 4487917 h 4487917"/>
              <a:gd name="connsiteX5" fmla="*/ 0 w 5217031"/>
              <a:gd name="connsiteY5" fmla="*/ 986901 h 4487917"/>
              <a:gd name="connsiteX6" fmla="*/ 105777 w 5217031"/>
              <a:gd name="connsiteY6" fmla="*/ 111942 h 448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7031" h="4487917">
                <a:moveTo>
                  <a:pt x="136284" y="0"/>
                </a:moveTo>
                <a:lnTo>
                  <a:pt x="5217031" y="0"/>
                </a:lnTo>
                <a:lnTo>
                  <a:pt x="5217031" y="3904259"/>
                </a:lnTo>
                <a:lnTo>
                  <a:pt x="5102058" y="3981064"/>
                </a:lnTo>
                <a:cubicBezTo>
                  <a:pt x="4594059" y="4302700"/>
                  <a:pt x="3997714" y="4487917"/>
                  <a:pt x="3359853" y="4487917"/>
                </a:cubicBezTo>
                <a:cubicBezTo>
                  <a:pt x="1504258" y="4487917"/>
                  <a:pt x="0" y="2920459"/>
                  <a:pt x="0" y="986901"/>
                </a:cubicBezTo>
                <a:cubicBezTo>
                  <a:pt x="0" y="684782"/>
                  <a:pt x="36725" y="391602"/>
                  <a:pt x="105777" y="111942"/>
                </a:cubicBezTo>
                <a:close/>
              </a:path>
            </a:pathLst>
          </a:cu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F11278-FFB8-4CE8-A4F1-C8F2777CA5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Meet The Team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E100401-A66C-4BF1-AADA-193D5E8954E3}"/>
              </a:ext>
            </a:extLst>
          </p:cNvPr>
          <p:cNvGrpSpPr/>
          <p:nvPr/>
        </p:nvGrpSpPr>
        <p:grpSpPr>
          <a:xfrm>
            <a:off x="7985191" y="-110886"/>
            <a:ext cx="1159269" cy="1017482"/>
            <a:chOff x="10646921" y="-141717"/>
            <a:chExt cx="1545692" cy="1356643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A724A7B-140D-4416-80E9-BE657DE1FF49}"/>
                </a:ext>
              </a:extLst>
            </p:cNvPr>
            <p:cNvSpPr/>
            <p:nvPr/>
          </p:nvSpPr>
          <p:spPr>
            <a:xfrm>
              <a:off x="11394918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7B183C2-BC5B-4622-A968-4AB52CF01B7A}"/>
                </a:ext>
              </a:extLst>
            </p:cNvPr>
            <p:cNvGrpSpPr/>
            <p:nvPr/>
          </p:nvGrpSpPr>
          <p:grpSpPr>
            <a:xfrm>
              <a:off x="11793765" y="379939"/>
              <a:ext cx="373018" cy="831376"/>
              <a:chOff x="11945815" y="235790"/>
              <a:chExt cx="230242" cy="513159"/>
            </a:xfrm>
          </p:grpSpPr>
          <p:sp>
            <p:nvSpPr>
              <p:cNvPr id="60" name="Freeform: Shape 48">
                <a:extLst>
                  <a:ext uri="{FF2B5EF4-FFF2-40B4-BE49-F238E27FC236}">
                    <a16:creationId xmlns:a16="http://schemas.microsoft.com/office/drawing/2014/main" id="{CAD5BF71-100D-46A8-B5CF-14F944089A49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1" name="Freeform: Shape 49">
                <a:extLst>
                  <a:ext uri="{FF2B5EF4-FFF2-40B4-BE49-F238E27FC236}">
                    <a16:creationId xmlns:a16="http://schemas.microsoft.com/office/drawing/2014/main" id="{FBCE9425-4DBA-43D7-AE52-BCFE8415B9CE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2" name="Freeform: Shape 50">
                <a:extLst>
                  <a:ext uri="{FF2B5EF4-FFF2-40B4-BE49-F238E27FC236}">
                    <a16:creationId xmlns:a16="http://schemas.microsoft.com/office/drawing/2014/main" id="{5BDDE912-35E8-41E2-A81C-CCDB7D76EC04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3" name="Freeform: Shape 54">
                <a:extLst>
                  <a:ext uri="{FF2B5EF4-FFF2-40B4-BE49-F238E27FC236}">
                    <a16:creationId xmlns:a16="http://schemas.microsoft.com/office/drawing/2014/main" id="{CD24C56D-6499-40D2-8F7C-D9C5A8FFE700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4" name="Freeform: Shape 55">
                <a:extLst>
                  <a:ext uri="{FF2B5EF4-FFF2-40B4-BE49-F238E27FC236}">
                    <a16:creationId xmlns:a16="http://schemas.microsoft.com/office/drawing/2014/main" id="{4E106EF4-B687-4E5D-B250-CCDBF8B2D998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5" name="Freeform: Shape 56">
                <a:extLst>
                  <a:ext uri="{FF2B5EF4-FFF2-40B4-BE49-F238E27FC236}">
                    <a16:creationId xmlns:a16="http://schemas.microsoft.com/office/drawing/2014/main" id="{CFB8969E-C767-499E-8F45-7305E98BC1D4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6" name="Freeform: Shape 60">
                <a:extLst>
                  <a:ext uri="{FF2B5EF4-FFF2-40B4-BE49-F238E27FC236}">
                    <a16:creationId xmlns:a16="http://schemas.microsoft.com/office/drawing/2014/main" id="{658A3C4F-9D93-46AF-BAC4-94F14C27DB09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7" name="Freeform: Shape 61">
                <a:extLst>
                  <a:ext uri="{FF2B5EF4-FFF2-40B4-BE49-F238E27FC236}">
                    <a16:creationId xmlns:a16="http://schemas.microsoft.com/office/drawing/2014/main" id="{1699DD26-5702-4518-BCF0-25483A636D7E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8" name="Freeform: Shape 62">
                <a:extLst>
                  <a:ext uri="{FF2B5EF4-FFF2-40B4-BE49-F238E27FC236}">
                    <a16:creationId xmlns:a16="http://schemas.microsoft.com/office/drawing/2014/main" id="{10CDF406-966C-4D10-A699-BABC25F556F2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9" name="Freeform: Shape 66">
                <a:extLst>
                  <a:ext uri="{FF2B5EF4-FFF2-40B4-BE49-F238E27FC236}">
                    <a16:creationId xmlns:a16="http://schemas.microsoft.com/office/drawing/2014/main" id="{593A5072-7D63-40CC-9F04-C3F3BC45EDDD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0" name="Freeform: Shape 67">
                <a:extLst>
                  <a:ext uri="{FF2B5EF4-FFF2-40B4-BE49-F238E27FC236}">
                    <a16:creationId xmlns:a16="http://schemas.microsoft.com/office/drawing/2014/main" id="{4906A96B-1015-4E7E-86CE-4A61032EEBFF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1" name="Freeform: Shape 68">
                <a:extLst>
                  <a:ext uri="{FF2B5EF4-FFF2-40B4-BE49-F238E27FC236}">
                    <a16:creationId xmlns:a16="http://schemas.microsoft.com/office/drawing/2014/main" id="{B1DE6650-6F21-4188-968A-51B2A6693CD9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2" name="Freeform: Shape 72">
                <a:extLst>
                  <a:ext uri="{FF2B5EF4-FFF2-40B4-BE49-F238E27FC236}">
                    <a16:creationId xmlns:a16="http://schemas.microsoft.com/office/drawing/2014/main" id="{C107DEE0-6CBF-49FB-97D0-F085906776F9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3" name="Freeform: Shape 73">
                <a:extLst>
                  <a:ext uri="{FF2B5EF4-FFF2-40B4-BE49-F238E27FC236}">
                    <a16:creationId xmlns:a16="http://schemas.microsoft.com/office/drawing/2014/main" id="{3F7A23F3-8733-4BB3-B7FC-622F8A5DAB1F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4" name="Freeform: Shape 74">
                <a:extLst>
                  <a:ext uri="{FF2B5EF4-FFF2-40B4-BE49-F238E27FC236}">
                    <a16:creationId xmlns:a16="http://schemas.microsoft.com/office/drawing/2014/main" id="{088B4D58-C44E-4BD8-A7DD-259EFCB0A853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5" name="Freeform: Shape 78">
                <a:extLst>
                  <a:ext uri="{FF2B5EF4-FFF2-40B4-BE49-F238E27FC236}">
                    <a16:creationId xmlns:a16="http://schemas.microsoft.com/office/drawing/2014/main" id="{024B8F12-F515-4B24-9A4D-39934979BE5F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6" name="Freeform: Shape 79">
                <a:extLst>
                  <a:ext uri="{FF2B5EF4-FFF2-40B4-BE49-F238E27FC236}">
                    <a16:creationId xmlns:a16="http://schemas.microsoft.com/office/drawing/2014/main" id="{F209EF21-E2B7-4BCD-B97C-779FB3F741E6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7" name="Freeform: Shape 80">
                <a:extLst>
                  <a:ext uri="{FF2B5EF4-FFF2-40B4-BE49-F238E27FC236}">
                    <a16:creationId xmlns:a16="http://schemas.microsoft.com/office/drawing/2014/main" id="{C1B756B3-F683-4E60-9E83-A6F2D150C446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BDB68F2-9E46-4D47-83AE-3C1C2E803A02}"/>
                </a:ext>
              </a:extLst>
            </p:cNvPr>
            <p:cNvGrpSpPr/>
            <p:nvPr/>
          </p:nvGrpSpPr>
          <p:grpSpPr>
            <a:xfrm rot="11700000">
              <a:off x="10646921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75B36115-FC12-467A-9985-EFD4A7C74C31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1EE2F31F-52AB-4DFC-82B8-2082D240DC0C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429FFD3F-232F-48D6-9D53-FA67306E387B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F1D69249-A1C1-43E8-A98D-295DC79ACF51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011CD974-B03A-44A1-A799-CE0ECED4B8FD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5FB01444-EE52-4B86-B9AC-C746B49B1934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9EC8794E-6F2F-4FB7-A53C-10AFECAA5F2A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56CE4C32-2DA8-44A2-8014-F0ACD6C34D71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4AFB1E8A-8D73-4BBF-AF59-DDD3269E710A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BAFC90A-51E1-4267-AA5E-A0D22AC49423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2BD8C3E1-CAB3-47D4-83DE-ED8DFEEC0076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EC7EE949-CDA0-47DF-9541-653BBBFE8204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77ACE8FA-4A61-4823-AE08-BFC74F875095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CA2FB4E8-8270-47A5-913F-6A7759541118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E77CFCE-CD27-4B38-9D7B-7030E45BB413}"/>
              </a:ext>
            </a:extLst>
          </p:cNvPr>
          <p:cNvGrpSpPr/>
          <p:nvPr/>
        </p:nvGrpSpPr>
        <p:grpSpPr>
          <a:xfrm>
            <a:off x="864636" y="1764131"/>
            <a:ext cx="1587639" cy="336270"/>
            <a:chOff x="3127629" y="2614355"/>
            <a:chExt cx="5936742" cy="1257431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62EBC0C-112F-4878-935F-8C1B6AD23F92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339FBB1-0569-4C5D-B4C8-84CA422DBB4C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4B72735F-68D0-44D8-AC83-186A07205920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F179FD8C-FCCC-4BEC-9FB4-AD2988FA3A5B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3E21A28-13C9-4224-BB3C-FD7963BDFC86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1B20706C-142A-4C48-AD28-EB047A9BC35B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5DD25B3-4BAC-4B84-9BAB-405B43944A3E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9A50D9EF-EB89-41FA-A9CE-2B44FD60C106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FEA7FFC5-1053-4AFF-AB4B-EF5CF08B9EBB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D95ED05-E32F-4001-B995-15248BE7A6C1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2C9274A-43EC-42DD-AEFA-031B128A9106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A0E0D7A-26A2-4F35-97B5-D3A6C7247D38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9F8435C2-4EEF-463F-8179-42B0CB957749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7CDEBEA3-4B36-4930-B7D6-DD7774C06719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1D457E9-59F8-451E-B14E-44FAEDFBB2DE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9E06024F-C502-464E-AD6C-8D25FA46CC04}"/>
              </a:ext>
            </a:extLst>
          </p:cNvPr>
          <p:cNvSpPr txBox="1"/>
          <p:nvPr/>
        </p:nvSpPr>
        <p:spPr>
          <a:xfrm>
            <a:off x="766444" y="2762584"/>
            <a:ext cx="373097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0156590-6927-4A58-AC37-FF9E2A3A25B2}"/>
              </a:ext>
            </a:extLst>
          </p:cNvPr>
          <p:cNvSpPr txBox="1"/>
          <p:nvPr/>
        </p:nvSpPr>
        <p:spPr>
          <a:xfrm>
            <a:off x="768559" y="4063268"/>
            <a:ext cx="1181375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Amanda </a:t>
            </a:r>
            <a:r>
              <a:rPr lang="en-US" sz="900" dirty="0" err="1"/>
              <a:t>clarissa</a:t>
            </a:r>
            <a:endParaRPr lang="en-US" sz="900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AB3A5957-2083-429D-8E7C-39B4404FE6AB}"/>
              </a:ext>
            </a:extLst>
          </p:cNvPr>
          <p:cNvSpPr txBox="1"/>
          <p:nvPr/>
        </p:nvSpPr>
        <p:spPr>
          <a:xfrm>
            <a:off x="768558" y="3775104"/>
            <a:ext cx="13119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Full name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C478E7F-7E3E-45C6-8C47-D59EE838427A}"/>
              </a:ext>
            </a:extLst>
          </p:cNvPr>
          <p:cNvSpPr txBox="1"/>
          <p:nvPr/>
        </p:nvSpPr>
        <p:spPr>
          <a:xfrm>
            <a:off x="768558" y="4714937"/>
            <a:ext cx="1446396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Fashion design, model, flower, </a:t>
            </a:r>
            <a:r>
              <a:rPr lang="en-US" sz="900" dirty="0" err="1"/>
              <a:t>etc</a:t>
            </a:r>
            <a:endParaRPr lang="en-US" sz="900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4F5887C9-C3D1-4921-96E5-06686925AF8E}"/>
              </a:ext>
            </a:extLst>
          </p:cNvPr>
          <p:cNvSpPr txBox="1"/>
          <p:nvPr/>
        </p:nvSpPr>
        <p:spPr>
          <a:xfrm>
            <a:off x="768558" y="4426774"/>
            <a:ext cx="13119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Interest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FED5438-C57F-49A5-A9E6-17E712FAD547}"/>
              </a:ext>
            </a:extLst>
          </p:cNvPr>
          <p:cNvSpPr txBox="1"/>
          <p:nvPr/>
        </p:nvSpPr>
        <p:spPr>
          <a:xfrm>
            <a:off x="2603855" y="3775104"/>
            <a:ext cx="10349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3"/>
                </a:solidFill>
                <a:latin typeface="+mj-lt"/>
              </a:rPr>
              <a:t>Ability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BF65024-E894-43FE-8E44-6CDE8EE018E3}"/>
              </a:ext>
            </a:extLst>
          </p:cNvPr>
          <p:cNvSpPr txBox="1"/>
          <p:nvPr/>
        </p:nvSpPr>
        <p:spPr>
          <a:xfrm>
            <a:off x="2611924" y="4144071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Work experience</a:t>
            </a:r>
            <a:endParaRPr lang="en-ID" sz="900" dirty="0"/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C2869D8B-261D-474C-B135-A00E54DBECD2}"/>
              </a:ext>
            </a:extLst>
          </p:cNvPr>
          <p:cNvSpPr/>
          <p:nvPr/>
        </p:nvSpPr>
        <p:spPr>
          <a:xfrm>
            <a:off x="2665293" y="4413226"/>
            <a:ext cx="1785571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76A010F7-F9C1-4F6E-B442-9F35C77B588A}"/>
              </a:ext>
            </a:extLst>
          </p:cNvPr>
          <p:cNvSpPr/>
          <p:nvPr/>
        </p:nvSpPr>
        <p:spPr>
          <a:xfrm>
            <a:off x="2665293" y="4413226"/>
            <a:ext cx="1348333" cy="728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F0DCCADB-F2D3-4BDA-AF6D-10831AB6531C}"/>
              </a:ext>
            </a:extLst>
          </p:cNvPr>
          <p:cNvSpPr txBox="1"/>
          <p:nvPr/>
        </p:nvSpPr>
        <p:spPr>
          <a:xfrm>
            <a:off x="2611924" y="4624790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Personal language</a:t>
            </a:r>
            <a:endParaRPr lang="en-ID" sz="900" dirty="0"/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EE8B4CD6-7175-4999-BA25-559E4FAC06A1}"/>
              </a:ext>
            </a:extLst>
          </p:cNvPr>
          <p:cNvSpPr/>
          <p:nvPr/>
        </p:nvSpPr>
        <p:spPr>
          <a:xfrm>
            <a:off x="2665293" y="4893946"/>
            <a:ext cx="1785571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9A5CB16D-BBA9-424A-8A21-ADCC5D029B50}"/>
              </a:ext>
            </a:extLst>
          </p:cNvPr>
          <p:cNvSpPr/>
          <p:nvPr/>
        </p:nvSpPr>
        <p:spPr>
          <a:xfrm>
            <a:off x="2665293" y="4893946"/>
            <a:ext cx="1496693" cy="728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50932E93-2FCE-4711-AB08-561B406DA103}"/>
              </a:ext>
            </a:extLst>
          </p:cNvPr>
          <p:cNvSpPr/>
          <p:nvPr/>
        </p:nvSpPr>
        <p:spPr>
          <a:xfrm>
            <a:off x="5333520" y="3279528"/>
            <a:ext cx="2190750" cy="21907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5028874-C9DF-40B8-826B-5D5578B2CEFF}"/>
              </a:ext>
            </a:extLst>
          </p:cNvPr>
          <p:cNvSpPr txBox="1"/>
          <p:nvPr/>
        </p:nvSpPr>
        <p:spPr>
          <a:xfrm>
            <a:off x="5641353" y="4168105"/>
            <a:ext cx="157508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i="1" dirty="0">
                <a:solidFill>
                  <a:schemeClr val="bg2"/>
                </a:solidFill>
              </a:rPr>
              <a:t>We take care and give best solution for your</a:t>
            </a:r>
          </a:p>
        </p:txBody>
      </p:sp>
      <p:sp>
        <p:nvSpPr>
          <p:cNvPr id="3" name="Graphic 174">
            <a:extLst>
              <a:ext uri="{FF2B5EF4-FFF2-40B4-BE49-F238E27FC236}">
                <a16:creationId xmlns:a16="http://schemas.microsoft.com/office/drawing/2014/main" id="{7775C7E8-BC92-4AC3-A1C0-C096A2828F69}"/>
              </a:ext>
            </a:extLst>
          </p:cNvPr>
          <p:cNvSpPr/>
          <p:nvPr/>
        </p:nvSpPr>
        <p:spPr>
          <a:xfrm>
            <a:off x="6189081" y="3719141"/>
            <a:ext cx="478941" cy="331211"/>
          </a:xfrm>
          <a:custGeom>
            <a:avLst/>
            <a:gdLst>
              <a:gd name="connsiteX0" fmla="*/ 349187 w 863727"/>
              <a:gd name="connsiteY0" fmla="*/ 74676 h 597312"/>
              <a:gd name="connsiteX1" fmla="*/ 385477 w 863727"/>
              <a:gd name="connsiteY1" fmla="*/ 155353 h 597312"/>
              <a:gd name="connsiteX2" fmla="*/ 399574 w 863727"/>
              <a:gd name="connsiteY2" fmla="*/ 266319 h 597312"/>
              <a:gd name="connsiteX3" fmla="*/ 345091 w 863727"/>
              <a:gd name="connsiteY3" fmla="*/ 460058 h 597312"/>
              <a:gd name="connsiteX4" fmla="*/ 185642 w 863727"/>
              <a:gd name="connsiteY4" fmla="*/ 597313 h 597312"/>
              <a:gd name="connsiteX5" fmla="*/ 167450 w 863727"/>
              <a:gd name="connsiteY5" fmla="*/ 561023 h 597312"/>
              <a:gd name="connsiteX6" fmla="*/ 261271 w 863727"/>
              <a:gd name="connsiteY6" fmla="*/ 491395 h 597312"/>
              <a:gd name="connsiteX7" fmla="*/ 318802 w 863727"/>
              <a:gd name="connsiteY7" fmla="*/ 395573 h 597312"/>
              <a:gd name="connsiteX8" fmla="*/ 328898 w 863727"/>
              <a:gd name="connsiteY8" fmla="*/ 328994 h 597312"/>
              <a:gd name="connsiteX9" fmla="*/ 324898 w 863727"/>
              <a:gd name="connsiteY9" fmla="*/ 284607 h 597312"/>
              <a:gd name="connsiteX10" fmla="*/ 177546 w 863727"/>
              <a:gd name="connsiteY10" fmla="*/ 347186 h 597312"/>
              <a:gd name="connsiteX11" fmla="*/ 48387 w 863727"/>
              <a:gd name="connsiteY11" fmla="*/ 301752 h 597312"/>
              <a:gd name="connsiteX12" fmla="*/ 0 w 863727"/>
              <a:gd name="connsiteY12" fmla="*/ 173546 h 597312"/>
              <a:gd name="connsiteX13" fmla="*/ 52483 w 863727"/>
              <a:gd name="connsiteY13" fmla="*/ 47435 h 597312"/>
              <a:gd name="connsiteX14" fmla="*/ 189738 w 863727"/>
              <a:gd name="connsiteY14" fmla="*/ 0 h 597312"/>
              <a:gd name="connsiteX15" fmla="*/ 349187 w 863727"/>
              <a:gd name="connsiteY15" fmla="*/ 74676 h 597312"/>
              <a:gd name="connsiteX16" fmla="*/ 813340 w 863727"/>
              <a:gd name="connsiteY16" fmla="*/ 74676 h 597312"/>
              <a:gd name="connsiteX17" fmla="*/ 849630 w 863727"/>
              <a:gd name="connsiteY17" fmla="*/ 155353 h 597312"/>
              <a:gd name="connsiteX18" fmla="*/ 863727 w 863727"/>
              <a:gd name="connsiteY18" fmla="*/ 266319 h 597312"/>
              <a:gd name="connsiteX19" fmla="*/ 809244 w 863727"/>
              <a:gd name="connsiteY19" fmla="*/ 460058 h 597312"/>
              <a:gd name="connsiteX20" fmla="*/ 649796 w 863727"/>
              <a:gd name="connsiteY20" fmla="*/ 597313 h 597312"/>
              <a:gd name="connsiteX21" fmla="*/ 631603 w 863727"/>
              <a:gd name="connsiteY21" fmla="*/ 561023 h 597312"/>
              <a:gd name="connsiteX22" fmla="*/ 725424 w 863727"/>
              <a:gd name="connsiteY22" fmla="*/ 491395 h 597312"/>
              <a:gd name="connsiteX23" fmla="*/ 782955 w 863727"/>
              <a:gd name="connsiteY23" fmla="*/ 395573 h 597312"/>
              <a:gd name="connsiteX24" fmla="*/ 793052 w 863727"/>
              <a:gd name="connsiteY24" fmla="*/ 328994 h 597312"/>
              <a:gd name="connsiteX25" fmla="*/ 789051 w 863727"/>
              <a:gd name="connsiteY25" fmla="*/ 284607 h 597312"/>
              <a:gd name="connsiteX26" fmla="*/ 641699 w 863727"/>
              <a:gd name="connsiteY26" fmla="*/ 347186 h 597312"/>
              <a:gd name="connsiteX27" fmla="*/ 512540 w 863727"/>
              <a:gd name="connsiteY27" fmla="*/ 301752 h 597312"/>
              <a:gd name="connsiteX28" fmla="*/ 464153 w 863727"/>
              <a:gd name="connsiteY28" fmla="*/ 173641 h 597312"/>
              <a:gd name="connsiteX29" fmla="*/ 516636 w 863727"/>
              <a:gd name="connsiteY29" fmla="*/ 47530 h 597312"/>
              <a:gd name="connsiteX30" fmla="*/ 653891 w 863727"/>
              <a:gd name="connsiteY30" fmla="*/ 0 h 597312"/>
              <a:gd name="connsiteX31" fmla="*/ 813340 w 863727"/>
              <a:gd name="connsiteY31" fmla="*/ 74676 h 59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3727" h="597312">
                <a:moveTo>
                  <a:pt x="349187" y="74676"/>
                </a:moveTo>
                <a:cubicBezTo>
                  <a:pt x="363950" y="94869"/>
                  <a:pt x="376047" y="121825"/>
                  <a:pt x="385477" y="155353"/>
                </a:cubicBezTo>
                <a:cubicBezTo>
                  <a:pt x="394907" y="188976"/>
                  <a:pt x="399574" y="226028"/>
                  <a:pt x="399574" y="266319"/>
                </a:cubicBezTo>
                <a:cubicBezTo>
                  <a:pt x="399574" y="336328"/>
                  <a:pt x="381381" y="400907"/>
                  <a:pt x="345091" y="460058"/>
                </a:cubicBezTo>
                <a:cubicBezTo>
                  <a:pt x="308800" y="519303"/>
                  <a:pt x="255556" y="565023"/>
                  <a:pt x="185642" y="597313"/>
                </a:cubicBezTo>
                <a:lnTo>
                  <a:pt x="167450" y="561023"/>
                </a:lnTo>
                <a:cubicBezTo>
                  <a:pt x="202406" y="544830"/>
                  <a:pt x="233744" y="521684"/>
                  <a:pt x="261271" y="491395"/>
                </a:cubicBezTo>
                <a:cubicBezTo>
                  <a:pt x="288798" y="461105"/>
                  <a:pt x="308039" y="429197"/>
                  <a:pt x="318802" y="395573"/>
                </a:cubicBezTo>
                <a:cubicBezTo>
                  <a:pt x="325565" y="376714"/>
                  <a:pt x="328898" y="354521"/>
                  <a:pt x="328898" y="328994"/>
                </a:cubicBezTo>
                <a:cubicBezTo>
                  <a:pt x="328898" y="308800"/>
                  <a:pt x="327565" y="294037"/>
                  <a:pt x="324898" y="284607"/>
                </a:cubicBezTo>
                <a:cubicBezTo>
                  <a:pt x="289941" y="326326"/>
                  <a:pt x="240792" y="347186"/>
                  <a:pt x="177546" y="347186"/>
                </a:cubicBezTo>
                <a:cubicBezTo>
                  <a:pt x="123730" y="347186"/>
                  <a:pt x="80677" y="332042"/>
                  <a:pt x="48387" y="301752"/>
                </a:cubicBezTo>
                <a:cubicBezTo>
                  <a:pt x="16193" y="271463"/>
                  <a:pt x="0" y="228695"/>
                  <a:pt x="0" y="173546"/>
                </a:cubicBezTo>
                <a:cubicBezTo>
                  <a:pt x="0" y="121063"/>
                  <a:pt x="17431" y="79058"/>
                  <a:pt x="52483" y="47435"/>
                </a:cubicBezTo>
                <a:cubicBezTo>
                  <a:pt x="87440" y="15812"/>
                  <a:pt x="133160" y="0"/>
                  <a:pt x="189738" y="0"/>
                </a:cubicBezTo>
                <a:cubicBezTo>
                  <a:pt x="262319" y="0"/>
                  <a:pt x="315468" y="24955"/>
                  <a:pt x="349187" y="74676"/>
                </a:cubicBezTo>
                <a:close/>
                <a:moveTo>
                  <a:pt x="813340" y="74676"/>
                </a:moveTo>
                <a:cubicBezTo>
                  <a:pt x="828104" y="94869"/>
                  <a:pt x="840200" y="121825"/>
                  <a:pt x="849630" y="155353"/>
                </a:cubicBezTo>
                <a:cubicBezTo>
                  <a:pt x="859060" y="188976"/>
                  <a:pt x="863727" y="226028"/>
                  <a:pt x="863727" y="266319"/>
                </a:cubicBezTo>
                <a:cubicBezTo>
                  <a:pt x="863727" y="336328"/>
                  <a:pt x="845534" y="400907"/>
                  <a:pt x="809244" y="460058"/>
                </a:cubicBezTo>
                <a:cubicBezTo>
                  <a:pt x="772954" y="519303"/>
                  <a:pt x="719709" y="565023"/>
                  <a:pt x="649796" y="597313"/>
                </a:cubicBezTo>
                <a:lnTo>
                  <a:pt x="631603" y="561023"/>
                </a:lnTo>
                <a:cubicBezTo>
                  <a:pt x="666560" y="544830"/>
                  <a:pt x="697897" y="521684"/>
                  <a:pt x="725424" y="491395"/>
                </a:cubicBezTo>
                <a:cubicBezTo>
                  <a:pt x="752951" y="461105"/>
                  <a:pt x="772192" y="429197"/>
                  <a:pt x="782955" y="395573"/>
                </a:cubicBezTo>
                <a:cubicBezTo>
                  <a:pt x="789718" y="376714"/>
                  <a:pt x="793052" y="354521"/>
                  <a:pt x="793052" y="328994"/>
                </a:cubicBezTo>
                <a:cubicBezTo>
                  <a:pt x="793052" y="308800"/>
                  <a:pt x="791718" y="294037"/>
                  <a:pt x="789051" y="284607"/>
                </a:cubicBezTo>
                <a:cubicBezTo>
                  <a:pt x="754094" y="326326"/>
                  <a:pt x="704945" y="347186"/>
                  <a:pt x="641699" y="347186"/>
                </a:cubicBezTo>
                <a:cubicBezTo>
                  <a:pt x="587883" y="347186"/>
                  <a:pt x="544830" y="332042"/>
                  <a:pt x="512540" y="301752"/>
                </a:cubicBezTo>
                <a:cubicBezTo>
                  <a:pt x="480250" y="271463"/>
                  <a:pt x="464153" y="228791"/>
                  <a:pt x="464153" y="173641"/>
                </a:cubicBezTo>
                <a:cubicBezTo>
                  <a:pt x="464153" y="121158"/>
                  <a:pt x="481584" y="79153"/>
                  <a:pt x="516636" y="47530"/>
                </a:cubicBezTo>
                <a:cubicBezTo>
                  <a:pt x="551593" y="15812"/>
                  <a:pt x="597408" y="0"/>
                  <a:pt x="653891" y="0"/>
                </a:cubicBezTo>
                <a:cubicBezTo>
                  <a:pt x="726567" y="0"/>
                  <a:pt x="779621" y="24955"/>
                  <a:pt x="813340" y="74676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14048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1" grpId="0"/>
      <p:bldP spid="154" grpId="0"/>
      <p:bldP spid="156" grpId="0"/>
      <p:bldP spid="157" grpId="0"/>
      <p:bldP spid="158" grpId="0"/>
      <p:bldP spid="160" grpId="0"/>
      <p:bldP spid="161" grpId="0"/>
      <p:bldP spid="163" grpId="0" animBg="1"/>
      <p:bldP spid="164" grpId="0" animBg="1"/>
      <p:bldP spid="167" grpId="0"/>
      <p:bldP spid="169" grpId="0" animBg="1"/>
      <p:bldP spid="170" grpId="0" animBg="1"/>
      <p:bldP spid="173" grpId="0" animBg="1"/>
      <p:bldP spid="175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val 97">
            <a:extLst>
              <a:ext uri="{FF2B5EF4-FFF2-40B4-BE49-F238E27FC236}">
                <a16:creationId xmlns:a16="http://schemas.microsoft.com/office/drawing/2014/main" id="{4CBBD89B-CC17-4B49-9D5D-4361D34C0292}"/>
              </a:ext>
            </a:extLst>
          </p:cNvPr>
          <p:cNvSpPr/>
          <p:nvPr/>
        </p:nvSpPr>
        <p:spPr>
          <a:xfrm>
            <a:off x="-196986" y="2134884"/>
            <a:ext cx="2179085" cy="21790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BD42C00-476C-4F10-8A27-86DBFA989F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9" r="19169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22D951-FAC3-4410-B701-E62A151382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Detail </a:t>
            </a:r>
            <a:r>
              <a:rPr lang="en-US" dirty="0" err="1"/>
              <a:t>Profil</a:t>
            </a:r>
            <a:endParaRPr lang="en-U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CB82314-6F22-476D-B9B6-986BF9721662}"/>
              </a:ext>
            </a:extLst>
          </p:cNvPr>
          <p:cNvSpPr txBox="1"/>
          <p:nvPr/>
        </p:nvSpPr>
        <p:spPr>
          <a:xfrm>
            <a:off x="338501" y="3231398"/>
            <a:ext cx="1101271" cy="418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 dirty="0">
                <a:solidFill>
                  <a:schemeClr val="bg2"/>
                </a:solidFill>
              </a:rPr>
              <a:t>A wonderful serenity of my entire soul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638FBCC-6E16-4749-A7D0-243A176DB903}"/>
              </a:ext>
            </a:extLst>
          </p:cNvPr>
          <p:cNvSpPr txBox="1"/>
          <p:nvPr/>
        </p:nvSpPr>
        <p:spPr>
          <a:xfrm>
            <a:off x="330149" y="2885795"/>
            <a:ext cx="13750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2"/>
                </a:solidFill>
                <a:latin typeface="+mj-lt"/>
              </a:rPr>
              <a:t>Chief Executive Officer</a:t>
            </a:r>
            <a:endParaRPr lang="en-ID" sz="1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DD5FEBE-D116-40DF-A3AA-41605B449D09}"/>
              </a:ext>
            </a:extLst>
          </p:cNvPr>
          <p:cNvSpPr txBox="1"/>
          <p:nvPr/>
        </p:nvSpPr>
        <p:spPr>
          <a:xfrm>
            <a:off x="5510008" y="2299590"/>
            <a:ext cx="3229607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93961C6-D20E-449D-BA6D-0C6FD4B4DB1F}"/>
              </a:ext>
            </a:extLst>
          </p:cNvPr>
          <p:cNvSpPr txBox="1"/>
          <p:nvPr/>
        </p:nvSpPr>
        <p:spPr>
          <a:xfrm>
            <a:off x="3493277" y="2299590"/>
            <a:ext cx="21932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/>
                </a:solidFill>
                <a:latin typeface="+mj-lt"/>
              </a:rPr>
              <a:t>Hi, I am David </a:t>
            </a:r>
            <a:r>
              <a:rPr lang="en-US" sz="2100" b="1" dirty="0" err="1">
                <a:solidFill>
                  <a:schemeClr val="accent1"/>
                </a:solidFill>
                <a:latin typeface="+mj-lt"/>
              </a:rPr>
              <a:t>Jakorusell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264EBFB-39CA-4555-8404-40B848B2D7A4}"/>
              </a:ext>
            </a:extLst>
          </p:cNvPr>
          <p:cNvSpPr txBox="1"/>
          <p:nvPr/>
        </p:nvSpPr>
        <p:spPr>
          <a:xfrm>
            <a:off x="3505746" y="3887490"/>
            <a:ext cx="21807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Performance and ability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2721FF1-B271-4CE9-A4D6-857F09C60E87}"/>
              </a:ext>
            </a:extLst>
          </p:cNvPr>
          <p:cNvSpPr txBox="1"/>
          <p:nvPr/>
        </p:nvSpPr>
        <p:spPr>
          <a:xfrm>
            <a:off x="3513815" y="4251410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Experience</a:t>
            </a:r>
            <a:endParaRPr lang="en-ID" sz="900" dirty="0"/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931B691B-EEE5-49D6-AABE-609D588E5237}"/>
              </a:ext>
            </a:extLst>
          </p:cNvPr>
          <p:cNvSpPr/>
          <p:nvPr/>
        </p:nvSpPr>
        <p:spPr>
          <a:xfrm>
            <a:off x="3609224" y="4541585"/>
            <a:ext cx="1785571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56A09C17-BCEC-4F90-B751-99A4713C1C17}"/>
              </a:ext>
            </a:extLst>
          </p:cNvPr>
          <p:cNvSpPr/>
          <p:nvPr/>
        </p:nvSpPr>
        <p:spPr>
          <a:xfrm>
            <a:off x="3609224" y="4541585"/>
            <a:ext cx="1624701" cy="728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70C0516-DCFD-4957-A898-80482CD3D454}"/>
              </a:ext>
            </a:extLst>
          </p:cNvPr>
          <p:cNvSpPr txBox="1"/>
          <p:nvPr/>
        </p:nvSpPr>
        <p:spPr>
          <a:xfrm>
            <a:off x="3513815" y="4811755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Skill average</a:t>
            </a:r>
            <a:endParaRPr lang="en-ID" sz="900" dirty="0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8AD81033-8017-404F-939F-68C05B335EEA}"/>
              </a:ext>
            </a:extLst>
          </p:cNvPr>
          <p:cNvSpPr/>
          <p:nvPr/>
        </p:nvSpPr>
        <p:spPr>
          <a:xfrm>
            <a:off x="3609224" y="5101931"/>
            <a:ext cx="1785571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DDBA7D30-7FC1-41E5-8BED-C73A9ADFBE7F}"/>
              </a:ext>
            </a:extLst>
          </p:cNvPr>
          <p:cNvSpPr/>
          <p:nvPr/>
        </p:nvSpPr>
        <p:spPr>
          <a:xfrm>
            <a:off x="3609224" y="5101931"/>
            <a:ext cx="1496693" cy="728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2FAE990-B96B-4F16-BD6C-CC244A79ED92}"/>
              </a:ext>
            </a:extLst>
          </p:cNvPr>
          <p:cNvSpPr txBox="1"/>
          <p:nvPr/>
        </p:nvSpPr>
        <p:spPr>
          <a:xfrm>
            <a:off x="6342535" y="4251410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Professional</a:t>
            </a:r>
            <a:endParaRPr lang="en-ID" sz="900" dirty="0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05BFEBEB-5988-492B-958E-4BB56E0B9A7A}"/>
              </a:ext>
            </a:extLst>
          </p:cNvPr>
          <p:cNvSpPr/>
          <p:nvPr/>
        </p:nvSpPr>
        <p:spPr>
          <a:xfrm>
            <a:off x="6437944" y="4541585"/>
            <a:ext cx="1785571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FF61C7DE-99CA-49A7-879B-AD067A8E1B69}"/>
              </a:ext>
            </a:extLst>
          </p:cNvPr>
          <p:cNvSpPr/>
          <p:nvPr/>
        </p:nvSpPr>
        <p:spPr>
          <a:xfrm>
            <a:off x="6437944" y="4541585"/>
            <a:ext cx="1009136" cy="7285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08DDC24-3750-4652-86D5-38817C479D35}"/>
              </a:ext>
            </a:extLst>
          </p:cNvPr>
          <p:cNvSpPr txBox="1"/>
          <p:nvPr/>
        </p:nvSpPr>
        <p:spPr>
          <a:xfrm>
            <a:off x="6342535" y="4811755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Management</a:t>
            </a:r>
            <a:endParaRPr lang="en-ID" sz="900" dirty="0"/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933311EE-9EB8-4C53-B3B7-2FAD05E3ACBE}"/>
              </a:ext>
            </a:extLst>
          </p:cNvPr>
          <p:cNvSpPr/>
          <p:nvPr/>
        </p:nvSpPr>
        <p:spPr>
          <a:xfrm>
            <a:off x="6437944" y="5101931"/>
            <a:ext cx="1785571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0B499688-2BBC-4D28-95BA-16273CE824ED}"/>
              </a:ext>
            </a:extLst>
          </p:cNvPr>
          <p:cNvSpPr/>
          <p:nvPr/>
        </p:nvSpPr>
        <p:spPr>
          <a:xfrm>
            <a:off x="6437944" y="5101931"/>
            <a:ext cx="1414745" cy="7285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4546935-962F-4D40-9E2D-9AD3D51D963F}"/>
              </a:ext>
            </a:extLst>
          </p:cNvPr>
          <p:cNvSpPr txBox="1"/>
          <p:nvPr/>
        </p:nvSpPr>
        <p:spPr>
          <a:xfrm>
            <a:off x="5484494" y="4456415"/>
            <a:ext cx="4684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90</a:t>
            </a:r>
            <a:endParaRPr lang="en-ID" sz="900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577DC1F-01BB-4D7D-A9D0-6188BF8CF3FF}"/>
              </a:ext>
            </a:extLst>
          </p:cNvPr>
          <p:cNvSpPr txBox="1"/>
          <p:nvPr/>
        </p:nvSpPr>
        <p:spPr>
          <a:xfrm>
            <a:off x="5484494" y="5016760"/>
            <a:ext cx="4684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87</a:t>
            </a:r>
            <a:endParaRPr lang="en-ID" sz="900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7B7043C-557D-419B-813E-55F81F4E5536}"/>
              </a:ext>
            </a:extLst>
          </p:cNvPr>
          <p:cNvSpPr txBox="1"/>
          <p:nvPr/>
        </p:nvSpPr>
        <p:spPr>
          <a:xfrm>
            <a:off x="8313214" y="4456415"/>
            <a:ext cx="4684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56</a:t>
            </a:r>
            <a:endParaRPr lang="en-ID" sz="90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4307FF6-E7B8-494C-AC34-D55B59F4688B}"/>
              </a:ext>
            </a:extLst>
          </p:cNvPr>
          <p:cNvSpPr txBox="1"/>
          <p:nvPr/>
        </p:nvSpPr>
        <p:spPr>
          <a:xfrm>
            <a:off x="8313214" y="5016760"/>
            <a:ext cx="4684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78</a:t>
            </a:r>
            <a:endParaRPr lang="en-ID" sz="900" dirty="0"/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E7C3D566-8548-41EB-A7A5-B4865036044F}"/>
              </a:ext>
            </a:extLst>
          </p:cNvPr>
          <p:cNvSpPr/>
          <p:nvPr/>
        </p:nvSpPr>
        <p:spPr>
          <a:xfrm>
            <a:off x="3550008" y="3336238"/>
            <a:ext cx="1170756" cy="30008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0209ECC-F366-472A-A7D8-9EF7D8589E00}"/>
              </a:ext>
            </a:extLst>
          </p:cNvPr>
          <p:cNvSpPr txBox="1"/>
          <p:nvPr/>
        </p:nvSpPr>
        <p:spPr>
          <a:xfrm>
            <a:off x="3615344" y="3382405"/>
            <a:ext cx="1040084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latin typeface="+mj-lt"/>
              </a:rPr>
              <a:t>Perfect person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AE405F38-D56A-49CA-B66D-D1A1CFED4C92}"/>
              </a:ext>
            </a:extLst>
          </p:cNvPr>
          <p:cNvSpPr/>
          <p:nvPr/>
        </p:nvSpPr>
        <p:spPr>
          <a:xfrm>
            <a:off x="4915516" y="3336238"/>
            <a:ext cx="1347563" cy="30008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00DECB8-25AD-4B09-93B5-E9BEB589A4AC}"/>
              </a:ext>
            </a:extLst>
          </p:cNvPr>
          <p:cNvSpPr txBox="1"/>
          <p:nvPr/>
        </p:nvSpPr>
        <p:spPr>
          <a:xfrm>
            <a:off x="5069256" y="3382405"/>
            <a:ext cx="1040084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latin typeface="+mj-lt"/>
              </a:rPr>
              <a:t>Project manager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79D56AD1-F7C7-4D8D-A13D-C4B1DB47566D}"/>
              </a:ext>
            </a:extLst>
          </p:cNvPr>
          <p:cNvSpPr/>
          <p:nvPr/>
        </p:nvSpPr>
        <p:spPr>
          <a:xfrm>
            <a:off x="6457831" y="3336238"/>
            <a:ext cx="1040084" cy="30008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41C60BB-D88E-4834-B863-836537F4662A}"/>
              </a:ext>
            </a:extLst>
          </p:cNvPr>
          <p:cNvSpPr txBox="1"/>
          <p:nvPr/>
        </p:nvSpPr>
        <p:spPr>
          <a:xfrm>
            <a:off x="6457831" y="3382405"/>
            <a:ext cx="1040084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latin typeface="+mj-lt"/>
              </a:rPr>
              <a:t>Illustration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B54A9FC-6EBC-4C60-AE84-04AEE3F5BB2E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BC63A44-8839-464A-910E-EC6B8D64CDF6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4DE6111-6494-4139-8A78-AC0AABC26EA2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D31DBEB-6943-4886-9296-7B322C9629F8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20161542-B21A-416C-83B0-50ECCFA0C799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58FA7E3-7E43-47C0-9A0D-77A6A5D0B350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F4FBA84-D062-47C6-A9B9-2E50A416D803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A599018-A6DD-403A-9458-31FE8ADC5793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B867629-4FFB-44F6-A5F6-E1DD2F73B2AE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E978747-E61C-41BB-AF3E-CC44635BA839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0038FE5C-8B4E-4FBB-84E1-BA034280EB9A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C0F45BA-1609-4DBC-B7C2-ACFBB490BCAA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BCA75EC-D2C1-4D2E-BB0F-4A8D6719986C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1A56388-0254-4B21-870B-FDA02EA6B009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7257231E-CDF3-44AE-A7FD-25D652BA21A6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0FC4E93-4D94-414D-BD90-270FFD12D3EA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244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4" grpId="0" build="p"/>
      <p:bldP spid="100" grpId="0"/>
      <p:bldP spid="102" grpId="0"/>
      <p:bldP spid="104" grpId="0"/>
      <p:bldP spid="106" grpId="0"/>
      <p:bldP spid="107" grpId="0"/>
      <p:bldP spid="108" grpId="0"/>
      <p:bldP spid="110" grpId="0" animBg="1"/>
      <p:bldP spid="111" grpId="0" animBg="1"/>
      <p:bldP spid="112" grpId="0"/>
      <p:bldP spid="114" grpId="0" animBg="1"/>
      <p:bldP spid="115" grpId="0" animBg="1"/>
      <p:bldP spid="116" grpId="0"/>
      <p:bldP spid="118" grpId="0" animBg="1"/>
      <p:bldP spid="119" grpId="0" animBg="1"/>
      <p:bldP spid="120" grpId="0"/>
      <p:bldP spid="122" grpId="0" animBg="1"/>
      <p:bldP spid="123" grpId="0" animBg="1"/>
      <p:bldP spid="129" grpId="0"/>
      <p:bldP spid="130" grpId="0"/>
      <p:bldP spid="131" grpId="0"/>
      <p:bldP spid="132" grpId="0"/>
      <p:bldP spid="133" grpId="0" animBg="1"/>
      <p:bldP spid="134" grpId="0"/>
      <p:bldP spid="135" grpId="0" animBg="1"/>
      <p:bldP spid="136" grpId="0"/>
      <p:bldP spid="137" grpId="0" animBg="1"/>
      <p:bldP spid="1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0CAFF03F-8A87-40D7-83B9-330CE440F0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324725-7DBF-408E-9006-45F41F61011D}"/>
              </a:ext>
            </a:extLst>
          </p:cNvPr>
          <p:cNvSpPr/>
          <p:nvPr/>
        </p:nvSpPr>
        <p:spPr>
          <a:xfrm>
            <a:off x="1524000" y="1543050"/>
            <a:ext cx="4495800" cy="5314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20D039-2BBE-4C34-8F16-629C86E2B313}"/>
              </a:ext>
            </a:extLst>
          </p:cNvPr>
          <p:cNvGrpSpPr/>
          <p:nvPr/>
        </p:nvGrpSpPr>
        <p:grpSpPr>
          <a:xfrm>
            <a:off x="1524000" y="1436763"/>
            <a:ext cx="1159269" cy="1017482"/>
            <a:chOff x="-613" y="-141717"/>
            <a:chExt cx="1545692" cy="135664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8E5D83A-8273-41D3-9E3B-3E21EEF036C4}"/>
                </a:ext>
              </a:extLst>
            </p:cNvPr>
            <p:cNvSpPr/>
            <p:nvPr/>
          </p:nvSpPr>
          <p:spPr>
            <a:xfrm flipH="1">
              <a:off x="-613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7D0FBCF-D448-40EF-AD26-982CB64185A3}"/>
                </a:ext>
              </a:extLst>
            </p:cNvPr>
            <p:cNvGrpSpPr/>
            <p:nvPr/>
          </p:nvGrpSpPr>
          <p:grpSpPr>
            <a:xfrm flipH="1">
              <a:off x="25216" y="379939"/>
              <a:ext cx="373018" cy="831376"/>
              <a:chOff x="11945815" y="235790"/>
              <a:chExt cx="230242" cy="513159"/>
            </a:xfrm>
          </p:grpSpPr>
          <p:sp>
            <p:nvSpPr>
              <p:cNvPr id="26" name="Freeform: Shape 48">
                <a:extLst>
                  <a:ext uri="{FF2B5EF4-FFF2-40B4-BE49-F238E27FC236}">
                    <a16:creationId xmlns:a16="http://schemas.microsoft.com/office/drawing/2014/main" id="{3169BE3B-64C9-4F1D-B1CD-8F4F3AF92F59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" name="Freeform: Shape 49">
                <a:extLst>
                  <a:ext uri="{FF2B5EF4-FFF2-40B4-BE49-F238E27FC236}">
                    <a16:creationId xmlns:a16="http://schemas.microsoft.com/office/drawing/2014/main" id="{0B674A47-96E9-4628-9493-83C33DBDB271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8" name="Freeform: Shape 50">
                <a:extLst>
                  <a:ext uri="{FF2B5EF4-FFF2-40B4-BE49-F238E27FC236}">
                    <a16:creationId xmlns:a16="http://schemas.microsoft.com/office/drawing/2014/main" id="{81592ED7-28F5-4D35-A610-9D9C7FDBA4AA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" name="Freeform: Shape 54">
                <a:extLst>
                  <a:ext uri="{FF2B5EF4-FFF2-40B4-BE49-F238E27FC236}">
                    <a16:creationId xmlns:a16="http://schemas.microsoft.com/office/drawing/2014/main" id="{321F7778-5140-4647-A817-D1B77701BF36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0" name="Freeform: Shape 55">
                <a:extLst>
                  <a:ext uri="{FF2B5EF4-FFF2-40B4-BE49-F238E27FC236}">
                    <a16:creationId xmlns:a16="http://schemas.microsoft.com/office/drawing/2014/main" id="{D4568952-61F7-4A6B-BA5E-EA45483CFBFB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1" name="Freeform: Shape 56">
                <a:extLst>
                  <a:ext uri="{FF2B5EF4-FFF2-40B4-BE49-F238E27FC236}">
                    <a16:creationId xmlns:a16="http://schemas.microsoft.com/office/drawing/2014/main" id="{FC535A6C-2FCF-4167-A853-FA15250D2D5F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2" name="Freeform: Shape 60">
                <a:extLst>
                  <a:ext uri="{FF2B5EF4-FFF2-40B4-BE49-F238E27FC236}">
                    <a16:creationId xmlns:a16="http://schemas.microsoft.com/office/drawing/2014/main" id="{ECD47020-899B-4158-ADBC-337490EDA9AA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3" name="Freeform: Shape 61">
                <a:extLst>
                  <a:ext uri="{FF2B5EF4-FFF2-40B4-BE49-F238E27FC236}">
                    <a16:creationId xmlns:a16="http://schemas.microsoft.com/office/drawing/2014/main" id="{24A4D42F-5825-4FE4-92F1-CC71D7D6C54F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4" name="Freeform: Shape 62">
                <a:extLst>
                  <a:ext uri="{FF2B5EF4-FFF2-40B4-BE49-F238E27FC236}">
                    <a16:creationId xmlns:a16="http://schemas.microsoft.com/office/drawing/2014/main" id="{A2992DCF-5B64-43F0-B7C2-BFF789BDACCF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5" name="Freeform: Shape 66">
                <a:extLst>
                  <a:ext uri="{FF2B5EF4-FFF2-40B4-BE49-F238E27FC236}">
                    <a16:creationId xmlns:a16="http://schemas.microsoft.com/office/drawing/2014/main" id="{1C6471A0-CCD7-4BDE-A613-6198EA584788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6" name="Freeform: Shape 67">
                <a:extLst>
                  <a:ext uri="{FF2B5EF4-FFF2-40B4-BE49-F238E27FC236}">
                    <a16:creationId xmlns:a16="http://schemas.microsoft.com/office/drawing/2014/main" id="{45F41209-9388-4235-822F-A5AB209D6C3F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7" name="Freeform: Shape 68">
                <a:extLst>
                  <a:ext uri="{FF2B5EF4-FFF2-40B4-BE49-F238E27FC236}">
                    <a16:creationId xmlns:a16="http://schemas.microsoft.com/office/drawing/2014/main" id="{ECABC384-C752-4278-8D09-594E3310F2EF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8" name="Freeform: Shape 72">
                <a:extLst>
                  <a:ext uri="{FF2B5EF4-FFF2-40B4-BE49-F238E27FC236}">
                    <a16:creationId xmlns:a16="http://schemas.microsoft.com/office/drawing/2014/main" id="{D72680D2-B601-4BF0-946A-2E8BB2D35430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9" name="Freeform: Shape 73">
                <a:extLst>
                  <a:ext uri="{FF2B5EF4-FFF2-40B4-BE49-F238E27FC236}">
                    <a16:creationId xmlns:a16="http://schemas.microsoft.com/office/drawing/2014/main" id="{17578C12-89F5-405C-9734-8831EB4B56D4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0" name="Freeform: Shape 74">
                <a:extLst>
                  <a:ext uri="{FF2B5EF4-FFF2-40B4-BE49-F238E27FC236}">
                    <a16:creationId xmlns:a16="http://schemas.microsoft.com/office/drawing/2014/main" id="{47F3789A-4193-4EBF-99CC-72D58F8BF243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1" name="Freeform: Shape 78">
                <a:extLst>
                  <a:ext uri="{FF2B5EF4-FFF2-40B4-BE49-F238E27FC236}">
                    <a16:creationId xmlns:a16="http://schemas.microsoft.com/office/drawing/2014/main" id="{CF149EA8-2680-4A49-B596-328FD6A5AD11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2" name="Freeform: Shape 79">
                <a:extLst>
                  <a:ext uri="{FF2B5EF4-FFF2-40B4-BE49-F238E27FC236}">
                    <a16:creationId xmlns:a16="http://schemas.microsoft.com/office/drawing/2014/main" id="{CECB215D-51E4-4B9C-A939-69C056FAB409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3" name="Freeform: Shape 80">
                <a:extLst>
                  <a:ext uri="{FF2B5EF4-FFF2-40B4-BE49-F238E27FC236}">
                    <a16:creationId xmlns:a16="http://schemas.microsoft.com/office/drawing/2014/main" id="{A0577592-15DC-469A-88C1-8D6E6B16B7CE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A3D13D9-AFCA-4822-BD51-763501C4BB42}"/>
                </a:ext>
              </a:extLst>
            </p:cNvPr>
            <p:cNvGrpSpPr/>
            <p:nvPr/>
          </p:nvGrpSpPr>
          <p:grpSpPr>
            <a:xfrm rot="9900000" flipH="1">
              <a:off x="49086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10C6904-D386-4195-8B76-90658858B479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911264FF-B992-493E-A9AD-6149388B8B82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EA91EE22-C309-408F-894B-96C495D550F6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2B77920A-04E9-46FD-8579-1FE3E978DB87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DFBAB92-85E0-402D-90FD-FCF52E7848BD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78D38AF9-7823-4843-92A4-B1A613E834F3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C32C0296-0EC0-4642-8D98-58C90CB44B6A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6ECF8B09-DD29-4A85-B8A4-6DBBFF2748F7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480DC7FB-8762-4BC4-8009-F9F4337D72E3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58A7920-1BB0-4D9F-98B6-246B2E59E024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35464044-71FB-4FAB-87E1-3111B04CF390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4E460B87-D666-4A88-AFE8-EDC1E837AD1D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43E32C31-4512-4620-A874-D1EFF053AAF8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32FDF757-DBCA-4BAC-AB2F-58B48DE347FB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33A2EDD-E93B-41C5-8C9B-C4964BEB13BE}"/>
              </a:ext>
            </a:extLst>
          </p:cNvPr>
          <p:cNvSpPr/>
          <p:nvPr/>
        </p:nvSpPr>
        <p:spPr>
          <a:xfrm>
            <a:off x="3075343" y="5016128"/>
            <a:ext cx="1393115" cy="39383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0FC6DA4-5CFC-46B8-A628-8290B3479067}"/>
              </a:ext>
            </a:extLst>
          </p:cNvPr>
          <p:cNvSpPr txBox="1"/>
          <p:nvPr/>
        </p:nvSpPr>
        <p:spPr>
          <a:xfrm>
            <a:off x="3106997" y="5111133"/>
            <a:ext cx="132980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</a:rPr>
              <a:t>Go to next slide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869B5BC-8066-4BBD-B1A0-8D3C7A5471EF}"/>
              </a:ext>
            </a:extLst>
          </p:cNvPr>
          <p:cNvGrpSpPr/>
          <p:nvPr/>
        </p:nvGrpSpPr>
        <p:grpSpPr>
          <a:xfrm rot="10800000">
            <a:off x="4860531" y="5951458"/>
            <a:ext cx="1159269" cy="1017482"/>
            <a:chOff x="-613" y="-141717"/>
            <a:chExt cx="1545692" cy="1356643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D5E5389-4780-41EB-B9E0-D3108E8DAD19}"/>
                </a:ext>
              </a:extLst>
            </p:cNvPr>
            <p:cNvSpPr/>
            <p:nvPr/>
          </p:nvSpPr>
          <p:spPr>
            <a:xfrm flipH="1">
              <a:off x="-613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90C1461-DFC5-4990-8037-831DA5ED8E1B}"/>
                </a:ext>
              </a:extLst>
            </p:cNvPr>
            <p:cNvGrpSpPr/>
            <p:nvPr/>
          </p:nvGrpSpPr>
          <p:grpSpPr>
            <a:xfrm flipH="1">
              <a:off x="25216" y="379939"/>
              <a:ext cx="373018" cy="831376"/>
              <a:chOff x="11945815" y="235790"/>
              <a:chExt cx="230242" cy="513159"/>
            </a:xfrm>
          </p:grpSpPr>
          <p:sp>
            <p:nvSpPr>
              <p:cNvPr id="89" name="Freeform: Shape 48">
                <a:extLst>
                  <a:ext uri="{FF2B5EF4-FFF2-40B4-BE49-F238E27FC236}">
                    <a16:creationId xmlns:a16="http://schemas.microsoft.com/office/drawing/2014/main" id="{278355C9-6994-4C3A-BDD5-56947047C89C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0" name="Freeform: Shape 49">
                <a:extLst>
                  <a:ext uri="{FF2B5EF4-FFF2-40B4-BE49-F238E27FC236}">
                    <a16:creationId xmlns:a16="http://schemas.microsoft.com/office/drawing/2014/main" id="{C08379B7-1440-43EF-9EA3-6CA727A209ED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1" name="Freeform: Shape 50">
                <a:extLst>
                  <a:ext uri="{FF2B5EF4-FFF2-40B4-BE49-F238E27FC236}">
                    <a16:creationId xmlns:a16="http://schemas.microsoft.com/office/drawing/2014/main" id="{6D08F488-B904-4FB7-B4A3-49AD0B20258D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2" name="Freeform: Shape 54">
                <a:extLst>
                  <a:ext uri="{FF2B5EF4-FFF2-40B4-BE49-F238E27FC236}">
                    <a16:creationId xmlns:a16="http://schemas.microsoft.com/office/drawing/2014/main" id="{5219909E-AA3D-4F3A-A35B-ABDA3DEEF3A0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3" name="Freeform: Shape 55">
                <a:extLst>
                  <a:ext uri="{FF2B5EF4-FFF2-40B4-BE49-F238E27FC236}">
                    <a16:creationId xmlns:a16="http://schemas.microsoft.com/office/drawing/2014/main" id="{94E71B41-FEE8-4990-85CB-03C6EA7C2647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4" name="Freeform: Shape 56">
                <a:extLst>
                  <a:ext uri="{FF2B5EF4-FFF2-40B4-BE49-F238E27FC236}">
                    <a16:creationId xmlns:a16="http://schemas.microsoft.com/office/drawing/2014/main" id="{A46C4790-D634-4D6B-A54B-86EC4DA10BF2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5" name="Freeform: Shape 60">
                <a:extLst>
                  <a:ext uri="{FF2B5EF4-FFF2-40B4-BE49-F238E27FC236}">
                    <a16:creationId xmlns:a16="http://schemas.microsoft.com/office/drawing/2014/main" id="{21E43634-BC13-4CDE-9E4A-519776D4BB40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6" name="Freeform: Shape 61">
                <a:extLst>
                  <a:ext uri="{FF2B5EF4-FFF2-40B4-BE49-F238E27FC236}">
                    <a16:creationId xmlns:a16="http://schemas.microsoft.com/office/drawing/2014/main" id="{A823838C-612B-40A1-9466-C285F381B638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62">
                <a:extLst>
                  <a:ext uri="{FF2B5EF4-FFF2-40B4-BE49-F238E27FC236}">
                    <a16:creationId xmlns:a16="http://schemas.microsoft.com/office/drawing/2014/main" id="{05225B0B-4FF9-41D1-889F-705A5A6C9533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8" name="Freeform: Shape 66">
                <a:extLst>
                  <a:ext uri="{FF2B5EF4-FFF2-40B4-BE49-F238E27FC236}">
                    <a16:creationId xmlns:a16="http://schemas.microsoft.com/office/drawing/2014/main" id="{1653602A-6DFE-4184-AEE2-F7351F6362B4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9" name="Freeform: Shape 67">
                <a:extLst>
                  <a:ext uri="{FF2B5EF4-FFF2-40B4-BE49-F238E27FC236}">
                    <a16:creationId xmlns:a16="http://schemas.microsoft.com/office/drawing/2014/main" id="{00036FA2-7E0E-4896-944E-788658F9BF7A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0" name="Freeform: Shape 68">
                <a:extLst>
                  <a:ext uri="{FF2B5EF4-FFF2-40B4-BE49-F238E27FC236}">
                    <a16:creationId xmlns:a16="http://schemas.microsoft.com/office/drawing/2014/main" id="{137BB284-2544-432F-AAA4-E5C531587693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1" name="Freeform: Shape 72">
                <a:extLst>
                  <a:ext uri="{FF2B5EF4-FFF2-40B4-BE49-F238E27FC236}">
                    <a16:creationId xmlns:a16="http://schemas.microsoft.com/office/drawing/2014/main" id="{831671F7-B8F2-4DEE-9AA1-1E2C3B1778DE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2" name="Freeform: Shape 73">
                <a:extLst>
                  <a:ext uri="{FF2B5EF4-FFF2-40B4-BE49-F238E27FC236}">
                    <a16:creationId xmlns:a16="http://schemas.microsoft.com/office/drawing/2014/main" id="{2A7CA667-3DE6-402E-9309-8C61281A0232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3" name="Freeform: Shape 74">
                <a:extLst>
                  <a:ext uri="{FF2B5EF4-FFF2-40B4-BE49-F238E27FC236}">
                    <a16:creationId xmlns:a16="http://schemas.microsoft.com/office/drawing/2014/main" id="{73273AA0-B93C-4FEA-878F-FE1801D5AF6D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4" name="Freeform: Shape 78">
                <a:extLst>
                  <a:ext uri="{FF2B5EF4-FFF2-40B4-BE49-F238E27FC236}">
                    <a16:creationId xmlns:a16="http://schemas.microsoft.com/office/drawing/2014/main" id="{17804CD9-F033-4D61-A0AC-EFF57E18D6C1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5" name="Freeform: Shape 79">
                <a:extLst>
                  <a:ext uri="{FF2B5EF4-FFF2-40B4-BE49-F238E27FC236}">
                    <a16:creationId xmlns:a16="http://schemas.microsoft.com/office/drawing/2014/main" id="{F50DA3ED-3C48-4E4A-A3F8-5B0E71ED4229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6" name="Freeform: Shape 80">
                <a:extLst>
                  <a:ext uri="{FF2B5EF4-FFF2-40B4-BE49-F238E27FC236}">
                    <a16:creationId xmlns:a16="http://schemas.microsoft.com/office/drawing/2014/main" id="{44E1FF75-873D-4264-B781-95FB664F8C77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286AFD6-CC92-4AA5-BE5C-D7D5CC9735EF}"/>
                </a:ext>
              </a:extLst>
            </p:cNvPr>
            <p:cNvGrpSpPr/>
            <p:nvPr/>
          </p:nvGrpSpPr>
          <p:grpSpPr>
            <a:xfrm rot="9900000" flipH="1">
              <a:off x="49086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7AF8E850-6D7F-4B83-ACF3-055040DE9C0D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30E8273E-A330-4DBB-A33A-33D5CD7F3A62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B869E288-F3FB-4803-9CD0-CE76C7661CA4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EA9AA842-FCA0-4AFB-AF6D-329F6390B631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2F99C147-971E-4DD6-B9DA-2DC8532597B0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D96B89BF-A660-4A55-A27B-034E2D6D102E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D4F32EAC-8D85-4C3A-AA40-0DAE09B978D2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895AEE9D-102F-4BA3-88A7-2BFACCAE4F0A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29E78A98-C466-414E-ABB2-5E60D452ED5E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C1F9097F-8B8D-4CE4-872B-1A155A40AB81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7FCD34E5-45AB-44E9-8257-2737E965AFB1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BB5355B2-700E-4176-8A0C-13DD14C7D79B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00336AB7-BDC0-4478-8D36-C2831C9D1A91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DA3DCD97-DF13-4ED6-9FF6-09CA750138C5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0D8341A-5415-408A-B30F-A106227D14F1}"/>
              </a:ext>
            </a:extLst>
          </p:cNvPr>
          <p:cNvSpPr/>
          <p:nvPr/>
        </p:nvSpPr>
        <p:spPr>
          <a:xfrm>
            <a:off x="6015390" y="-13483"/>
            <a:ext cx="3128611" cy="3722690"/>
          </a:xfrm>
          <a:prstGeom prst="rect">
            <a:avLst/>
          </a:prstGeom>
          <a:solidFill>
            <a:schemeClr val="tx2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85783A2E-9B40-4CC3-81C6-7F5519AE5E49}"/>
              </a:ext>
            </a:extLst>
          </p:cNvPr>
          <p:cNvSpPr/>
          <p:nvPr/>
        </p:nvSpPr>
        <p:spPr>
          <a:xfrm>
            <a:off x="6449054" y="720971"/>
            <a:ext cx="524700" cy="5247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D6C85F4-BC58-414A-8BAB-4DED388F4043}"/>
              </a:ext>
            </a:extLst>
          </p:cNvPr>
          <p:cNvSpPr txBox="1"/>
          <p:nvPr/>
        </p:nvSpPr>
        <p:spPr>
          <a:xfrm>
            <a:off x="7304401" y="881058"/>
            <a:ext cx="1658377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69B2323-3C38-4310-AFD7-99FCEDC5BFC9}"/>
              </a:ext>
            </a:extLst>
          </p:cNvPr>
          <p:cNvSpPr txBox="1"/>
          <p:nvPr/>
        </p:nvSpPr>
        <p:spPr>
          <a:xfrm>
            <a:off x="7304403" y="625169"/>
            <a:ext cx="13581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1E89D2DF-67AA-44D4-9680-D537D28EABF5}"/>
              </a:ext>
            </a:extLst>
          </p:cNvPr>
          <p:cNvSpPr/>
          <p:nvPr/>
        </p:nvSpPr>
        <p:spPr>
          <a:xfrm>
            <a:off x="6449054" y="1625008"/>
            <a:ext cx="524700" cy="524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55743F1-A0A1-4011-B79B-E8495E55C691}"/>
              </a:ext>
            </a:extLst>
          </p:cNvPr>
          <p:cNvSpPr txBox="1"/>
          <p:nvPr/>
        </p:nvSpPr>
        <p:spPr>
          <a:xfrm>
            <a:off x="7304401" y="1785095"/>
            <a:ext cx="1658377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34D46B7-9EE3-4253-9184-BF810408911B}"/>
              </a:ext>
            </a:extLst>
          </p:cNvPr>
          <p:cNvSpPr txBox="1"/>
          <p:nvPr/>
        </p:nvSpPr>
        <p:spPr>
          <a:xfrm>
            <a:off x="7304403" y="1529206"/>
            <a:ext cx="13581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16F48514-99B6-400E-BFC3-0992FC51F375}"/>
              </a:ext>
            </a:extLst>
          </p:cNvPr>
          <p:cNvSpPr/>
          <p:nvPr/>
        </p:nvSpPr>
        <p:spPr>
          <a:xfrm>
            <a:off x="6449054" y="2529044"/>
            <a:ext cx="524700" cy="52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6775453-A014-4522-A088-13EFCEF7BC8F}"/>
              </a:ext>
            </a:extLst>
          </p:cNvPr>
          <p:cNvSpPr txBox="1"/>
          <p:nvPr/>
        </p:nvSpPr>
        <p:spPr>
          <a:xfrm>
            <a:off x="7304401" y="2689131"/>
            <a:ext cx="1658377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01709CD-4E83-4037-A273-85A417E80679}"/>
              </a:ext>
            </a:extLst>
          </p:cNvPr>
          <p:cNvSpPr txBox="1"/>
          <p:nvPr/>
        </p:nvSpPr>
        <p:spPr>
          <a:xfrm>
            <a:off x="7304403" y="2433242"/>
            <a:ext cx="13581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3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F5F1E77-7462-4713-BDE1-C9CBBC2BA9D3}"/>
              </a:ext>
            </a:extLst>
          </p:cNvPr>
          <p:cNvGrpSpPr/>
          <p:nvPr/>
        </p:nvGrpSpPr>
        <p:grpSpPr>
          <a:xfrm>
            <a:off x="6590380" y="909787"/>
            <a:ext cx="242048" cy="147068"/>
            <a:chOff x="8547204" y="1792235"/>
            <a:chExt cx="251338" cy="152712"/>
          </a:xfrm>
          <a:solidFill>
            <a:schemeClr val="bg2"/>
          </a:solidFill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B843B9D-0027-41CF-83FF-F9EB54B80BDB}"/>
                </a:ext>
              </a:extLst>
            </p:cNvPr>
            <p:cNvSpPr/>
            <p:nvPr/>
          </p:nvSpPr>
          <p:spPr>
            <a:xfrm>
              <a:off x="8547204" y="1792235"/>
              <a:ext cx="251338" cy="152712"/>
            </a:xfrm>
            <a:custGeom>
              <a:avLst/>
              <a:gdLst>
                <a:gd name="connsiteX0" fmla="*/ 171372 w 251337"/>
                <a:gd name="connsiteY0" fmla="*/ 122169 h 152711"/>
                <a:gd name="connsiteX1" fmla="*/ 173917 w 251337"/>
                <a:gd name="connsiteY1" fmla="*/ 33406 h 152711"/>
                <a:gd name="connsiteX2" fmla="*/ 231820 w 251337"/>
                <a:gd name="connsiteY2" fmla="*/ 79855 h 152711"/>
                <a:gd name="connsiteX3" fmla="*/ 171372 w 251337"/>
                <a:gd name="connsiteY3" fmla="*/ 122169 h 152711"/>
                <a:gd name="connsiteX4" fmla="*/ 46339 w 251337"/>
                <a:gd name="connsiteY4" fmla="*/ 56631 h 152711"/>
                <a:gd name="connsiteX5" fmla="*/ 80063 w 251337"/>
                <a:gd name="connsiteY5" fmla="*/ 33724 h 152711"/>
                <a:gd name="connsiteX6" fmla="*/ 82926 w 251337"/>
                <a:gd name="connsiteY6" fmla="*/ 122169 h 152711"/>
                <a:gd name="connsiteX7" fmla="*/ 22478 w 251337"/>
                <a:gd name="connsiteY7" fmla="*/ 79855 h 152711"/>
                <a:gd name="connsiteX8" fmla="*/ 46339 w 251337"/>
                <a:gd name="connsiteY8" fmla="*/ 56631 h 152711"/>
                <a:gd name="connsiteX9" fmla="*/ 46339 w 251337"/>
                <a:gd name="connsiteY9" fmla="*/ 56631 h 152711"/>
                <a:gd name="connsiteX10" fmla="*/ 127149 w 251337"/>
                <a:gd name="connsiteY10" fmla="*/ 127260 h 152711"/>
                <a:gd name="connsiteX11" fmla="*/ 76245 w 251337"/>
                <a:gd name="connsiteY11" fmla="*/ 76356 h 152711"/>
                <a:gd name="connsiteX12" fmla="*/ 127149 w 251337"/>
                <a:gd name="connsiteY12" fmla="*/ 25452 h 152711"/>
                <a:gd name="connsiteX13" fmla="*/ 178053 w 251337"/>
                <a:gd name="connsiteY13" fmla="*/ 76356 h 152711"/>
                <a:gd name="connsiteX14" fmla="*/ 127149 w 251337"/>
                <a:gd name="connsiteY14" fmla="*/ 127260 h 152711"/>
                <a:gd name="connsiteX15" fmla="*/ 250909 w 251337"/>
                <a:gd name="connsiteY15" fmla="*/ 70947 h 152711"/>
                <a:gd name="connsiteX16" fmla="*/ 127149 w 251337"/>
                <a:gd name="connsiteY16" fmla="*/ 0 h 152711"/>
                <a:gd name="connsiteX17" fmla="*/ 3389 w 251337"/>
                <a:gd name="connsiteY17" fmla="*/ 70947 h 152711"/>
                <a:gd name="connsiteX18" fmla="*/ 4025 w 251337"/>
                <a:gd name="connsiteY18" fmla="*/ 90036 h 152711"/>
                <a:gd name="connsiteX19" fmla="*/ 127149 w 251337"/>
                <a:gd name="connsiteY19" fmla="*/ 152712 h 152711"/>
                <a:gd name="connsiteX20" fmla="*/ 250591 w 251337"/>
                <a:gd name="connsiteY20" fmla="*/ 90036 h 152711"/>
                <a:gd name="connsiteX21" fmla="*/ 250909 w 251337"/>
                <a:gd name="connsiteY21" fmla="*/ 70947 h 15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1337" h="152711">
                  <a:moveTo>
                    <a:pt x="171372" y="122169"/>
                  </a:moveTo>
                  <a:cubicBezTo>
                    <a:pt x="196187" y="98308"/>
                    <a:pt x="197460" y="58858"/>
                    <a:pt x="173917" y="33406"/>
                  </a:cubicBezTo>
                  <a:cubicBezTo>
                    <a:pt x="199051" y="46450"/>
                    <a:pt x="219730" y="66493"/>
                    <a:pt x="231820" y="79855"/>
                  </a:cubicBezTo>
                  <a:cubicBezTo>
                    <a:pt x="219094" y="92263"/>
                    <a:pt x="197460" y="110716"/>
                    <a:pt x="171372" y="122169"/>
                  </a:cubicBezTo>
                  <a:close/>
                  <a:moveTo>
                    <a:pt x="46339" y="56631"/>
                  </a:moveTo>
                  <a:cubicBezTo>
                    <a:pt x="56838" y="47722"/>
                    <a:pt x="67973" y="40087"/>
                    <a:pt x="80063" y="33724"/>
                  </a:cubicBezTo>
                  <a:cubicBezTo>
                    <a:pt x="56838" y="59176"/>
                    <a:pt x="58111" y="98308"/>
                    <a:pt x="82926" y="122169"/>
                  </a:cubicBezTo>
                  <a:cubicBezTo>
                    <a:pt x="56838" y="110716"/>
                    <a:pt x="34886" y="92263"/>
                    <a:pt x="22478" y="79855"/>
                  </a:cubicBezTo>
                  <a:cubicBezTo>
                    <a:pt x="29795" y="71584"/>
                    <a:pt x="37749" y="63948"/>
                    <a:pt x="46339" y="56631"/>
                  </a:cubicBezTo>
                  <a:lnTo>
                    <a:pt x="46339" y="56631"/>
                  </a:lnTo>
                  <a:close/>
                  <a:moveTo>
                    <a:pt x="127149" y="127260"/>
                  </a:moveTo>
                  <a:cubicBezTo>
                    <a:pt x="99152" y="127260"/>
                    <a:pt x="76245" y="104353"/>
                    <a:pt x="76245" y="76356"/>
                  </a:cubicBezTo>
                  <a:cubicBezTo>
                    <a:pt x="76245" y="48359"/>
                    <a:pt x="99152" y="25452"/>
                    <a:pt x="127149" y="25452"/>
                  </a:cubicBezTo>
                  <a:cubicBezTo>
                    <a:pt x="155146" y="25452"/>
                    <a:pt x="178053" y="48359"/>
                    <a:pt x="178053" y="76356"/>
                  </a:cubicBezTo>
                  <a:cubicBezTo>
                    <a:pt x="178053" y="104353"/>
                    <a:pt x="155146" y="127260"/>
                    <a:pt x="127149" y="127260"/>
                  </a:cubicBezTo>
                  <a:close/>
                  <a:moveTo>
                    <a:pt x="250909" y="70947"/>
                  </a:moveTo>
                  <a:cubicBezTo>
                    <a:pt x="232456" y="49313"/>
                    <a:pt x="184098" y="0"/>
                    <a:pt x="127149" y="0"/>
                  </a:cubicBezTo>
                  <a:cubicBezTo>
                    <a:pt x="70200" y="0"/>
                    <a:pt x="21842" y="49313"/>
                    <a:pt x="3389" y="70947"/>
                  </a:cubicBezTo>
                  <a:cubicBezTo>
                    <a:pt x="-1383" y="76674"/>
                    <a:pt x="-1065" y="84628"/>
                    <a:pt x="4025" y="90036"/>
                  </a:cubicBezTo>
                  <a:cubicBezTo>
                    <a:pt x="22796" y="109761"/>
                    <a:pt x="70837" y="152712"/>
                    <a:pt x="127149" y="152712"/>
                  </a:cubicBezTo>
                  <a:cubicBezTo>
                    <a:pt x="183461" y="152712"/>
                    <a:pt x="231502" y="109761"/>
                    <a:pt x="250591" y="90036"/>
                  </a:cubicBezTo>
                  <a:cubicBezTo>
                    <a:pt x="255363" y="84946"/>
                    <a:pt x="255681" y="76674"/>
                    <a:pt x="250909" y="7094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0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6E41E51-D37F-4443-A907-C42FC0D445EA}"/>
                </a:ext>
              </a:extLst>
            </p:cNvPr>
            <p:cNvSpPr/>
            <p:nvPr/>
          </p:nvSpPr>
          <p:spPr>
            <a:xfrm>
              <a:off x="8642538" y="1836776"/>
              <a:ext cx="63630" cy="63630"/>
            </a:xfrm>
            <a:custGeom>
              <a:avLst/>
              <a:gdLst>
                <a:gd name="connsiteX0" fmla="*/ 63630 w 63629"/>
                <a:gd name="connsiteY0" fmla="*/ 31815 h 63629"/>
                <a:gd name="connsiteX1" fmla="*/ 31815 w 63629"/>
                <a:gd name="connsiteY1" fmla="*/ 63630 h 63629"/>
                <a:gd name="connsiteX2" fmla="*/ 0 w 63629"/>
                <a:gd name="connsiteY2" fmla="*/ 31815 h 63629"/>
                <a:gd name="connsiteX3" fmla="*/ 31815 w 63629"/>
                <a:gd name="connsiteY3" fmla="*/ 0 h 63629"/>
                <a:gd name="connsiteX4" fmla="*/ 63630 w 63629"/>
                <a:gd name="connsiteY4" fmla="*/ 31815 h 6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29" h="63629">
                  <a:moveTo>
                    <a:pt x="63630" y="31815"/>
                  </a:moveTo>
                  <a:cubicBezTo>
                    <a:pt x="63630" y="49386"/>
                    <a:pt x="49386" y="63630"/>
                    <a:pt x="31815" y="63630"/>
                  </a:cubicBezTo>
                  <a:cubicBezTo>
                    <a:pt x="14244" y="63630"/>
                    <a:pt x="0" y="49386"/>
                    <a:pt x="0" y="31815"/>
                  </a:cubicBezTo>
                  <a:cubicBezTo>
                    <a:pt x="0" y="14244"/>
                    <a:pt x="14244" y="0"/>
                    <a:pt x="31815" y="0"/>
                  </a:cubicBezTo>
                  <a:cubicBezTo>
                    <a:pt x="49386" y="0"/>
                    <a:pt x="63630" y="14244"/>
                    <a:pt x="63630" y="3181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0" dirty="0"/>
            </a:p>
          </p:txBody>
        </p:sp>
      </p:grpSp>
      <p:sp>
        <p:nvSpPr>
          <p:cNvPr id="143" name="Graphic 517" descr="Diamond">
            <a:extLst>
              <a:ext uri="{FF2B5EF4-FFF2-40B4-BE49-F238E27FC236}">
                <a16:creationId xmlns:a16="http://schemas.microsoft.com/office/drawing/2014/main" id="{EACCF8AE-C842-4574-9B8B-615E6016CDB6}"/>
              </a:ext>
            </a:extLst>
          </p:cNvPr>
          <p:cNvSpPr/>
          <p:nvPr/>
        </p:nvSpPr>
        <p:spPr>
          <a:xfrm>
            <a:off x="6601381" y="1804229"/>
            <a:ext cx="220047" cy="166257"/>
          </a:xfrm>
          <a:custGeom>
            <a:avLst/>
            <a:gdLst>
              <a:gd name="connsiteX0" fmla="*/ 237380 w 296724"/>
              <a:gd name="connsiteY0" fmla="*/ 0 h 224191"/>
              <a:gd name="connsiteX1" fmla="*/ 59345 w 296724"/>
              <a:gd name="connsiteY1" fmla="*/ 0 h 224191"/>
              <a:gd name="connsiteX2" fmla="*/ 0 w 296724"/>
              <a:gd name="connsiteY2" fmla="*/ 75830 h 224191"/>
              <a:gd name="connsiteX3" fmla="*/ 148362 w 296724"/>
              <a:gd name="connsiteY3" fmla="*/ 224192 h 224191"/>
              <a:gd name="connsiteX4" fmla="*/ 148362 w 296724"/>
              <a:gd name="connsiteY4" fmla="*/ 224192 h 224191"/>
              <a:gd name="connsiteX5" fmla="*/ 296724 w 296724"/>
              <a:gd name="connsiteY5" fmla="*/ 75830 h 224191"/>
              <a:gd name="connsiteX6" fmla="*/ 91292 w 296724"/>
              <a:gd name="connsiteY6" fmla="*/ 82423 h 224191"/>
              <a:gd name="connsiteX7" fmla="*/ 134515 w 296724"/>
              <a:gd name="connsiteY7" fmla="*/ 182387 h 224191"/>
              <a:gd name="connsiteX8" fmla="*/ 34552 w 296724"/>
              <a:gd name="connsiteY8" fmla="*/ 82423 h 224191"/>
              <a:gd name="connsiteX9" fmla="*/ 191222 w 296724"/>
              <a:gd name="connsiteY9" fmla="*/ 82423 h 224191"/>
              <a:gd name="connsiteX10" fmla="*/ 148362 w 296724"/>
              <a:gd name="connsiteY10" fmla="*/ 181332 h 224191"/>
              <a:gd name="connsiteX11" fmla="*/ 105502 w 296724"/>
              <a:gd name="connsiteY11" fmla="*/ 82423 h 224191"/>
              <a:gd name="connsiteX12" fmla="*/ 104546 w 296724"/>
              <a:gd name="connsiteY12" fmla="*/ 69236 h 224191"/>
              <a:gd name="connsiteX13" fmla="*/ 119745 w 296724"/>
              <a:gd name="connsiteY13" fmla="*/ 19782 h 224191"/>
              <a:gd name="connsiteX14" fmla="*/ 176980 w 296724"/>
              <a:gd name="connsiteY14" fmla="*/ 19782 h 224191"/>
              <a:gd name="connsiteX15" fmla="*/ 192178 w 296724"/>
              <a:gd name="connsiteY15" fmla="*/ 69236 h 224191"/>
              <a:gd name="connsiteX16" fmla="*/ 205432 w 296724"/>
              <a:gd name="connsiteY16" fmla="*/ 82423 h 224191"/>
              <a:gd name="connsiteX17" fmla="*/ 262140 w 296724"/>
              <a:gd name="connsiteY17" fmla="*/ 82423 h 224191"/>
              <a:gd name="connsiteX18" fmla="*/ 162275 w 296724"/>
              <a:gd name="connsiteY18" fmla="*/ 182288 h 224191"/>
              <a:gd name="connsiteX19" fmla="*/ 266459 w 296724"/>
              <a:gd name="connsiteY19" fmla="*/ 69236 h 224191"/>
              <a:gd name="connsiteX20" fmla="*/ 205993 w 296724"/>
              <a:gd name="connsiteY20" fmla="*/ 69236 h 224191"/>
              <a:gd name="connsiteX21" fmla="*/ 190761 w 296724"/>
              <a:gd name="connsiteY21" fmla="*/ 19782 h 224191"/>
              <a:gd name="connsiteX22" fmla="*/ 227752 w 296724"/>
              <a:gd name="connsiteY22" fmla="*/ 19782 h 224191"/>
              <a:gd name="connsiteX23" fmla="*/ 68972 w 296724"/>
              <a:gd name="connsiteY23" fmla="*/ 19782 h 224191"/>
              <a:gd name="connsiteX24" fmla="*/ 105964 w 296724"/>
              <a:gd name="connsiteY24" fmla="*/ 19782 h 224191"/>
              <a:gd name="connsiteX25" fmla="*/ 90732 w 296724"/>
              <a:gd name="connsiteY25" fmla="*/ 69236 h 224191"/>
              <a:gd name="connsiteX26" fmla="*/ 30266 w 296724"/>
              <a:gd name="connsiteY26" fmla="*/ 69236 h 22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6724" h="224191">
                <a:moveTo>
                  <a:pt x="237380" y="0"/>
                </a:moveTo>
                <a:lnTo>
                  <a:pt x="59345" y="0"/>
                </a:lnTo>
                <a:lnTo>
                  <a:pt x="0" y="75830"/>
                </a:lnTo>
                <a:lnTo>
                  <a:pt x="148362" y="224192"/>
                </a:lnTo>
                <a:lnTo>
                  <a:pt x="148362" y="224192"/>
                </a:lnTo>
                <a:lnTo>
                  <a:pt x="296724" y="75830"/>
                </a:lnTo>
                <a:close/>
                <a:moveTo>
                  <a:pt x="91292" y="82423"/>
                </a:moveTo>
                <a:lnTo>
                  <a:pt x="134515" y="182387"/>
                </a:lnTo>
                <a:lnTo>
                  <a:pt x="34552" y="82423"/>
                </a:lnTo>
                <a:close/>
                <a:moveTo>
                  <a:pt x="191222" y="82423"/>
                </a:moveTo>
                <a:lnTo>
                  <a:pt x="148362" y="181332"/>
                </a:lnTo>
                <a:lnTo>
                  <a:pt x="105502" y="82423"/>
                </a:lnTo>
                <a:close/>
                <a:moveTo>
                  <a:pt x="104546" y="69236"/>
                </a:moveTo>
                <a:lnTo>
                  <a:pt x="119745" y="19782"/>
                </a:lnTo>
                <a:lnTo>
                  <a:pt x="176980" y="19782"/>
                </a:lnTo>
                <a:lnTo>
                  <a:pt x="192178" y="69236"/>
                </a:lnTo>
                <a:close/>
                <a:moveTo>
                  <a:pt x="205432" y="82423"/>
                </a:moveTo>
                <a:lnTo>
                  <a:pt x="262140" y="82423"/>
                </a:lnTo>
                <a:lnTo>
                  <a:pt x="162275" y="182288"/>
                </a:lnTo>
                <a:close/>
                <a:moveTo>
                  <a:pt x="266459" y="69236"/>
                </a:moveTo>
                <a:lnTo>
                  <a:pt x="205993" y="69236"/>
                </a:lnTo>
                <a:lnTo>
                  <a:pt x="190761" y="19782"/>
                </a:lnTo>
                <a:lnTo>
                  <a:pt x="227752" y="19782"/>
                </a:lnTo>
                <a:close/>
                <a:moveTo>
                  <a:pt x="68972" y="19782"/>
                </a:moveTo>
                <a:lnTo>
                  <a:pt x="105964" y="19782"/>
                </a:lnTo>
                <a:lnTo>
                  <a:pt x="90732" y="69236"/>
                </a:lnTo>
                <a:lnTo>
                  <a:pt x="30266" y="69236"/>
                </a:lnTo>
                <a:close/>
              </a:path>
            </a:pathLst>
          </a:custGeom>
          <a:solidFill>
            <a:schemeClr val="bg2"/>
          </a:solidFill>
          <a:ln w="3274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145" name="Graphic 725" descr="Send">
            <a:extLst>
              <a:ext uri="{FF2B5EF4-FFF2-40B4-BE49-F238E27FC236}">
                <a16:creationId xmlns:a16="http://schemas.microsoft.com/office/drawing/2014/main" id="{BA5B7B51-D9F2-469A-B86D-F149A5CB865A}"/>
              </a:ext>
            </a:extLst>
          </p:cNvPr>
          <p:cNvSpPr/>
          <p:nvPr/>
        </p:nvSpPr>
        <p:spPr>
          <a:xfrm>
            <a:off x="6610930" y="2698456"/>
            <a:ext cx="200949" cy="185877"/>
          </a:xfrm>
          <a:custGeom>
            <a:avLst/>
            <a:gdLst>
              <a:gd name="connsiteX0" fmla="*/ 227495 w 274090"/>
              <a:gd name="connsiteY0" fmla="*/ 213409 h 253534"/>
              <a:gd name="connsiteX1" fmla="*/ 165825 w 274090"/>
              <a:gd name="connsiteY1" fmla="*/ 192167 h 253534"/>
              <a:gd name="connsiteX2" fmla="*/ 165482 w 274090"/>
              <a:gd name="connsiteY2" fmla="*/ 192167 h 253534"/>
              <a:gd name="connsiteX3" fmla="*/ 140814 w 274090"/>
              <a:gd name="connsiteY3" fmla="*/ 183602 h 253534"/>
              <a:gd name="connsiteX4" fmla="*/ 256275 w 274090"/>
              <a:gd name="connsiteY4" fmla="*/ 31139 h 253534"/>
              <a:gd name="connsiteX5" fmla="*/ 227495 w 274090"/>
              <a:gd name="connsiteY5" fmla="*/ 213409 h 253534"/>
              <a:gd name="connsiteX6" fmla="*/ 150407 w 274090"/>
              <a:gd name="connsiteY6" fmla="*/ 201760 h 253534"/>
              <a:gd name="connsiteX7" fmla="*/ 127795 w 274090"/>
              <a:gd name="connsiteY7" fmla="*/ 224373 h 253534"/>
              <a:gd name="connsiteX8" fmla="*/ 133962 w 274090"/>
              <a:gd name="connsiteY8" fmla="*/ 196278 h 253534"/>
              <a:gd name="connsiteX9" fmla="*/ 150407 w 274090"/>
              <a:gd name="connsiteY9" fmla="*/ 201760 h 253534"/>
              <a:gd name="connsiteX10" fmla="*/ 150407 w 274090"/>
              <a:gd name="connsiteY10" fmla="*/ 201760 h 253534"/>
              <a:gd name="connsiteX11" fmla="*/ 122998 w 274090"/>
              <a:gd name="connsiteY11" fmla="*/ 184287 h 253534"/>
              <a:gd name="connsiteX12" fmla="*/ 121628 w 274090"/>
              <a:gd name="connsiteY12" fmla="*/ 187028 h 253534"/>
              <a:gd name="connsiteX13" fmla="*/ 120600 w 274090"/>
              <a:gd name="connsiteY13" fmla="*/ 191482 h 253534"/>
              <a:gd name="connsiteX14" fmla="*/ 113748 w 274090"/>
              <a:gd name="connsiteY14" fmla="*/ 222660 h 253534"/>
              <a:gd name="connsiteX15" fmla="*/ 97302 w 274090"/>
              <a:gd name="connsiteY15" fmla="*/ 174694 h 253534"/>
              <a:gd name="connsiteX16" fmla="*/ 225440 w 274090"/>
              <a:gd name="connsiteY16" fmla="*/ 51353 h 253534"/>
              <a:gd name="connsiteX17" fmla="*/ 127110 w 274090"/>
              <a:gd name="connsiteY17" fmla="*/ 179148 h 253534"/>
              <a:gd name="connsiteX18" fmla="*/ 122998 w 274090"/>
              <a:gd name="connsiteY18" fmla="*/ 184287 h 253534"/>
              <a:gd name="connsiteX19" fmla="*/ 23983 w 274090"/>
              <a:gd name="connsiteY19" fmla="*/ 143858 h 253534"/>
              <a:gd name="connsiteX20" fmla="*/ 224754 w 274090"/>
              <a:gd name="connsiteY20" fmla="*/ 36963 h 253534"/>
              <a:gd name="connsiteX21" fmla="*/ 87366 w 274090"/>
              <a:gd name="connsiteY21" fmla="*/ 165443 h 253534"/>
              <a:gd name="connsiteX22" fmla="*/ 23983 w 274090"/>
              <a:gd name="connsiteY22" fmla="*/ 143858 h 253534"/>
              <a:gd name="connsiteX23" fmla="*/ 271350 w 274090"/>
              <a:gd name="connsiteY23" fmla="*/ 1331 h 253534"/>
              <a:gd name="connsiteX24" fmla="*/ 263812 w 274090"/>
              <a:gd name="connsiteY24" fmla="*/ 989 h 253534"/>
              <a:gd name="connsiteX25" fmla="*/ 3769 w 274090"/>
              <a:gd name="connsiteY25" fmla="*/ 139062 h 253534"/>
              <a:gd name="connsiteX26" fmla="*/ 0 w 274090"/>
              <a:gd name="connsiteY26" fmla="*/ 145572 h 253534"/>
              <a:gd name="connsiteX27" fmla="*/ 4454 w 274090"/>
              <a:gd name="connsiteY27" fmla="*/ 151396 h 253534"/>
              <a:gd name="connsiteX28" fmla="*/ 75718 w 274090"/>
              <a:gd name="connsiteY28" fmla="*/ 175722 h 253534"/>
              <a:gd name="connsiteX29" fmla="*/ 84626 w 274090"/>
              <a:gd name="connsiteY29" fmla="*/ 178805 h 253534"/>
              <a:gd name="connsiteX30" fmla="*/ 86681 w 274090"/>
              <a:gd name="connsiteY30" fmla="*/ 184629 h 253534"/>
              <a:gd name="connsiteX31" fmla="*/ 107923 w 274090"/>
              <a:gd name="connsiteY31" fmla="*/ 248356 h 253534"/>
              <a:gd name="connsiteX32" fmla="*/ 107923 w 274090"/>
              <a:gd name="connsiteY32" fmla="*/ 248698 h 253534"/>
              <a:gd name="connsiteX33" fmla="*/ 107923 w 274090"/>
              <a:gd name="connsiteY33" fmla="*/ 249041 h 253534"/>
              <a:gd name="connsiteX34" fmla="*/ 113062 w 274090"/>
              <a:gd name="connsiteY34" fmla="*/ 253495 h 253534"/>
              <a:gd name="connsiteX35" fmla="*/ 119572 w 274090"/>
              <a:gd name="connsiteY35" fmla="*/ 251782 h 253534"/>
              <a:gd name="connsiteX36" fmla="*/ 119915 w 274090"/>
              <a:gd name="connsiteY36" fmla="*/ 251439 h 253534"/>
              <a:gd name="connsiteX37" fmla="*/ 121970 w 274090"/>
              <a:gd name="connsiteY37" fmla="*/ 249383 h 253534"/>
              <a:gd name="connsiteX38" fmla="*/ 165140 w 274090"/>
              <a:gd name="connsiteY38" fmla="*/ 206899 h 253534"/>
              <a:gd name="connsiteX39" fmla="*/ 230922 w 274090"/>
              <a:gd name="connsiteY39" fmla="*/ 229512 h 253534"/>
              <a:gd name="connsiteX40" fmla="*/ 236746 w 274090"/>
              <a:gd name="connsiteY40" fmla="*/ 228827 h 253534"/>
              <a:gd name="connsiteX41" fmla="*/ 240172 w 274090"/>
              <a:gd name="connsiteY41" fmla="*/ 224030 h 253534"/>
              <a:gd name="connsiteX42" fmla="*/ 274433 w 274090"/>
              <a:gd name="connsiteY42" fmla="*/ 8183 h 253534"/>
              <a:gd name="connsiteX43" fmla="*/ 271350 w 274090"/>
              <a:gd name="connsiteY43" fmla="*/ 1331 h 25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4090" h="253534">
                <a:moveTo>
                  <a:pt x="227495" y="213409"/>
                </a:moveTo>
                <a:lnTo>
                  <a:pt x="165825" y="192167"/>
                </a:lnTo>
                <a:lnTo>
                  <a:pt x="165482" y="192167"/>
                </a:lnTo>
                <a:lnTo>
                  <a:pt x="140814" y="183602"/>
                </a:lnTo>
                <a:lnTo>
                  <a:pt x="256275" y="31139"/>
                </a:lnTo>
                <a:lnTo>
                  <a:pt x="227495" y="213409"/>
                </a:lnTo>
                <a:close/>
                <a:moveTo>
                  <a:pt x="150407" y="201760"/>
                </a:moveTo>
                <a:lnTo>
                  <a:pt x="127795" y="224373"/>
                </a:lnTo>
                <a:lnTo>
                  <a:pt x="133962" y="196278"/>
                </a:lnTo>
                <a:lnTo>
                  <a:pt x="150407" y="201760"/>
                </a:lnTo>
                <a:lnTo>
                  <a:pt x="150407" y="201760"/>
                </a:lnTo>
                <a:close/>
                <a:moveTo>
                  <a:pt x="122998" y="184287"/>
                </a:moveTo>
                <a:cubicBezTo>
                  <a:pt x="122313" y="184972"/>
                  <a:pt x="121970" y="186000"/>
                  <a:pt x="121628" y="187028"/>
                </a:cubicBezTo>
                <a:lnTo>
                  <a:pt x="120600" y="191482"/>
                </a:lnTo>
                <a:lnTo>
                  <a:pt x="113748" y="222660"/>
                </a:lnTo>
                <a:lnTo>
                  <a:pt x="97302" y="174694"/>
                </a:lnTo>
                <a:lnTo>
                  <a:pt x="225440" y="51353"/>
                </a:lnTo>
                <a:lnTo>
                  <a:pt x="127110" y="179148"/>
                </a:lnTo>
                <a:lnTo>
                  <a:pt x="122998" y="184287"/>
                </a:lnTo>
                <a:close/>
                <a:moveTo>
                  <a:pt x="23983" y="143858"/>
                </a:moveTo>
                <a:lnTo>
                  <a:pt x="224754" y="36963"/>
                </a:lnTo>
                <a:lnTo>
                  <a:pt x="87366" y="165443"/>
                </a:lnTo>
                <a:lnTo>
                  <a:pt x="23983" y="143858"/>
                </a:lnTo>
                <a:close/>
                <a:moveTo>
                  <a:pt x="271350" y="1331"/>
                </a:moveTo>
                <a:cubicBezTo>
                  <a:pt x="269294" y="-382"/>
                  <a:pt x="266211" y="-382"/>
                  <a:pt x="263812" y="989"/>
                </a:cubicBezTo>
                <a:lnTo>
                  <a:pt x="3769" y="139062"/>
                </a:lnTo>
                <a:cubicBezTo>
                  <a:pt x="1370" y="140432"/>
                  <a:pt x="0" y="142831"/>
                  <a:pt x="0" y="145572"/>
                </a:cubicBezTo>
                <a:cubicBezTo>
                  <a:pt x="0" y="148312"/>
                  <a:pt x="2056" y="150711"/>
                  <a:pt x="4454" y="151396"/>
                </a:cubicBezTo>
                <a:lnTo>
                  <a:pt x="75718" y="175722"/>
                </a:lnTo>
                <a:lnTo>
                  <a:pt x="84626" y="178805"/>
                </a:lnTo>
                <a:lnTo>
                  <a:pt x="86681" y="184629"/>
                </a:lnTo>
                <a:lnTo>
                  <a:pt x="107923" y="248356"/>
                </a:lnTo>
                <a:lnTo>
                  <a:pt x="107923" y="248698"/>
                </a:lnTo>
                <a:lnTo>
                  <a:pt x="107923" y="249041"/>
                </a:lnTo>
                <a:cubicBezTo>
                  <a:pt x="108608" y="251096"/>
                  <a:pt x="110664" y="252810"/>
                  <a:pt x="113062" y="253495"/>
                </a:cubicBezTo>
                <a:cubicBezTo>
                  <a:pt x="115461" y="254180"/>
                  <a:pt x="117859" y="253495"/>
                  <a:pt x="119572" y="251782"/>
                </a:cubicBezTo>
                <a:lnTo>
                  <a:pt x="119915" y="251439"/>
                </a:lnTo>
                <a:lnTo>
                  <a:pt x="121970" y="249383"/>
                </a:lnTo>
                <a:lnTo>
                  <a:pt x="165140" y="206899"/>
                </a:lnTo>
                <a:lnTo>
                  <a:pt x="230922" y="229512"/>
                </a:lnTo>
                <a:cubicBezTo>
                  <a:pt x="232977" y="230197"/>
                  <a:pt x="235033" y="229854"/>
                  <a:pt x="236746" y="228827"/>
                </a:cubicBezTo>
                <a:cubicBezTo>
                  <a:pt x="238459" y="227799"/>
                  <a:pt x="239829" y="226086"/>
                  <a:pt x="240172" y="224030"/>
                </a:cubicBezTo>
                <a:lnTo>
                  <a:pt x="274433" y="8183"/>
                </a:lnTo>
                <a:cubicBezTo>
                  <a:pt x="274776" y="5100"/>
                  <a:pt x="273406" y="2702"/>
                  <a:pt x="271350" y="1331"/>
                </a:cubicBezTo>
                <a:close/>
              </a:path>
            </a:pathLst>
          </a:custGeom>
          <a:solidFill>
            <a:schemeClr val="bg2"/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C0ABABB-CB2D-452C-AD39-8959AD0D3CC6}"/>
              </a:ext>
            </a:extLst>
          </p:cNvPr>
          <p:cNvSpPr txBox="1"/>
          <p:nvPr/>
        </p:nvSpPr>
        <p:spPr>
          <a:xfrm>
            <a:off x="1914526" y="3949961"/>
            <a:ext cx="3714749" cy="8989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BE8E8302-6303-44E6-8185-22E82A92E7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Our Portfolio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902F8F0-3E0E-4441-BABE-322DF542B6DA}"/>
              </a:ext>
            </a:extLst>
          </p:cNvPr>
          <p:cNvGrpSpPr/>
          <p:nvPr/>
        </p:nvGrpSpPr>
        <p:grpSpPr>
          <a:xfrm>
            <a:off x="2978081" y="2957796"/>
            <a:ext cx="1587639" cy="336270"/>
            <a:chOff x="3127629" y="2614355"/>
            <a:chExt cx="5936742" cy="125743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906EF44-FF71-4CEA-8844-73ED6FFBD3B4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05780D0-CD28-4C84-AA55-D82E8345D866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20933260-76F9-4034-8E9A-FB9F9DF9C39B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004D4D2-C1C5-4BC7-9625-F46A08FE1A27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D8C6EEB-767A-4E98-BBE3-EC241B11BF85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C5B1385-6786-4C30-8CBE-E4C99A69BB46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425241BC-524C-4CCC-AB70-E5381A19768F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0A8DBDB-82F4-4281-B607-A98E2A98BF2E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86046AE-729F-4E63-B449-F86E49062D67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5B52698-317B-4C4A-B2FE-EE67C1E59C01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4107AA7-89D4-4C6D-85EC-34E202302306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2AC1616-0283-47A7-977B-6A06EF9DB638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73DD5ED-9958-4A68-82FB-DFA3AEC861C7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05B8DDAF-B6D8-49B8-8D96-10C1E30CB2C8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02789BC7-7E0D-4EF7-8E24-42B0BB9C00AE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1057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7" grpId="0" animBg="1"/>
      <p:bldP spid="69" grpId="0"/>
      <p:bldP spid="111" grpId="0" animBg="1"/>
      <p:bldP spid="112" grpId="0" animBg="1"/>
      <p:bldP spid="114" grpId="0"/>
      <p:bldP spid="116" grpId="0"/>
      <p:bldP spid="130" grpId="0" animBg="1"/>
      <p:bldP spid="132" grpId="0"/>
      <p:bldP spid="133" grpId="0"/>
      <p:bldP spid="135" grpId="0" animBg="1"/>
      <p:bldP spid="137" grpId="0"/>
      <p:bldP spid="138" grpId="0"/>
      <p:bldP spid="143" grpId="0" animBg="1"/>
      <p:bldP spid="145" grpId="0" animBg="1"/>
      <p:bldP spid="62" grpId="0"/>
      <p:bldP spid="6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ED763D-B162-4445-A3C0-51BD5933E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Portfolio Design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0912262-8B3C-49ED-A5DE-195C55027D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7" b="26907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390E99C-D57A-42F6-936D-619D1F0F760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" b="283"/>
          <a:stretch>
            <a:fillRect/>
          </a:stretch>
        </p:blipFill>
        <p:spPr/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1862947-D170-4D26-950F-81103C873239}"/>
              </a:ext>
            </a:extLst>
          </p:cNvPr>
          <p:cNvGrpSpPr/>
          <p:nvPr/>
        </p:nvGrpSpPr>
        <p:grpSpPr>
          <a:xfrm>
            <a:off x="7985191" y="-112086"/>
            <a:ext cx="1159269" cy="1017482"/>
            <a:chOff x="10646921" y="-141717"/>
            <a:chExt cx="1545692" cy="1356643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47B5AF2-B2FC-4507-B5E9-1E14C6B9ACE7}"/>
                </a:ext>
              </a:extLst>
            </p:cNvPr>
            <p:cNvSpPr/>
            <p:nvPr/>
          </p:nvSpPr>
          <p:spPr>
            <a:xfrm>
              <a:off x="11394918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9C6E492-C6C1-4F6D-8186-B290678BC804}"/>
                </a:ext>
              </a:extLst>
            </p:cNvPr>
            <p:cNvGrpSpPr/>
            <p:nvPr/>
          </p:nvGrpSpPr>
          <p:grpSpPr>
            <a:xfrm>
              <a:off x="11793765" y="379939"/>
              <a:ext cx="373018" cy="831376"/>
              <a:chOff x="11945815" y="235790"/>
              <a:chExt cx="230242" cy="513159"/>
            </a:xfrm>
          </p:grpSpPr>
          <p:sp>
            <p:nvSpPr>
              <p:cNvPr id="58" name="Freeform: Shape 48">
                <a:extLst>
                  <a:ext uri="{FF2B5EF4-FFF2-40B4-BE49-F238E27FC236}">
                    <a16:creationId xmlns:a16="http://schemas.microsoft.com/office/drawing/2014/main" id="{C1813307-9C57-4AC7-905D-E52FC6B59FE3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49">
                <a:extLst>
                  <a:ext uri="{FF2B5EF4-FFF2-40B4-BE49-F238E27FC236}">
                    <a16:creationId xmlns:a16="http://schemas.microsoft.com/office/drawing/2014/main" id="{C0F18453-4EB2-4B74-92C6-7B419E9C792C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0" name="Freeform: Shape 50">
                <a:extLst>
                  <a:ext uri="{FF2B5EF4-FFF2-40B4-BE49-F238E27FC236}">
                    <a16:creationId xmlns:a16="http://schemas.microsoft.com/office/drawing/2014/main" id="{7B4FA8DB-66F6-47D5-9142-9D37D86F806F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1" name="Freeform: Shape 54">
                <a:extLst>
                  <a:ext uri="{FF2B5EF4-FFF2-40B4-BE49-F238E27FC236}">
                    <a16:creationId xmlns:a16="http://schemas.microsoft.com/office/drawing/2014/main" id="{7F74C3AE-EFA6-406C-8CC9-06D35DD7E91A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2" name="Freeform: Shape 55">
                <a:extLst>
                  <a:ext uri="{FF2B5EF4-FFF2-40B4-BE49-F238E27FC236}">
                    <a16:creationId xmlns:a16="http://schemas.microsoft.com/office/drawing/2014/main" id="{313371EC-0FB1-4682-8C00-0E7A1D5EFB85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3" name="Freeform: Shape 56">
                <a:extLst>
                  <a:ext uri="{FF2B5EF4-FFF2-40B4-BE49-F238E27FC236}">
                    <a16:creationId xmlns:a16="http://schemas.microsoft.com/office/drawing/2014/main" id="{F3258866-E698-4C54-9256-5431857E5B36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4" name="Freeform: Shape 60">
                <a:extLst>
                  <a:ext uri="{FF2B5EF4-FFF2-40B4-BE49-F238E27FC236}">
                    <a16:creationId xmlns:a16="http://schemas.microsoft.com/office/drawing/2014/main" id="{09A25101-3917-4384-B804-A2D6A7CA3BE5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5" name="Freeform: Shape 61">
                <a:extLst>
                  <a:ext uri="{FF2B5EF4-FFF2-40B4-BE49-F238E27FC236}">
                    <a16:creationId xmlns:a16="http://schemas.microsoft.com/office/drawing/2014/main" id="{DF925C41-0FE6-4F41-A2FC-A0EBB6B63A26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6" name="Freeform: Shape 62">
                <a:extLst>
                  <a:ext uri="{FF2B5EF4-FFF2-40B4-BE49-F238E27FC236}">
                    <a16:creationId xmlns:a16="http://schemas.microsoft.com/office/drawing/2014/main" id="{3AB9AF7E-2E87-4E87-8F0D-D6D049A3F2C5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9A886A6-6830-4AE1-AE0E-191001E82312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1CC77C86-93C2-4778-9814-D78B376469F5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5CC0249-2CFD-44BD-B1F5-2BBA527744A5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0" name="Freeform: Shape 72">
                <a:extLst>
                  <a:ext uri="{FF2B5EF4-FFF2-40B4-BE49-F238E27FC236}">
                    <a16:creationId xmlns:a16="http://schemas.microsoft.com/office/drawing/2014/main" id="{82CB06F4-E23A-4E99-9947-B522F370FB41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1" name="Freeform: Shape 73">
                <a:extLst>
                  <a:ext uri="{FF2B5EF4-FFF2-40B4-BE49-F238E27FC236}">
                    <a16:creationId xmlns:a16="http://schemas.microsoft.com/office/drawing/2014/main" id="{49BA4D50-25FF-4532-A56A-8814EE3CC3E4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2" name="Freeform: Shape 74">
                <a:extLst>
                  <a:ext uri="{FF2B5EF4-FFF2-40B4-BE49-F238E27FC236}">
                    <a16:creationId xmlns:a16="http://schemas.microsoft.com/office/drawing/2014/main" id="{2DC86C1E-FD5B-4E44-9018-946B3A98D80D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3" name="Freeform: Shape 78">
                <a:extLst>
                  <a:ext uri="{FF2B5EF4-FFF2-40B4-BE49-F238E27FC236}">
                    <a16:creationId xmlns:a16="http://schemas.microsoft.com/office/drawing/2014/main" id="{256F2023-F20E-454B-A965-6F2628107045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4" name="Freeform: Shape 79">
                <a:extLst>
                  <a:ext uri="{FF2B5EF4-FFF2-40B4-BE49-F238E27FC236}">
                    <a16:creationId xmlns:a16="http://schemas.microsoft.com/office/drawing/2014/main" id="{46FB755D-D1A2-4C5B-A6D4-053868FF5B98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5" name="Freeform: Shape 80">
                <a:extLst>
                  <a:ext uri="{FF2B5EF4-FFF2-40B4-BE49-F238E27FC236}">
                    <a16:creationId xmlns:a16="http://schemas.microsoft.com/office/drawing/2014/main" id="{B6EF7E1B-EABB-47A8-B4D7-86B5FF772BB3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B6285BA-1966-4083-A35B-E968B97C3D78}"/>
                </a:ext>
              </a:extLst>
            </p:cNvPr>
            <p:cNvGrpSpPr/>
            <p:nvPr/>
          </p:nvGrpSpPr>
          <p:grpSpPr>
            <a:xfrm rot="11700000">
              <a:off x="10646921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E629526C-A161-4A1F-8290-8995D1290BDB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FAE967EE-05CF-4509-A806-1845F26CC4F1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BAA76B9C-2353-4BF7-86AE-1497698091C3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602222C-D742-41D7-BFE9-A798F56D1373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729F8AD-BF25-4B33-B8C0-DD18208B2D69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9E85C559-8F03-4E79-B668-90817075D578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68692BF-5FF2-451E-BCBB-C75670F736B0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6E8C00E5-9098-4984-B26B-B58C51ECD057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9365B9FD-61CC-4973-9B25-5231A59DEF12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02BF1CA9-6492-42E7-9816-FA8BCD8CD806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11BC25B3-5223-43D8-9236-6A220C6E025A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C59C2A8C-E09D-4342-830F-766E8143CDD9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09649436-1F5F-42C9-B984-2FABA689043B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0AE0C888-73E4-4220-AA1C-CB661F73ED85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884C47D-921E-40DB-8633-F793B436009C}"/>
              </a:ext>
            </a:extLst>
          </p:cNvPr>
          <p:cNvGrpSpPr/>
          <p:nvPr/>
        </p:nvGrpSpPr>
        <p:grpSpPr>
          <a:xfrm>
            <a:off x="1421331" y="905396"/>
            <a:ext cx="1587639" cy="336270"/>
            <a:chOff x="3127629" y="2614355"/>
            <a:chExt cx="5936742" cy="1257431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230CCDD-DE55-4A8D-AE2F-B5925C3E5DF9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651C867-A1C6-4C7F-90AD-41A0149B3B4F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25D53B-1797-4E0B-A014-20259D7E49DF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1ED2A2B1-8903-46AB-9C8C-FB436BB38A0A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E731D58-DDB2-4871-8BAA-7720DF5E59E0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6418A3F-8DFA-4F8D-88C3-506784A1D0E5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65A626A3-BF2D-42F5-848A-EE3399D9474B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D521ED6-B8B3-45C0-B921-7DB6B58D0626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79E309B-A7EA-427E-9725-E71C3843167C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0549EB3-25B7-4A47-81CE-66835114A61A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E5DAEE3-6D08-42AD-B26B-90296FF30CF4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845F0888-4B60-4432-8AB4-F4AF4B1EC6F8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B208DAF-1E5F-4E9D-AF6D-F911D79FB91F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1578819-4E58-40DB-AAEC-347E35C1237A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26A92BE-4E36-4659-B42B-5372D9801184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104776FF-A055-47C6-83C2-7A4647F29049}"/>
              </a:ext>
            </a:extLst>
          </p:cNvPr>
          <p:cNvSpPr txBox="1"/>
          <p:nvPr/>
        </p:nvSpPr>
        <p:spPr>
          <a:xfrm>
            <a:off x="4385561" y="5243346"/>
            <a:ext cx="134826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B7B9B51-9917-4C7A-AC71-7CA494AF2D29}"/>
              </a:ext>
            </a:extLst>
          </p:cNvPr>
          <p:cNvSpPr txBox="1"/>
          <p:nvPr/>
        </p:nvSpPr>
        <p:spPr>
          <a:xfrm>
            <a:off x="3134542" y="5655569"/>
            <a:ext cx="14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Description</a:t>
            </a:r>
            <a:endParaRPr lang="en-ID" sz="1200" b="1" dirty="0">
              <a:latin typeface="+mj-lt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EE31948-EF4A-4EA0-AB71-1E00182F64F4}"/>
              </a:ext>
            </a:extLst>
          </p:cNvPr>
          <p:cNvSpPr txBox="1"/>
          <p:nvPr/>
        </p:nvSpPr>
        <p:spPr>
          <a:xfrm>
            <a:off x="1323922" y="1903403"/>
            <a:ext cx="2885645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1B2CF3EC-FF57-4930-A6F2-9783983AC3F8}"/>
              </a:ext>
            </a:extLst>
          </p:cNvPr>
          <p:cNvSpPr/>
          <p:nvPr/>
        </p:nvSpPr>
        <p:spPr>
          <a:xfrm>
            <a:off x="1394992" y="2497954"/>
            <a:ext cx="1393115" cy="39383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671D183-4E6A-41CE-9247-C82F13C42F22}"/>
              </a:ext>
            </a:extLst>
          </p:cNvPr>
          <p:cNvSpPr txBox="1"/>
          <p:nvPr/>
        </p:nvSpPr>
        <p:spPr>
          <a:xfrm>
            <a:off x="1426646" y="2592959"/>
            <a:ext cx="132980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</a:rPr>
              <a:t>Go to next slide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833010D-8988-4EC9-B9E8-664E8D5F9327}"/>
              </a:ext>
            </a:extLst>
          </p:cNvPr>
          <p:cNvSpPr txBox="1"/>
          <p:nvPr/>
        </p:nvSpPr>
        <p:spPr>
          <a:xfrm>
            <a:off x="2953673" y="5243346"/>
            <a:ext cx="14989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3"/>
                </a:solidFill>
                <a:latin typeface="+mj-lt"/>
              </a:rPr>
              <a:t>+12.745</a:t>
            </a:r>
            <a:endParaRPr lang="en-ID" sz="27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244685B-65D8-4E8C-8F1A-1C61BCBDB730}"/>
              </a:ext>
            </a:extLst>
          </p:cNvPr>
          <p:cNvSpPr txBox="1"/>
          <p:nvPr/>
        </p:nvSpPr>
        <p:spPr>
          <a:xfrm>
            <a:off x="7477375" y="5243346"/>
            <a:ext cx="134826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D536A34-28CB-41AB-ADFC-B9A9E62490D7}"/>
              </a:ext>
            </a:extLst>
          </p:cNvPr>
          <p:cNvSpPr txBox="1"/>
          <p:nvPr/>
        </p:nvSpPr>
        <p:spPr>
          <a:xfrm>
            <a:off x="6226356" y="5655569"/>
            <a:ext cx="14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Description</a:t>
            </a:r>
            <a:endParaRPr lang="en-ID" sz="1200" b="1" dirty="0">
              <a:latin typeface="+mj-lt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4C1EDF5-5E3F-4801-B2D1-D9EC32C3FD67}"/>
              </a:ext>
            </a:extLst>
          </p:cNvPr>
          <p:cNvSpPr txBox="1"/>
          <p:nvPr/>
        </p:nvSpPr>
        <p:spPr>
          <a:xfrm>
            <a:off x="6045487" y="5243346"/>
            <a:ext cx="14989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4"/>
                </a:solidFill>
                <a:latin typeface="+mj-lt"/>
              </a:rPr>
              <a:t>+99.345</a:t>
            </a:r>
            <a:endParaRPr lang="en-ID" sz="27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470A24E-B680-4242-ACD6-C8F1CEE8536D}"/>
              </a:ext>
            </a:extLst>
          </p:cNvPr>
          <p:cNvSpPr txBox="1"/>
          <p:nvPr/>
        </p:nvSpPr>
        <p:spPr>
          <a:xfrm>
            <a:off x="4385561" y="4066037"/>
            <a:ext cx="134826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D9A4FAC-58AC-47DA-AA5A-AA72BE4F1193}"/>
              </a:ext>
            </a:extLst>
          </p:cNvPr>
          <p:cNvSpPr txBox="1"/>
          <p:nvPr/>
        </p:nvSpPr>
        <p:spPr>
          <a:xfrm>
            <a:off x="3134542" y="4478260"/>
            <a:ext cx="14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Description</a:t>
            </a:r>
            <a:endParaRPr lang="en-ID" sz="1200" b="1" dirty="0">
              <a:latin typeface="+mj-lt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4EE7BA6-28A9-4BF5-89E9-C3ED3DB80C0D}"/>
              </a:ext>
            </a:extLst>
          </p:cNvPr>
          <p:cNvSpPr txBox="1"/>
          <p:nvPr/>
        </p:nvSpPr>
        <p:spPr>
          <a:xfrm>
            <a:off x="2953673" y="4066038"/>
            <a:ext cx="14989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1"/>
                </a:solidFill>
                <a:latin typeface="+mj-lt"/>
              </a:rPr>
              <a:t>+43.856</a:t>
            </a:r>
            <a:endParaRPr lang="en-ID" sz="27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C47C84A-7E13-4E29-BFCF-95F4E12D3A8C}"/>
              </a:ext>
            </a:extLst>
          </p:cNvPr>
          <p:cNvSpPr txBox="1"/>
          <p:nvPr/>
        </p:nvSpPr>
        <p:spPr>
          <a:xfrm>
            <a:off x="7477375" y="4066037"/>
            <a:ext cx="134826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5D99876-3916-4F2B-BD43-ABA8906A519E}"/>
              </a:ext>
            </a:extLst>
          </p:cNvPr>
          <p:cNvSpPr txBox="1"/>
          <p:nvPr/>
        </p:nvSpPr>
        <p:spPr>
          <a:xfrm>
            <a:off x="6226356" y="4478260"/>
            <a:ext cx="14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Description</a:t>
            </a:r>
            <a:endParaRPr lang="en-ID" sz="1200" b="1" dirty="0">
              <a:latin typeface="+mj-lt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5EFF262-E862-4249-ABB7-F58EF642799B}"/>
              </a:ext>
            </a:extLst>
          </p:cNvPr>
          <p:cNvSpPr txBox="1"/>
          <p:nvPr/>
        </p:nvSpPr>
        <p:spPr>
          <a:xfrm>
            <a:off x="6045487" y="4066038"/>
            <a:ext cx="14989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2"/>
                </a:solidFill>
                <a:latin typeface="+mj-lt"/>
              </a:rPr>
              <a:t>+22.857</a:t>
            </a:r>
            <a:endParaRPr lang="en-ID" sz="27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2103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/>
      <p:bldP spid="98" grpId="0"/>
      <p:bldP spid="100" grpId="0"/>
      <p:bldP spid="109" grpId="0"/>
      <p:bldP spid="111" grpId="0" animBg="1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579C23-A766-4A11-8DBF-D64B40300D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Portfolio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088AEB8-894A-40A0-92B8-6837052E57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063" y="2422525"/>
            <a:ext cx="1250950" cy="1250950"/>
          </a:xfr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6DA08FA-509A-4649-B4CE-23EE0227210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0" y="2422525"/>
            <a:ext cx="1250950" cy="1250950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6FF59BC-E6CD-4F08-9A8F-92F99A04F88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6525" y="2422525"/>
            <a:ext cx="1250950" cy="1250950"/>
          </a:xfr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EA3BA25B-E6DC-4155-B29C-328B089D56F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6550" y="2422525"/>
            <a:ext cx="1250950" cy="1250950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B139D6C8-8ABA-4593-A007-844DB1EC4BD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4988" y="2422525"/>
            <a:ext cx="1250950" cy="1250950"/>
          </a:xfr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AE079A0-1B87-4E81-A34C-CCC7E16B68D8}"/>
              </a:ext>
            </a:extLst>
          </p:cNvPr>
          <p:cNvGrpSpPr/>
          <p:nvPr/>
        </p:nvGrpSpPr>
        <p:grpSpPr>
          <a:xfrm>
            <a:off x="857932" y="3456924"/>
            <a:ext cx="448052" cy="432237"/>
            <a:chOff x="3100391" y="5395965"/>
            <a:chExt cx="957882" cy="924073"/>
          </a:xfrm>
          <a:solidFill>
            <a:schemeClr val="accent1"/>
          </a:solidFill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11CC917-468A-4DD1-A261-5FFEF5C9CDFB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FF4D002-1C36-4A93-AB91-6305DAF6618F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C1F9108-7DCF-4A08-8EB2-381A972C275B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2AEE8B0-7F18-43F3-99F9-133522E4A2D4}"/>
              </a:ext>
            </a:extLst>
          </p:cNvPr>
          <p:cNvGrpSpPr/>
          <p:nvPr/>
        </p:nvGrpSpPr>
        <p:grpSpPr>
          <a:xfrm>
            <a:off x="2327457" y="3456924"/>
            <a:ext cx="448052" cy="432237"/>
            <a:chOff x="3100391" y="5395965"/>
            <a:chExt cx="957882" cy="924073"/>
          </a:xfrm>
          <a:solidFill>
            <a:schemeClr val="accent2"/>
          </a:solidFill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20714EE-E913-4D21-B492-25C0DC0C3745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460D8F-6A39-4C57-8F2D-F80D43B68A89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63BE55D-E982-4CA8-95DC-60AB0D7B3D60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3D2A841-D8F1-4C84-9460-F38D26DEBFB0}"/>
              </a:ext>
            </a:extLst>
          </p:cNvPr>
          <p:cNvGrpSpPr/>
          <p:nvPr/>
        </p:nvGrpSpPr>
        <p:grpSpPr>
          <a:xfrm>
            <a:off x="3796981" y="3456924"/>
            <a:ext cx="448052" cy="432237"/>
            <a:chOff x="3100391" y="5395965"/>
            <a:chExt cx="957882" cy="924073"/>
          </a:xfrm>
          <a:solidFill>
            <a:schemeClr val="accent3"/>
          </a:solidFill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3D2FC56-8B0A-49ED-AD2E-94088480278A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2AF2CEE-45DE-4081-81B7-35481BDB550C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CAD07B3-B931-41DF-8AD2-A60007500F35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2C86F81-0D30-46E4-9883-4CF131E65568}"/>
              </a:ext>
            </a:extLst>
          </p:cNvPr>
          <p:cNvGrpSpPr/>
          <p:nvPr/>
        </p:nvGrpSpPr>
        <p:grpSpPr>
          <a:xfrm>
            <a:off x="5266506" y="3456924"/>
            <a:ext cx="448052" cy="432237"/>
            <a:chOff x="3100391" y="5395965"/>
            <a:chExt cx="957882" cy="924073"/>
          </a:xfrm>
          <a:solidFill>
            <a:schemeClr val="accent4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DE53A8E-3C22-47C9-8D18-6B987D051FCE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8D8FA92-26BD-4C34-8144-17E3B0FCD084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09C8392-E669-4A82-A47A-4643F3FD8C89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903AE61-44CA-45FF-AE15-74AB334D459C}"/>
              </a:ext>
            </a:extLst>
          </p:cNvPr>
          <p:cNvGrpSpPr/>
          <p:nvPr/>
        </p:nvGrpSpPr>
        <p:grpSpPr>
          <a:xfrm>
            <a:off x="6736030" y="3456924"/>
            <a:ext cx="448052" cy="432237"/>
            <a:chOff x="3100391" y="5395965"/>
            <a:chExt cx="957882" cy="924073"/>
          </a:xfrm>
          <a:solidFill>
            <a:schemeClr val="accent5"/>
          </a:solidFill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5F13E79-A301-4C93-8F76-090EF1BD6E8A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AA0DB054-CA61-4DCA-AC73-1A29456CE41F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2C695A9-E53B-4DCB-8926-DAC486990052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6CBE2046-DDE9-461B-8EC4-4E724CF4279B}"/>
              </a:ext>
            </a:extLst>
          </p:cNvPr>
          <p:cNvSpPr txBox="1"/>
          <p:nvPr/>
        </p:nvSpPr>
        <p:spPr>
          <a:xfrm>
            <a:off x="847446" y="3552670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01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DD20A6AD-D3B8-4CC6-8DBA-19C1B3D21151}"/>
              </a:ext>
            </a:extLst>
          </p:cNvPr>
          <p:cNvSpPr txBox="1"/>
          <p:nvPr/>
        </p:nvSpPr>
        <p:spPr>
          <a:xfrm>
            <a:off x="2316970" y="3552670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02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DDB6B636-2994-4B35-BE39-6315BA65A779}"/>
              </a:ext>
            </a:extLst>
          </p:cNvPr>
          <p:cNvSpPr txBox="1"/>
          <p:nvPr/>
        </p:nvSpPr>
        <p:spPr>
          <a:xfrm>
            <a:off x="3786495" y="3552670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03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73D0176-4F2A-4411-997C-DEBEE36F29FD}"/>
              </a:ext>
            </a:extLst>
          </p:cNvPr>
          <p:cNvSpPr txBox="1"/>
          <p:nvPr/>
        </p:nvSpPr>
        <p:spPr>
          <a:xfrm>
            <a:off x="5256019" y="3552670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04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B513D8A-C607-4D44-92C1-0F252C393F52}"/>
              </a:ext>
            </a:extLst>
          </p:cNvPr>
          <p:cNvSpPr txBox="1"/>
          <p:nvPr/>
        </p:nvSpPr>
        <p:spPr>
          <a:xfrm>
            <a:off x="6725544" y="3552670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05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9FCDE5D-86ED-4105-A73B-97A4E0454FF4}"/>
              </a:ext>
            </a:extLst>
          </p:cNvPr>
          <p:cNvSpPr txBox="1"/>
          <p:nvPr/>
        </p:nvSpPr>
        <p:spPr>
          <a:xfrm>
            <a:off x="897577" y="4434242"/>
            <a:ext cx="147593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B40E886-F28D-4362-B9C7-53E7F17B2CED}"/>
              </a:ext>
            </a:extLst>
          </p:cNvPr>
          <p:cNvSpPr txBox="1"/>
          <p:nvPr/>
        </p:nvSpPr>
        <p:spPr>
          <a:xfrm>
            <a:off x="897576" y="4178353"/>
            <a:ext cx="14759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925A990-CE2D-44AD-ACD5-ED771A61656F}"/>
              </a:ext>
            </a:extLst>
          </p:cNvPr>
          <p:cNvSpPr txBox="1"/>
          <p:nvPr/>
        </p:nvSpPr>
        <p:spPr>
          <a:xfrm>
            <a:off x="2368643" y="4434242"/>
            <a:ext cx="147593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5000D25B-F964-4868-93C9-08C06D1E8423}"/>
              </a:ext>
            </a:extLst>
          </p:cNvPr>
          <p:cNvSpPr txBox="1"/>
          <p:nvPr/>
        </p:nvSpPr>
        <p:spPr>
          <a:xfrm>
            <a:off x="2368642" y="4178353"/>
            <a:ext cx="14759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DD9C9B2-71E5-4576-91AA-37FE3F5F33DC}"/>
              </a:ext>
            </a:extLst>
          </p:cNvPr>
          <p:cNvSpPr txBox="1"/>
          <p:nvPr/>
        </p:nvSpPr>
        <p:spPr>
          <a:xfrm>
            <a:off x="3839709" y="4434242"/>
            <a:ext cx="147593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13CEBDB-D28B-4F5D-9D44-55AF233BC597}"/>
              </a:ext>
            </a:extLst>
          </p:cNvPr>
          <p:cNvSpPr txBox="1"/>
          <p:nvPr/>
        </p:nvSpPr>
        <p:spPr>
          <a:xfrm>
            <a:off x="3839708" y="4178353"/>
            <a:ext cx="14759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3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F2AC4688-A945-4AF4-8FC9-48B219C02F03}"/>
              </a:ext>
            </a:extLst>
          </p:cNvPr>
          <p:cNvSpPr txBox="1"/>
          <p:nvPr/>
        </p:nvSpPr>
        <p:spPr>
          <a:xfrm>
            <a:off x="5310775" y="4434242"/>
            <a:ext cx="147593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8925EA9-5731-41EC-A77B-F5B9564E4BC3}"/>
              </a:ext>
            </a:extLst>
          </p:cNvPr>
          <p:cNvSpPr txBox="1"/>
          <p:nvPr/>
        </p:nvSpPr>
        <p:spPr>
          <a:xfrm>
            <a:off x="5310773" y="4178353"/>
            <a:ext cx="14759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4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D4BBA7C9-4A94-4245-A029-0A2FE4362CC5}"/>
              </a:ext>
            </a:extLst>
          </p:cNvPr>
          <p:cNvSpPr txBox="1"/>
          <p:nvPr/>
        </p:nvSpPr>
        <p:spPr>
          <a:xfrm>
            <a:off x="6781840" y="4434242"/>
            <a:ext cx="147593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C974EF8-449A-47F0-A400-12A80176A50E}"/>
              </a:ext>
            </a:extLst>
          </p:cNvPr>
          <p:cNvSpPr txBox="1"/>
          <p:nvPr/>
        </p:nvSpPr>
        <p:spPr>
          <a:xfrm>
            <a:off x="6781839" y="4178353"/>
            <a:ext cx="14759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5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5"/>
              </a:solidFill>
              <a:latin typeface="+mj-lt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3E43B32-5E7B-4C50-A078-07CE3F1D671B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ADE58DC-7794-47F5-B92C-16D5F8EDB3F6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3D542E3-3744-400A-BD78-D2F3CFA6C964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11403B92-39D2-4AD9-8560-032867B506A3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8E41AB5-B5C4-4E93-AEAA-DA9E89BD4480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DFE78F3-EC77-4359-863F-597B63914981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0FA9C0CC-1DD6-4D27-8472-260BC100FBB6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227B436A-7F34-468C-A405-3CBD564AD08C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E2635BD-A9A5-434C-A77E-804D4E8440AD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EDCA871E-71E6-4653-9DDD-D8B6D04FADC5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A7B5F61D-B51D-4024-AA31-93B06A1158CB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50E9B9E-939C-413F-8C9E-39FC0044DBE5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FAEA486-513A-4307-A01B-57F751F13351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629AB63C-F5AB-42A0-BBF6-F52531EE11AF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7F14555E-5D7B-47C9-B893-B86C8D3FB22F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966C1521-8C85-453B-9DDB-46A5055D7D6D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465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42" grpId="0"/>
      <p:bldP spid="144" grpId="0"/>
      <p:bldP spid="146" grpId="0"/>
      <p:bldP spid="148" grpId="0"/>
      <p:bldP spid="150" grpId="0"/>
      <p:bldP spid="152" grpId="0"/>
      <p:bldP spid="154" grpId="0"/>
      <p:bldP spid="158" grpId="0"/>
      <p:bldP spid="159" grpId="0"/>
      <p:bldP spid="162" grpId="0"/>
      <p:bldP spid="163" grpId="0"/>
      <p:bldP spid="166" grpId="0"/>
      <p:bldP spid="167" grpId="0"/>
      <p:bldP spid="170" grpId="0"/>
      <p:bldP spid="1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F0B75295-E160-4498-9C40-04025D2A5B2B}"/>
              </a:ext>
            </a:extLst>
          </p:cNvPr>
          <p:cNvSpPr/>
          <p:nvPr/>
        </p:nvSpPr>
        <p:spPr>
          <a:xfrm>
            <a:off x="4808136" y="2200590"/>
            <a:ext cx="4335864" cy="4657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E3F8620-368B-432E-87C6-C86915432731}"/>
              </a:ext>
            </a:extLst>
          </p:cNvPr>
          <p:cNvGrpSpPr/>
          <p:nvPr/>
        </p:nvGrpSpPr>
        <p:grpSpPr>
          <a:xfrm>
            <a:off x="7425896" y="4844378"/>
            <a:ext cx="402894" cy="389215"/>
            <a:chOff x="4664022" y="652013"/>
            <a:chExt cx="1380268" cy="1333405"/>
          </a:xfrm>
          <a:solidFill>
            <a:schemeClr val="bg2"/>
          </a:solidFill>
        </p:grpSpPr>
        <p:sp>
          <p:nvSpPr>
            <p:cNvPr id="92" name="Freeform: Shape 48">
              <a:extLst>
                <a:ext uri="{FF2B5EF4-FFF2-40B4-BE49-F238E27FC236}">
                  <a16:creationId xmlns:a16="http://schemas.microsoft.com/office/drawing/2014/main" id="{94C4694A-0597-41D2-8847-96679B8BBEB5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3" name="Freeform: Shape 49">
              <a:extLst>
                <a:ext uri="{FF2B5EF4-FFF2-40B4-BE49-F238E27FC236}">
                  <a16:creationId xmlns:a16="http://schemas.microsoft.com/office/drawing/2014/main" id="{D3EDA1EF-DE53-452A-9656-DC4015CC6E2A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4" name="Freeform: Shape 50">
              <a:extLst>
                <a:ext uri="{FF2B5EF4-FFF2-40B4-BE49-F238E27FC236}">
                  <a16:creationId xmlns:a16="http://schemas.microsoft.com/office/drawing/2014/main" id="{DFBBDF19-3A35-472C-8380-DD4065A08F21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5" name="Freeform: Shape 51">
              <a:extLst>
                <a:ext uri="{FF2B5EF4-FFF2-40B4-BE49-F238E27FC236}">
                  <a16:creationId xmlns:a16="http://schemas.microsoft.com/office/drawing/2014/main" id="{34F56109-26BF-4C64-A133-A7C713E9A262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6" name="Freeform: Shape 52">
              <a:extLst>
                <a:ext uri="{FF2B5EF4-FFF2-40B4-BE49-F238E27FC236}">
                  <a16:creationId xmlns:a16="http://schemas.microsoft.com/office/drawing/2014/main" id="{935DDA26-AA13-4A52-9E37-DE8CE436739E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7" name="Freeform: Shape 53">
              <a:extLst>
                <a:ext uri="{FF2B5EF4-FFF2-40B4-BE49-F238E27FC236}">
                  <a16:creationId xmlns:a16="http://schemas.microsoft.com/office/drawing/2014/main" id="{E78549AD-2491-4BF5-B6CE-9BB81F48DC19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8" name="Freeform: Shape 54">
              <a:extLst>
                <a:ext uri="{FF2B5EF4-FFF2-40B4-BE49-F238E27FC236}">
                  <a16:creationId xmlns:a16="http://schemas.microsoft.com/office/drawing/2014/main" id="{95732A58-9DB9-4B0B-87A3-2B240FDF195A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9" name="Freeform: Shape 55">
              <a:extLst>
                <a:ext uri="{FF2B5EF4-FFF2-40B4-BE49-F238E27FC236}">
                  <a16:creationId xmlns:a16="http://schemas.microsoft.com/office/drawing/2014/main" id="{A4A41043-CC7E-46E1-B30F-2F6A1909A503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0" name="Freeform: Shape 56">
              <a:extLst>
                <a:ext uri="{FF2B5EF4-FFF2-40B4-BE49-F238E27FC236}">
                  <a16:creationId xmlns:a16="http://schemas.microsoft.com/office/drawing/2014/main" id="{B8A26D55-5426-4280-AE4B-7660A48716B9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1" name="Freeform: Shape 57">
              <a:extLst>
                <a:ext uri="{FF2B5EF4-FFF2-40B4-BE49-F238E27FC236}">
                  <a16:creationId xmlns:a16="http://schemas.microsoft.com/office/drawing/2014/main" id="{07CA22A5-A247-474A-ACDE-FCD8942406FC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2" name="Freeform: Shape 58">
              <a:extLst>
                <a:ext uri="{FF2B5EF4-FFF2-40B4-BE49-F238E27FC236}">
                  <a16:creationId xmlns:a16="http://schemas.microsoft.com/office/drawing/2014/main" id="{67C5BBCA-F71B-4579-8F3C-FBB57D6C0C91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3" name="Freeform: Shape 59">
              <a:extLst>
                <a:ext uri="{FF2B5EF4-FFF2-40B4-BE49-F238E27FC236}">
                  <a16:creationId xmlns:a16="http://schemas.microsoft.com/office/drawing/2014/main" id="{C9F6A185-D926-4585-9646-171A8B48310C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4" name="Freeform: Shape 60">
              <a:extLst>
                <a:ext uri="{FF2B5EF4-FFF2-40B4-BE49-F238E27FC236}">
                  <a16:creationId xmlns:a16="http://schemas.microsoft.com/office/drawing/2014/main" id="{59387B08-4BB3-47F5-9B45-3FF285F72BC9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5" name="Freeform: Shape 61">
              <a:extLst>
                <a:ext uri="{FF2B5EF4-FFF2-40B4-BE49-F238E27FC236}">
                  <a16:creationId xmlns:a16="http://schemas.microsoft.com/office/drawing/2014/main" id="{A96F8395-6054-42CB-BAAF-C775820B173B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6" name="Freeform: Shape 62">
              <a:extLst>
                <a:ext uri="{FF2B5EF4-FFF2-40B4-BE49-F238E27FC236}">
                  <a16:creationId xmlns:a16="http://schemas.microsoft.com/office/drawing/2014/main" id="{3D388F13-300C-4F07-8C5A-0D254CEAC6E6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7" name="Freeform: Shape 63">
              <a:extLst>
                <a:ext uri="{FF2B5EF4-FFF2-40B4-BE49-F238E27FC236}">
                  <a16:creationId xmlns:a16="http://schemas.microsoft.com/office/drawing/2014/main" id="{6344ACE2-730B-4664-AE8D-29F16A05BD84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8" name="Freeform: Shape 64">
              <a:extLst>
                <a:ext uri="{FF2B5EF4-FFF2-40B4-BE49-F238E27FC236}">
                  <a16:creationId xmlns:a16="http://schemas.microsoft.com/office/drawing/2014/main" id="{481D3452-61BE-4A9E-83DC-856529266D0E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9" name="Freeform: Shape 65">
              <a:extLst>
                <a:ext uri="{FF2B5EF4-FFF2-40B4-BE49-F238E27FC236}">
                  <a16:creationId xmlns:a16="http://schemas.microsoft.com/office/drawing/2014/main" id="{3457D5EF-CFC9-404B-996D-627A13FFDD34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0" name="Freeform: Shape 66">
              <a:extLst>
                <a:ext uri="{FF2B5EF4-FFF2-40B4-BE49-F238E27FC236}">
                  <a16:creationId xmlns:a16="http://schemas.microsoft.com/office/drawing/2014/main" id="{6C59FA5D-4233-4871-B69E-734637FEBA23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1" name="Freeform: Shape 67">
              <a:extLst>
                <a:ext uri="{FF2B5EF4-FFF2-40B4-BE49-F238E27FC236}">
                  <a16:creationId xmlns:a16="http://schemas.microsoft.com/office/drawing/2014/main" id="{FBB3413E-911B-454D-A429-649CEED25892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2" name="Freeform: Shape 68">
              <a:extLst>
                <a:ext uri="{FF2B5EF4-FFF2-40B4-BE49-F238E27FC236}">
                  <a16:creationId xmlns:a16="http://schemas.microsoft.com/office/drawing/2014/main" id="{F6AB3C5B-5821-436E-8537-C692039ECBE3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3" name="Freeform: Shape 69">
              <a:extLst>
                <a:ext uri="{FF2B5EF4-FFF2-40B4-BE49-F238E27FC236}">
                  <a16:creationId xmlns:a16="http://schemas.microsoft.com/office/drawing/2014/main" id="{9CE29A8C-6669-4504-A048-9973F3B9A80D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4" name="Freeform: Shape 70">
              <a:extLst>
                <a:ext uri="{FF2B5EF4-FFF2-40B4-BE49-F238E27FC236}">
                  <a16:creationId xmlns:a16="http://schemas.microsoft.com/office/drawing/2014/main" id="{2B8ED698-BEAB-4CFF-B234-8EC079A300EF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5" name="Freeform: Shape 71">
              <a:extLst>
                <a:ext uri="{FF2B5EF4-FFF2-40B4-BE49-F238E27FC236}">
                  <a16:creationId xmlns:a16="http://schemas.microsoft.com/office/drawing/2014/main" id="{5650ED64-55CA-4000-BAE3-63F91DC76355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6" name="Freeform: Shape 72">
              <a:extLst>
                <a:ext uri="{FF2B5EF4-FFF2-40B4-BE49-F238E27FC236}">
                  <a16:creationId xmlns:a16="http://schemas.microsoft.com/office/drawing/2014/main" id="{BD291423-752B-47C3-8115-C06825752BB6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7" name="Freeform: Shape 73">
              <a:extLst>
                <a:ext uri="{FF2B5EF4-FFF2-40B4-BE49-F238E27FC236}">
                  <a16:creationId xmlns:a16="http://schemas.microsoft.com/office/drawing/2014/main" id="{D0863818-AA2D-4F27-BB1A-37617A8398EF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8" name="Freeform: Shape 74">
              <a:extLst>
                <a:ext uri="{FF2B5EF4-FFF2-40B4-BE49-F238E27FC236}">
                  <a16:creationId xmlns:a16="http://schemas.microsoft.com/office/drawing/2014/main" id="{544FF98E-702D-4C6D-BCD3-5DFE348594D6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9" name="Freeform: Shape 75">
              <a:extLst>
                <a:ext uri="{FF2B5EF4-FFF2-40B4-BE49-F238E27FC236}">
                  <a16:creationId xmlns:a16="http://schemas.microsoft.com/office/drawing/2014/main" id="{57DDD043-A63B-4145-B2F1-CBCE25351740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76">
              <a:extLst>
                <a:ext uri="{FF2B5EF4-FFF2-40B4-BE49-F238E27FC236}">
                  <a16:creationId xmlns:a16="http://schemas.microsoft.com/office/drawing/2014/main" id="{F3C1491F-450F-4E62-9CA8-051D67B217D7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1" name="Freeform: Shape 77">
              <a:extLst>
                <a:ext uri="{FF2B5EF4-FFF2-40B4-BE49-F238E27FC236}">
                  <a16:creationId xmlns:a16="http://schemas.microsoft.com/office/drawing/2014/main" id="{03B27E71-CBC2-4DD8-ABFD-4742D91195B6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2" name="Freeform: Shape 78">
              <a:extLst>
                <a:ext uri="{FF2B5EF4-FFF2-40B4-BE49-F238E27FC236}">
                  <a16:creationId xmlns:a16="http://schemas.microsoft.com/office/drawing/2014/main" id="{59C197C9-3315-4A60-BECD-BE0ECF90657B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3" name="Freeform: Shape 79">
              <a:extLst>
                <a:ext uri="{FF2B5EF4-FFF2-40B4-BE49-F238E27FC236}">
                  <a16:creationId xmlns:a16="http://schemas.microsoft.com/office/drawing/2014/main" id="{C8F3FD80-C25C-43E2-A725-28DA7E0FF68E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4" name="Freeform: Shape 80">
              <a:extLst>
                <a:ext uri="{FF2B5EF4-FFF2-40B4-BE49-F238E27FC236}">
                  <a16:creationId xmlns:a16="http://schemas.microsoft.com/office/drawing/2014/main" id="{3997A334-6223-4701-8E33-0A7D63D6C8AE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5" name="Freeform: Shape 81">
              <a:extLst>
                <a:ext uri="{FF2B5EF4-FFF2-40B4-BE49-F238E27FC236}">
                  <a16:creationId xmlns:a16="http://schemas.microsoft.com/office/drawing/2014/main" id="{15689536-11B5-470A-A554-5203132AD3AB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6" name="Freeform: Shape 82">
              <a:extLst>
                <a:ext uri="{FF2B5EF4-FFF2-40B4-BE49-F238E27FC236}">
                  <a16:creationId xmlns:a16="http://schemas.microsoft.com/office/drawing/2014/main" id="{D2AF04F9-5658-4DDF-9230-9D5D9A4DA6BF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7" name="Freeform: Shape 83">
              <a:extLst>
                <a:ext uri="{FF2B5EF4-FFF2-40B4-BE49-F238E27FC236}">
                  <a16:creationId xmlns:a16="http://schemas.microsoft.com/office/drawing/2014/main" id="{8BF058B9-7F00-443E-BFB1-01394DCEC066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5D08DF6D-4175-4BA6-9184-80DFD3E78E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Portfolio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D0500C1-09DA-4DA8-9612-353404BAC8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5" b="24625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2153C52-C37B-45E4-8762-988C012F3B2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0" r="23450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7A7F87E-B134-4B04-A787-1525C627F23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r="8271"/>
          <a:stretch>
            <a:fillRect/>
          </a:stretch>
        </p:blipFill>
        <p:spPr/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590E0FF2-791F-4746-A353-B38C9107D8E2}"/>
              </a:ext>
            </a:extLst>
          </p:cNvPr>
          <p:cNvSpPr txBox="1"/>
          <p:nvPr/>
        </p:nvSpPr>
        <p:spPr>
          <a:xfrm>
            <a:off x="1313563" y="2456479"/>
            <a:ext cx="2075713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ABD895C-0143-4D68-A774-0A30AA59FD3B}"/>
              </a:ext>
            </a:extLst>
          </p:cNvPr>
          <p:cNvSpPr txBox="1"/>
          <p:nvPr/>
        </p:nvSpPr>
        <p:spPr>
          <a:xfrm>
            <a:off x="1313564" y="2200590"/>
            <a:ext cx="15595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0A23411-46A4-4FA9-B5BB-7BE623670597}"/>
              </a:ext>
            </a:extLst>
          </p:cNvPr>
          <p:cNvSpPr txBox="1"/>
          <p:nvPr/>
        </p:nvSpPr>
        <p:spPr>
          <a:xfrm>
            <a:off x="1313563" y="3711785"/>
            <a:ext cx="2075713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117B129-3623-4893-A263-E14E3A3FAB3F}"/>
              </a:ext>
            </a:extLst>
          </p:cNvPr>
          <p:cNvSpPr txBox="1"/>
          <p:nvPr/>
        </p:nvSpPr>
        <p:spPr>
          <a:xfrm>
            <a:off x="1313564" y="3455896"/>
            <a:ext cx="15595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DDF4015-7457-47EC-860E-C94A5C12D1A8}"/>
              </a:ext>
            </a:extLst>
          </p:cNvPr>
          <p:cNvSpPr txBox="1"/>
          <p:nvPr/>
        </p:nvSpPr>
        <p:spPr>
          <a:xfrm>
            <a:off x="5136624" y="6122722"/>
            <a:ext cx="2248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2">
                    <a:alpha val="30000"/>
                  </a:schemeClr>
                </a:solidFill>
                <a:latin typeface="+mj-lt"/>
              </a:rPr>
              <a:t>2020</a:t>
            </a:r>
            <a:endParaRPr lang="en-ID" sz="7200" b="1" dirty="0">
              <a:solidFill>
                <a:schemeClr val="bg2">
                  <a:alpha val="30000"/>
                </a:schemeClr>
              </a:solidFill>
              <a:latin typeface="+mj-lt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9DBC15B-64B7-40ED-8A46-F960CA422E14}"/>
              </a:ext>
            </a:extLst>
          </p:cNvPr>
          <p:cNvSpPr txBox="1"/>
          <p:nvPr/>
        </p:nvSpPr>
        <p:spPr>
          <a:xfrm>
            <a:off x="6962562" y="2903798"/>
            <a:ext cx="1976344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E447B27-DBC7-4ACB-99D7-FD365CEDAFFD}"/>
              </a:ext>
            </a:extLst>
          </p:cNvPr>
          <p:cNvSpPr txBox="1"/>
          <p:nvPr/>
        </p:nvSpPr>
        <p:spPr>
          <a:xfrm>
            <a:off x="5309827" y="3316021"/>
            <a:ext cx="14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  <a:latin typeface="+mj-lt"/>
              </a:rPr>
              <a:t>Total portfolio</a:t>
            </a:r>
            <a:endParaRPr lang="en-ID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F547FF7-6C57-452F-8E2B-AB3C32E7C10D}"/>
              </a:ext>
            </a:extLst>
          </p:cNvPr>
          <p:cNvSpPr txBox="1"/>
          <p:nvPr/>
        </p:nvSpPr>
        <p:spPr>
          <a:xfrm>
            <a:off x="5128958" y="2903799"/>
            <a:ext cx="14989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2"/>
                </a:solidFill>
                <a:latin typeface="+mj-lt"/>
              </a:rPr>
              <a:t>+22.857</a:t>
            </a:r>
            <a:endParaRPr lang="en-ID" sz="27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C093C7C-392F-4D21-8F9D-66459B5E87B9}"/>
              </a:ext>
            </a:extLst>
          </p:cNvPr>
          <p:cNvSpPr txBox="1"/>
          <p:nvPr/>
        </p:nvSpPr>
        <p:spPr>
          <a:xfrm>
            <a:off x="5309826" y="4923538"/>
            <a:ext cx="2075713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0B4E490-264D-4127-9BB7-FA77493B46E0}"/>
              </a:ext>
            </a:extLst>
          </p:cNvPr>
          <p:cNvSpPr txBox="1"/>
          <p:nvPr/>
        </p:nvSpPr>
        <p:spPr>
          <a:xfrm>
            <a:off x="5309827" y="4667649"/>
            <a:ext cx="15595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3AF0602C-C375-44F6-ABE6-C2561C9CDDC6}"/>
              </a:ext>
            </a:extLst>
          </p:cNvPr>
          <p:cNvSpPr/>
          <p:nvPr/>
        </p:nvSpPr>
        <p:spPr>
          <a:xfrm>
            <a:off x="1394992" y="4573255"/>
            <a:ext cx="1393115" cy="39383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6EA566A-DBBC-48BD-A0BF-2CCB688ABAB3}"/>
              </a:ext>
            </a:extLst>
          </p:cNvPr>
          <p:cNvSpPr txBox="1"/>
          <p:nvPr/>
        </p:nvSpPr>
        <p:spPr>
          <a:xfrm>
            <a:off x="1426646" y="4668260"/>
            <a:ext cx="132980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</a:rPr>
              <a:t>Go to next slide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5506F4B4-CF87-4993-98B9-469887887EE4}"/>
              </a:ext>
            </a:extLst>
          </p:cNvPr>
          <p:cNvSpPr/>
          <p:nvPr/>
        </p:nvSpPr>
        <p:spPr>
          <a:xfrm>
            <a:off x="1126767" y="2282540"/>
            <a:ext cx="100361" cy="100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F266DABC-96C8-44FB-A037-22F03F3BFE25}"/>
              </a:ext>
            </a:extLst>
          </p:cNvPr>
          <p:cNvSpPr/>
          <p:nvPr/>
        </p:nvSpPr>
        <p:spPr>
          <a:xfrm>
            <a:off x="1126767" y="3558304"/>
            <a:ext cx="100361" cy="1003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013478C-D7D0-4552-8C42-2C193D8CA441}"/>
              </a:ext>
            </a:extLst>
          </p:cNvPr>
          <p:cNvGrpSpPr/>
          <p:nvPr/>
        </p:nvGrpSpPr>
        <p:grpSpPr>
          <a:xfrm>
            <a:off x="7341303" y="4563807"/>
            <a:ext cx="563239" cy="566435"/>
            <a:chOff x="9403136" y="5004662"/>
            <a:chExt cx="1726026" cy="1735819"/>
          </a:xfrm>
          <a:solidFill>
            <a:schemeClr val="accent3"/>
          </a:solidFill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AA27842-5420-468F-91C7-98CC15AA9675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AFE458C-A571-40A6-948A-926C196C732A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5898055-38EF-45A7-A938-C1A5CEB1D651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EE3F851-41B9-4885-84A8-FE0085CFDA67}"/>
              </a:ext>
            </a:extLst>
          </p:cNvPr>
          <p:cNvGrpSpPr/>
          <p:nvPr/>
        </p:nvGrpSpPr>
        <p:grpSpPr>
          <a:xfrm>
            <a:off x="1421331" y="905396"/>
            <a:ext cx="1587639" cy="336270"/>
            <a:chOff x="3127629" y="2614355"/>
            <a:chExt cx="5936742" cy="125743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1F9E114-18D2-4FA0-9454-B4E955F1E1B3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5022355-C997-4250-A1D7-205810D9B962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520E3C0F-002C-4133-9EED-D19AC4E83020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1BFB8A23-A1C7-46A0-BCF7-94E03D850A97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A1B712EC-D18E-4D14-B732-977C13CF8FB2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1C13BAE-9132-4965-8DD9-3D6779F05759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F59407E0-A8AA-464A-8BBD-EE551A2A8426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AA5A4A79-2315-4919-9D20-7E0ECA486ACC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4A4A7F96-5A4D-4393-B3F5-369FE3650963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09C5AC86-BC8C-4CC1-A494-691D0CEB80ED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6D40686-353D-4050-9473-EB16981990A2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139A47AD-36FE-4D8F-9D5A-3E4FE6BE1A17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C774FB3F-B23D-4859-B551-B91E2EC5E90F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2EECACD-012F-455B-885C-0527F1CAF8B4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7700784C-0111-45C9-A475-ACCB0FFCE1F1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3019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20000" decel="6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5" grpId="0" build="p"/>
      <p:bldP spid="71" grpId="0"/>
      <p:bldP spid="73" grpId="0"/>
      <p:bldP spid="76" grpId="0"/>
      <p:bldP spid="77" grpId="0"/>
      <p:bldP spid="78" grpId="0"/>
      <p:bldP spid="80" grpId="0"/>
      <p:bldP spid="82" grpId="0"/>
      <p:bldP spid="84" grpId="0"/>
      <p:bldP spid="85" grpId="0"/>
      <p:bldP spid="86" grpId="0"/>
      <p:bldP spid="134" grpId="0" animBg="1"/>
      <p:bldP spid="136" grpId="0"/>
      <p:bldP spid="137" grpId="0" animBg="1"/>
      <p:bldP spid="1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8547454-4DB8-431B-8AD2-E509E4F7C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" t="45338" r="4397" b="47160"/>
          <a:stretch>
            <a:fillRect/>
          </a:stretch>
        </p:blipFill>
        <p:spPr>
          <a:xfrm>
            <a:off x="1339106" y="6326159"/>
            <a:ext cx="6465791" cy="531843"/>
          </a:xfrm>
          <a:custGeom>
            <a:avLst/>
            <a:gdLst>
              <a:gd name="connsiteX0" fmla="*/ 262223 w 6465791"/>
              <a:gd name="connsiteY0" fmla="*/ 0 h 531843"/>
              <a:gd name="connsiteX1" fmla="*/ 6203569 w 6465791"/>
              <a:gd name="connsiteY1" fmla="*/ 0 h 531843"/>
              <a:gd name="connsiteX2" fmla="*/ 6465791 w 6465791"/>
              <a:gd name="connsiteY2" fmla="*/ 258136 h 531843"/>
              <a:gd name="connsiteX3" fmla="*/ 6465791 w 6465791"/>
              <a:gd name="connsiteY3" fmla="*/ 531843 h 531843"/>
              <a:gd name="connsiteX4" fmla="*/ 0 w 6465791"/>
              <a:gd name="connsiteY4" fmla="*/ 531843 h 531843"/>
              <a:gd name="connsiteX5" fmla="*/ 0 w 6465791"/>
              <a:gd name="connsiteY5" fmla="*/ 258136 h 531843"/>
              <a:gd name="connsiteX6" fmla="*/ 262223 w 6465791"/>
              <a:gd name="connsiteY6" fmla="*/ 0 h 53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65791" h="531843">
                <a:moveTo>
                  <a:pt x="262223" y="0"/>
                </a:moveTo>
                <a:lnTo>
                  <a:pt x="6203569" y="0"/>
                </a:lnTo>
                <a:cubicBezTo>
                  <a:pt x="6348390" y="0"/>
                  <a:pt x="6465791" y="115572"/>
                  <a:pt x="6465791" y="258136"/>
                </a:cubicBezTo>
                <a:lnTo>
                  <a:pt x="6465791" y="531843"/>
                </a:lnTo>
                <a:lnTo>
                  <a:pt x="0" y="531843"/>
                </a:lnTo>
                <a:lnTo>
                  <a:pt x="0" y="258136"/>
                </a:lnTo>
                <a:cubicBezTo>
                  <a:pt x="0" y="115572"/>
                  <a:pt x="117401" y="0"/>
                  <a:pt x="262223" y="0"/>
                </a:cubicBezTo>
                <a:close/>
              </a:path>
            </a:pathLst>
          </a:custGeom>
        </p:spPr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24AEB6D9-C56F-4C96-A6DE-6DD676D6DB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9" b="7839"/>
          <a:stretch>
            <a:fillRect/>
          </a:stretch>
        </p:blipFill>
        <p:spPr/>
      </p:pic>
      <p:sp>
        <p:nvSpPr>
          <p:cNvPr id="174" name="Text Placeholder 173">
            <a:extLst>
              <a:ext uri="{FF2B5EF4-FFF2-40B4-BE49-F238E27FC236}">
                <a16:creationId xmlns:a16="http://schemas.microsoft.com/office/drawing/2014/main" id="{97B1A5F4-204B-49ED-ACE1-6AE8F8EAE3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dirty="0"/>
              <a:t>Welcome to Blume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A8A6BC1-8390-46D0-B970-177E32675FDD}"/>
              </a:ext>
            </a:extLst>
          </p:cNvPr>
          <p:cNvGrpSpPr/>
          <p:nvPr/>
        </p:nvGrpSpPr>
        <p:grpSpPr>
          <a:xfrm>
            <a:off x="1685719" y="3923943"/>
            <a:ext cx="1035201" cy="1000054"/>
            <a:chOff x="4664022" y="652013"/>
            <a:chExt cx="1380268" cy="1333405"/>
          </a:xfrm>
          <a:solidFill>
            <a:schemeClr val="accent2"/>
          </a:solidFill>
        </p:grpSpPr>
        <p:sp>
          <p:nvSpPr>
            <p:cNvPr id="136" name="Freeform: Shape 48">
              <a:extLst>
                <a:ext uri="{FF2B5EF4-FFF2-40B4-BE49-F238E27FC236}">
                  <a16:creationId xmlns:a16="http://schemas.microsoft.com/office/drawing/2014/main" id="{43728374-6561-47C1-B583-5898B2D738C2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7" name="Freeform: Shape 49">
              <a:extLst>
                <a:ext uri="{FF2B5EF4-FFF2-40B4-BE49-F238E27FC236}">
                  <a16:creationId xmlns:a16="http://schemas.microsoft.com/office/drawing/2014/main" id="{E9B8A25A-1B06-4C85-88DD-97F97EEA2D84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8" name="Freeform: Shape 50">
              <a:extLst>
                <a:ext uri="{FF2B5EF4-FFF2-40B4-BE49-F238E27FC236}">
                  <a16:creationId xmlns:a16="http://schemas.microsoft.com/office/drawing/2014/main" id="{D6E8D9DF-EB8A-4FB0-B164-2B4C7581C27A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9" name="Freeform: Shape 51">
              <a:extLst>
                <a:ext uri="{FF2B5EF4-FFF2-40B4-BE49-F238E27FC236}">
                  <a16:creationId xmlns:a16="http://schemas.microsoft.com/office/drawing/2014/main" id="{2944B11E-2144-41DA-B29D-39F0CC890C0D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0" name="Freeform: Shape 52">
              <a:extLst>
                <a:ext uri="{FF2B5EF4-FFF2-40B4-BE49-F238E27FC236}">
                  <a16:creationId xmlns:a16="http://schemas.microsoft.com/office/drawing/2014/main" id="{4AF776A7-087D-41EB-9E01-D25810D27C18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1" name="Freeform: Shape 53">
              <a:extLst>
                <a:ext uri="{FF2B5EF4-FFF2-40B4-BE49-F238E27FC236}">
                  <a16:creationId xmlns:a16="http://schemas.microsoft.com/office/drawing/2014/main" id="{17B9058A-C99D-4BDC-B74F-0ACF08FFC48B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2" name="Freeform: Shape 54">
              <a:extLst>
                <a:ext uri="{FF2B5EF4-FFF2-40B4-BE49-F238E27FC236}">
                  <a16:creationId xmlns:a16="http://schemas.microsoft.com/office/drawing/2014/main" id="{849780ED-D8B7-474C-8048-B02DB53E0620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3" name="Freeform: Shape 55">
              <a:extLst>
                <a:ext uri="{FF2B5EF4-FFF2-40B4-BE49-F238E27FC236}">
                  <a16:creationId xmlns:a16="http://schemas.microsoft.com/office/drawing/2014/main" id="{67622DD0-E7DF-4F80-90C1-351D8E49738C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4" name="Freeform: Shape 56">
              <a:extLst>
                <a:ext uri="{FF2B5EF4-FFF2-40B4-BE49-F238E27FC236}">
                  <a16:creationId xmlns:a16="http://schemas.microsoft.com/office/drawing/2014/main" id="{90E77D10-1355-474B-BE24-CDACEC2E4A6F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5" name="Freeform: Shape 57">
              <a:extLst>
                <a:ext uri="{FF2B5EF4-FFF2-40B4-BE49-F238E27FC236}">
                  <a16:creationId xmlns:a16="http://schemas.microsoft.com/office/drawing/2014/main" id="{53590CCC-21D4-4ACC-B00F-B25BA196A294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6" name="Freeform: Shape 58">
              <a:extLst>
                <a:ext uri="{FF2B5EF4-FFF2-40B4-BE49-F238E27FC236}">
                  <a16:creationId xmlns:a16="http://schemas.microsoft.com/office/drawing/2014/main" id="{C8CA7BD0-ACD9-4FCD-8F79-209D162ADCD1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7" name="Freeform: Shape 59">
              <a:extLst>
                <a:ext uri="{FF2B5EF4-FFF2-40B4-BE49-F238E27FC236}">
                  <a16:creationId xmlns:a16="http://schemas.microsoft.com/office/drawing/2014/main" id="{59AC25FB-6D9C-44C2-B53B-879CEEA0E4B7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8" name="Freeform: Shape 60">
              <a:extLst>
                <a:ext uri="{FF2B5EF4-FFF2-40B4-BE49-F238E27FC236}">
                  <a16:creationId xmlns:a16="http://schemas.microsoft.com/office/drawing/2014/main" id="{2E9ED9AA-E806-4803-A45B-E2503C9A707C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9" name="Freeform: Shape 61">
              <a:extLst>
                <a:ext uri="{FF2B5EF4-FFF2-40B4-BE49-F238E27FC236}">
                  <a16:creationId xmlns:a16="http://schemas.microsoft.com/office/drawing/2014/main" id="{5CD710A2-43D5-4DDC-A853-5A6FA9115F7E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0" name="Freeform: Shape 62">
              <a:extLst>
                <a:ext uri="{FF2B5EF4-FFF2-40B4-BE49-F238E27FC236}">
                  <a16:creationId xmlns:a16="http://schemas.microsoft.com/office/drawing/2014/main" id="{3DA59ADD-2CD5-4306-8160-7AFBE784E973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1" name="Freeform: Shape 63">
              <a:extLst>
                <a:ext uri="{FF2B5EF4-FFF2-40B4-BE49-F238E27FC236}">
                  <a16:creationId xmlns:a16="http://schemas.microsoft.com/office/drawing/2014/main" id="{6D2420C4-B0CC-4089-9536-5B4BAA3C1023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2" name="Freeform: Shape 64">
              <a:extLst>
                <a:ext uri="{FF2B5EF4-FFF2-40B4-BE49-F238E27FC236}">
                  <a16:creationId xmlns:a16="http://schemas.microsoft.com/office/drawing/2014/main" id="{E45250D7-0F05-4AAF-9F32-9B00203C435C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3" name="Freeform: Shape 65">
              <a:extLst>
                <a:ext uri="{FF2B5EF4-FFF2-40B4-BE49-F238E27FC236}">
                  <a16:creationId xmlns:a16="http://schemas.microsoft.com/office/drawing/2014/main" id="{1AD52BEF-26E6-4F4C-B166-9E953DF5D5FA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4" name="Freeform: Shape 66">
              <a:extLst>
                <a:ext uri="{FF2B5EF4-FFF2-40B4-BE49-F238E27FC236}">
                  <a16:creationId xmlns:a16="http://schemas.microsoft.com/office/drawing/2014/main" id="{831D3CA6-DF6B-4BFA-9387-B4F1724A420C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5" name="Freeform: Shape 67">
              <a:extLst>
                <a:ext uri="{FF2B5EF4-FFF2-40B4-BE49-F238E27FC236}">
                  <a16:creationId xmlns:a16="http://schemas.microsoft.com/office/drawing/2014/main" id="{80469B98-9BE7-44EC-8094-D8D4504DF1D4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6" name="Freeform: Shape 68">
              <a:extLst>
                <a:ext uri="{FF2B5EF4-FFF2-40B4-BE49-F238E27FC236}">
                  <a16:creationId xmlns:a16="http://schemas.microsoft.com/office/drawing/2014/main" id="{915FFCAB-1C22-44B0-97BF-CEA131AA126F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7" name="Freeform: Shape 69">
              <a:extLst>
                <a:ext uri="{FF2B5EF4-FFF2-40B4-BE49-F238E27FC236}">
                  <a16:creationId xmlns:a16="http://schemas.microsoft.com/office/drawing/2014/main" id="{355357EA-63F4-482F-8A3B-4223E885A1B6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8" name="Freeform: Shape 70">
              <a:extLst>
                <a:ext uri="{FF2B5EF4-FFF2-40B4-BE49-F238E27FC236}">
                  <a16:creationId xmlns:a16="http://schemas.microsoft.com/office/drawing/2014/main" id="{A208EB03-0FA9-462E-88D7-BDE21F5CA460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9" name="Freeform: Shape 71">
              <a:extLst>
                <a:ext uri="{FF2B5EF4-FFF2-40B4-BE49-F238E27FC236}">
                  <a16:creationId xmlns:a16="http://schemas.microsoft.com/office/drawing/2014/main" id="{528F823F-C1A6-4F40-BCA4-8D3A27239DEB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0" name="Freeform: Shape 72">
              <a:extLst>
                <a:ext uri="{FF2B5EF4-FFF2-40B4-BE49-F238E27FC236}">
                  <a16:creationId xmlns:a16="http://schemas.microsoft.com/office/drawing/2014/main" id="{668E28A2-0B86-4BE1-A7D4-E04C287310A5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1" name="Freeform: Shape 73">
              <a:extLst>
                <a:ext uri="{FF2B5EF4-FFF2-40B4-BE49-F238E27FC236}">
                  <a16:creationId xmlns:a16="http://schemas.microsoft.com/office/drawing/2014/main" id="{7643B905-9609-4CE9-B9E3-DB3449B136EA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2" name="Freeform: Shape 74">
              <a:extLst>
                <a:ext uri="{FF2B5EF4-FFF2-40B4-BE49-F238E27FC236}">
                  <a16:creationId xmlns:a16="http://schemas.microsoft.com/office/drawing/2014/main" id="{7EC2F6AC-D7F8-4F7A-8664-0864CFC546BA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3" name="Freeform: Shape 75">
              <a:extLst>
                <a:ext uri="{FF2B5EF4-FFF2-40B4-BE49-F238E27FC236}">
                  <a16:creationId xmlns:a16="http://schemas.microsoft.com/office/drawing/2014/main" id="{83A534D8-FBBA-4D78-BF8E-6B3EEA6FE374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4" name="Freeform: Shape 76">
              <a:extLst>
                <a:ext uri="{FF2B5EF4-FFF2-40B4-BE49-F238E27FC236}">
                  <a16:creationId xmlns:a16="http://schemas.microsoft.com/office/drawing/2014/main" id="{4E7B1B3D-71CF-4883-84DF-7A063C4BA54F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5" name="Freeform: Shape 77">
              <a:extLst>
                <a:ext uri="{FF2B5EF4-FFF2-40B4-BE49-F238E27FC236}">
                  <a16:creationId xmlns:a16="http://schemas.microsoft.com/office/drawing/2014/main" id="{B15471FE-7967-426F-8ECA-0D4C2109D0F7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6" name="Freeform: Shape 78">
              <a:extLst>
                <a:ext uri="{FF2B5EF4-FFF2-40B4-BE49-F238E27FC236}">
                  <a16:creationId xmlns:a16="http://schemas.microsoft.com/office/drawing/2014/main" id="{0EF3AED0-3882-464B-BDF3-874D0F76745C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7" name="Freeform: Shape 79">
              <a:extLst>
                <a:ext uri="{FF2B5EF4-FFF2-40B4-BE49-F238E27FC236}">
                  <a16:creationId xmlns:a16="http://schemas.microsoft.com/office/drawing/2014/main" id="{30F314D6-8BF7-4A86-B068-FD05FD16C3C6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8" name="Freeform: Shape 80">
              <a:extLst>
                <a:ext uri="{FF2B5EF4-FFF2-40B4-BE49-F238E27FC236}">
                  <a16:creationId xmlns:a16="http://schemas.microsoft.com/office/drawing/2014/main" id="{26404D4A-8CD4-4007-A977-A03361C8CE07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9" name="Freeform: Shape 81">
              <a:extLst>
                <a:ext uri="{FF2B5EF4-FFF2-40B4-BE49-F238E27FC236}">
                  <a16:creationId xmlns:a16="http://schemas.microsoft.com/office/drawing/2014/main" id="{DAE03C6B-B7E5-4514-A5C7-1C85DD820ACC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0" name="Freeform: Shape 82">
              <a:extLst>
                <a:ext uri="{FF2B5EF4-FFF2-40B4-BE49-F238E27FC236}">
                  <a16:creationId xmlns:a16="http://schemas.microsoft.com/office/drawing/2014/main" id="{D4FA97A3-25EC-4211-A3A3-3D708F394B8E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1" name="Freeform: Shape 83">
              <a:extLst>
                <a:ext uri="{FF2B5EF4-FFF2-40B4-BE49-F238E27FC236}">
                  <a16:creationId xmlns:a16="http://schemas.microsoft.com/office/drawing/2014/main" id="{C2BDC08D-72B4-45FC-99F6-DE555962F940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72" name="Rectangle 171">
            <a:extLst>
              <a:ext uri="{FF2B5EF4-FFF2-40B4-BE49-F238E27FC236}">
                <a16:creationId xmlns:a16="http://schemas.microsoft.com/office/drawing/2014/main" id="{81D3BF7F-D609-4CD3-BA97-0BDE8042FF61}"/>
              </a:ext>
            </a:extLst>
          </p:cNvPr>
          <p:cNvSpPr/>
          <p:nvPr/>
        </p:nvSpPr>
        <p:spPr>
          <a:xfrm>
            <a:off x="2496569" y="3759964"/>
            <a:ext cx="412616" cy="3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F5A5D53-013D-4CD5-855F-FEECC54E43FE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3BEFBD-E80B-4658-A200-EFBA618DA756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E3D6B61-198B-419A-B8EF-8994667F77F4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FF3FBC2C-2016-4AA3-8DD9-D4EF6B7D7484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0378B5B-3A01-41A2-AAB3-DF68A48CD96C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E6F7FC60-FB73-4104-B4D7-383A7343F962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96B4ADA-DD0D-436B-94AA-3C1CB5A25C37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801C5F2-D0C1-480F-B85F-45A767F707EB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47CBE6F-B863-47DA-9BA0-60860BC924D4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C14409B-39D8-4D10-A405-09266C0A05E5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88AB503-948A-4B87-B05C-2CBEA6743B82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D8AF31B2-889B-483E-9F31-A43A8FA3DCDE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7CD0B01-AF14-4D58-A266-3DBA41C277FA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D0AD38E-3800-4BFA-B159-293FC392E8D3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46EE361-448F-4835-83B6-B072007AEFF4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93ECD2A-03EF-473A-AE63-B685E58D3B40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sp>
        <p:nvSpPr>
          <p:cNvPr id="176" name="Graphic 174">
            <a:extLst>
              <a:ext uri="{FF2B5EF4-FFF2-40B4-BE49-F238E27FC236}">
                <a16:creationId xmlns:a16="http://schemas.microsoft.com/office/drawing/2014/main" id="{2D91FE47-8E9B-43B1-BE91-034104C1B947}"/>
              </a:ext>
            </a:extLst>
          </p:cNvPr>
          <p:cNvSpPr/>
          <p:nvPr/>
        </p:nvSpPr>
        <p:spPr>
          <a:xfrm>
            <a:off x="3019832" y="2722036"/>
            <a:ext cx="647795" cy="447984"/>
          </a:xfrm>
          <a:custGeom>
            <a:avLst/>
            <a:gdLst>
              <a:gd name="connsiteX0" fmla="*/ 349187 w 863727"/>
              <a:gd name="connsiteY0" fmla="*/ 74676 h 597312"/>
              <a:gd name="connsiteX1" fmla="*/ 385477 w 863727"/>
              <a:gd name="connsiteY1" fmla="*/ 155353 h 597312"/>
              <a:gd name="connsiteX2" fmla="*/ 399574 w 863727"/>
              <a:gd name="connsiteY2" fmla="*/ 266319 h 597312"/>
              <a:gd name="connsiteX3" fmla="*/ 345091 w 863727"/>
              <a:gd name="connsiteY3" fmla="*/ 460058 h 597312"/>
              <a:gd name="connsiteX4" fmla="*/ 185642 w 863727"/>
              <a:gd name="connsiteY4" fmla="*/ 597313 h 597312"/>
              <a:gd name="connsiteX5" fmla="*/ 167450 w 863727"/>
              <a:gd name="connsiteY5" fmla="*/ 561023 h 597312"/>
              <a:gd name="connsiteX6" fmla="*/ 261271 w 863727"/>
              <a:gd name="connsiteY6" fmla="*/ 491395 h 597312"/>
              <a:gd name="connsiteX7" fmla="*/ 318802 w 863727"/>
              <a:gd name="connsiteY7" fmla="*/ 395573 h 597312"/>
              <a:gd name="connsiteX8" fmla="*/ 328898 w 863727"/>
              <a:gd name="connsiteY8" fmla="*/ 328994 h 597312"/>
              <a:gd name="connsiteX9" fmla="*/ 324898 w 863727"/>
              <a:gd name="connsiteY9" fmla="*/ 284607 h 597312"/>
              <a:gd name="connsiteX10" fmla="*/ 177546 w 863727"/>
              <a:gd name="connsiteY10" fmla="*/ 347186 h 597312"/>
              <a:gd name="connsiteX11" fmla="*/ 48387 w 863727"/>
              <a:gd name="connsiteY11" fmla="*/ 301752 h 597312"/>
              <a:gd name="connsiteX12" fmla="*/ 0 w 863727"/>
              <a:gd name="connsiteY12" fmla="*/ 173546 h 597312"/>
              <a:gd name="connsiteX13" fmla="*/ 52483 w 863727"/>
              <a:gd name="connsiteY13" fmla="*/ 47435 h 597312"/>
              <a:gd name="connsiteX14" fmla="*/ 189738 w 863727"/>
              <a:gd name="connsiteY14" fmla="*/ 0 h 597312"/>
              <a:gd name="connsiteX15" fmla="*/ 349187 w 863727"/>
              <a:gd name="connsiteY15" fmla="*/ 74676 h 597312"/>
              <a:gd name="connsiteX16" fmla="*/ 813340 w 863727"/>
              <a:gd name="connsiteY16" fmla="*/ 74676 h 597312"/>
              <a:gd name="connsiteX17" fmla="*/ 849630 w 863727"/>
              <a:gd name="connsiteY17" fmla="*/ 155353 h 597312"/>
              <a:gd name="connsiteX18" fmla="*/ 863727 w 863727"/>
              <a:gd name="connsiteY18" fmla="*/ 266319 h 597312"/>
              <a:gd name="connsiteX19" fmla="*/ 809244 w 863727"/>
              <a:gd name="connsiteY19" fmla="*/ 460058 h 597312"/>
              <a:gd name="connsiteX20" fmla="*/ 649796 w 863727"/>
              <a:gd name="connsiteY20" fmla="*/ 597313 h 597312"/>
              <a:gd name="connsiteX21" fmla="*/ 631603 w 863727"/>
              <a:gd name="connsiteY21" fmla="*/ 561023 h 597312"/>
              <a:gd name="connsiteX22" fmla="*/ 725424 w 863727"/>
              <a:gd name="connsiteY22" fmla="*/ 491395 h 597312"/>
              <a:gd name="connsiteX23" fmla="*/ 782955 w 863727"/>
              <a:gd name="connsiteY23" fmla="*/ 395573 h 597312"/>
              <a:gd name="connsiteX24" fmla="*/ 793052 w 863727"/>
              <a:gd name="connsiteY24" fmla="*/ 328994 h 597312"/>
              <a:gd name="connsiteX25" fmla="*/ 789051 w 863727"/>
              <a:gd name="connsiteY25" fmla="*/ 284607 h 597312"/>
              <a:gd name="connsiteX26" fmla="*/ 641699 w 863727"/>
              <a:gd name="connsiteY26" fmla="*/ 347186 h 597312"/>
              <a:gd name="connsiteX27" fmla="*/ 512540 w 863727"/>
              <a:gd name="connsiteY27" fmla="*/ 301752 h 597312"/>
              <a:gd name="connsiteX28" fmla="*/ 464153 w 863727"/>
              <a:gd name="connsiteY28" fmla="*/ 173641 h 597312"/>
              <a:gd name="connsiteX29" fmla="*/ 516636 w 863727"/>
              <a:gd name="connsiteY29" fmla="*/ 47530 h 597312"/>
              <a:gd name="connsiteX30" fmla="*/ 653891 w 863727"/>
              <a:gd name="connsiteY30" fmla="*/ 0 h 597312"/>
              <a:gd name="connsiteX31" fmla="*/ 813340 w 863727"/>
              <a:gd name="connsiteY31" fmla="*/ 74676 h 59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3727" h="597312">
                <a:moveTo>
                  <a:pt x="349187" y="74676"/>
                </a:moveTo>
                <a:cubicBezTo>
                  <a:pt x="363950" y="94869"/>
                  <a:pt x="376047" y="121825"/>
                  <a:pt x="385477" y="155353"/>
                </a:cubicBezTo>
                <a:cubicBezTo>
                  <a:pt x="394907" y="188976"/>
                  <a:pt x="399574" y="226028"/>
                  <a:pt x="399574" y="266319"/>
                </a:cubicBezTo>
                <a:cubicBezTo>
                  <a:pt x="399574" y="336328"/>
                  <a:pt x="381381" y="400907"/>
                  <a:pt x="345091" y="460058"/>
                </a:cubicBezTo>
                <a:cubicBezTo>
                  <a:pt x="308800" y="519303"/>
                  <a:pt x="255556" y="565023"/>
                  <a:pt x="185642" y="597313"/>
                </a:cubicBezTo>
                <a:lnTo>
                  <a:pt x="167450" y="561023"/>
                </a:lnTo>
                <a:cubicBezTo>
                  <a:pt x="202406" y="544830"/>
                  <a:pt x="233744" y="521684"/>
                  <a:pt x="261271" y="491395"/>
                </a:cubicBezTo>
                <a:cubicBezTo>
                  <a:pt x="288798" y="461105"/>
                  <a:pt x="308039" y="429197"/>
                  <a:pt x="318802" y="395573"/>
                </a:cubicBezTo>
                <a:cubicBezTo>
                  <a:pt x="325565" y="376714"/>
                  <a:pt x="328898" y="354521"/>
                  <a:pt x="328898" y="328994"/>
                </a:cubicBezTo>
                <a:cubicBezTo>
                  <a:pt x="328898" y="308800"/>
                  <a:pt x="327565" y="294037"/>
                  <a:pt x="324898" y="284607"/>
                </a:cubicBezTo>
                <a:cubicBezTo>
                  <a:pt x="289941" y="326326"/>
                  <a:pt x="240792" y="347186"/>
                  <a:pt x="177546" y="347186"/>
                </a:cubicBezTo>
                <a:cubicBezTo>
                  <a:pt x="123730" y="347186"/>
                  <a:pt x="80677" y="332042"/>
                  <a:pt x="48387" y="301752"/>
                </a:cubicBezTo>
                <a:cubicBezTo>
                  <a:pt x="16193" y="271463"/>
                  <a:pt x="0" y="228695"/>
                  <a:pt x="0" y="173546"/>
                </a:cubicBezTo>
                <a:cubicBezTo>
                  <a:pt x="0" y="121063"/>
                  <a:pt x="17431" y="79058"/>
                  <a:pt x="52483" y="47435"/>
                </a:cubicBezTo>
                <a:cubicBezTo>
                  <a:pt x="87440" y="15812"/>
                  <a:pt x="133160" y="0"/>
                  <a:pt x="189738" y="0"/>
                </a:cubicBezTo>
                <a:cubicBezTo>
                  <a:pt x="262319" y="0"/>
                  <a:pt x="315468" y="24955"/>
                  <a:pt x="349187" y="74676"/>
                </a:cubicBezTo>
                <a:close/>
                <a:moveTo>
                  <a:pt x="813340" y="74676"/>
                </a:moveTo>
                <a:cubicBezTo>
                  <a:pt x="828104" y="94869"/>
                  <a:pt x="840200" y="121825"/>
                  <a:pt x="849630" y="155353"/>
                </a:cubicBezTo>
                <a:cubicBezTo>
                  <a:pt x="859060" y="188976"/>
                  <a:pt x="863727" y="226028"/>
                  <a:pt x="863727" y="266319"/>
                </a:cubicBezTo>
                <a:cubicBezTo>
                  <a:pt x="863727" y="336328"/>
                  <a:pt x="845534" y="400907"/>
                  <a:pt x="809244" y="460058"/>
                </a:cubicBezTo>
                <a:cubicBezTo>
                  <a:pt x="772954" y="519303"/>
                  <a:pt x="719709" y="565023"/>
                  <a:pt x="649796" y="597313"/>
                </a:cubicBezTo>
                <a:lnTo>
                  <a:pt x="631603" y="561023"/>
                </a:lnTo>
                <a:cubicBezTo>
                  <a:pt x="666560" y="544830"/>
                  <a:pt x="697897" y="521684"/>
                  <a:pt x="725424" y="491395"/>
                </a:cubicBezTo>
                <a:cubicBezTo>
                  <a:pt x="752951" y="461105"/>
                  <a:pt x="772192" y="429197"/>
                  <a:pt x="782955" y="395573"/>
                </a:cubicBezTo>
                <a:cubicBezTo>
                  <a:pt x="789718" y="376714"/>
                  <a:pt x="793052" y="354521"/>
                  <a:pt x="793052" y="328994"/>
                </a:cubicBezTo>
                <a:cubicBezTo>
                  <a:pt x="793052" y="308800"/>
                  <a:pt x="791718" y="294037"/>
                  <a:pt x="789051" y="284607"/>
                </a:cubicBezTo>
                <a:cubicBezTo>
                  <a:pt x="754094" y="326326"/>
                  <a:pt x="704945" y="347186"/>
                  <a:pt x="641699" y="347186"/>
                </a:cubicBezTo>
                <a:cubicBezTo>
                  <a:pt x="587883" y="347186"/>
                  <a:pt x="544830" y="332042"/>
                  <a:pt x="512540" y="301752"/>
                </a:cubicBezTo>
                <a:cubicBezTo>
                  <a:pt x="480250" y="271463"/>
                  <a:pt x="464153" y="228791"/>
                  <a:pt x="464153" y="173641"/>
                </a:cubicBezTo>
                <a:cubicBezTo>
                  <a:pt x="464153" y="121158"/>
                  <a:pt x="481584" y="79153"/>
                  <a:pt x="516636" y="47530"/>
                </a:cubicBezTo>
                <a:cubicBezTo>
                  <a:pt x="551593" y="15812"/>
                  <a:pt x="597408" y="0"/>
                  <a:pt x="653891" y="0"/>
                </a:cubicBezTo>
                <a:cubicBezTo>
                  <a:pt x="726567" y="0"/>
                  <a:pt x="779621" y="24955"/>
                  <a:pt x="813340" y="7467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81417BD9-C333-407F-9DA6-60BBB25BAB6E}"/>
              </a:ext>
            </a:extLst>
          </p:cNvPr>
          <p:cNvSpPr txBox="1"/>
          <p:nvPr/>
        </p:nvSpPr>
        <p:spPr>
          <a:xfrm>
            <a:off x="4097120" y="3709886"/>
            <a:ext cx="2910386" cy="8989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84ECDB4-E3E7-4ACA-9CEC-18804AB5038C}"/>
              </a:ext>
            </a:extLst>
          </p:cNvPr>
          <p:cNvSpPr txBox="1"/>
          <p:nvPr/>
        </p:nvSpPr>
        <p:spPr>
          <a:xfrm>
            <a:off x="4097120" y="2881914"/>
            <a:ext cx="3289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+mj-lt"/>
              </a:rPr>
              <a:t>Let me introducing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blume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flourish</a:t>
            </a:r>
            <a:endParaRPr lang="en-ID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61C32FBB-C67E-4847-832F-054B74C9E0E1}"/>
              </a:ext>
            </a:extLst>
          </p:cNvPr>
          <p:cNvSpPr txBox="1"/>
          <p:nvPr/>
        </p:nvSpPr>
        <p:spPr>
          <a:xfrm>
            <a:off x="4121324" y="2611514"/>
            <a:ext cx="1958778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Hi, I am </a:t>
            </a:r>
            <a:r>
              <a:rPr lang="en-US" sz="900" b="1" dirty="0" err="1">
                <a:solidFill>
                  <a:schemeClr val="accent2"/>
                </a:solidFill>
              </a:rPr>
              <a:t>Cassamira</a:t>
            </a:r>
            <a:r>
              <a:rPr lang="en-US" sz="900" b="1" dirty="0">
                <a:solidFill>
                  <a:schemeClr val="accent2"/>
                </a:solidFill>
              </a:rPr>
              <a:t> </a:t>
            </a:r>
            <a:r>
              <a:rPr lang="en-US" sz="900" b="1" dirty="0" err="1">
                <a:solidFill>
                  <a:schemeClr val="accent2"/>
                </a:solidFill>
              </a:rPr>
              <a:t>esmeralda</a:t>
            </a:r>
            <a:endParaRPr lang="en-US" sz="900" b="1" dirty="0">
              <a:solidFill>
                <a:schemeClr val="accent2"/>
              </a:solidFill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C96AE439-B430-4227-A0A6-C9159C344CEF}"/>
              </a:ext>
            </a:extLst>
          </p:cNvPr>
          <p:cNvSpPr/>
          <p:nvPr/>
        </p:nvSpPr>
        <p:spPr>
          <a:xfrm>
            <a:off x="601562" y="3616012"/>
            <a:ext cx="1782383" cy="97625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5EC2DE20-21DA-4B25-B771-9D65BC3022DA}"/>
              </a:ext>
            </a:extLst>
          </p:cNvPr>
          <p:cNvSpPr/>
          <p:nvPr/>
        </p:nvSpPr>
        <p:spPr>
          <a:xfrm>
            <a:off x="3875443" y="6129240"/>
            <a:ext cx="1393115" cy="39383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08C4E9D5-6DD5-44FB-B871-A3E790C0F243}"/>
              </a:ext>
            </a:extLst>
          </p:cNvPr>
          <p:cNvSpPr txBox="1"/>
          <p:nvPr/>
        </p:nvSpPr>
        <p:spPr>
          <a:xfrm>
            <a:off x="3907097" y="6224245"/>
            <a:ext cx="132980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</a:rPr>
              <a:t>Go to next slide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138613C2-B417-4F85-8546-14AF36E05B21}"/>
              </a:ext>
            </a:extLst>
          </p:cNvPr>
          <p:cNvSpPr txBox="1"/>
          <p:nvPr/>
        </p:nvSpPr>
        <p:spPr>
          <a:xfrm>
            <a:off x="7241244" y="3170139"/>
            <a:ext cx="197124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www.yourcompany.com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8CD343AE-3CC4-428B-B440-7BD1570CCBFE}"/>
              </a:ext>
            </a:extLst>
          </p:cNvPr>
          <p:cNvSpPr txBox="1"/>
          <p:nvPr/>
        </p:nvSpPr>
        <p:spPr>
          <a:xfrm>
            <a:off x="7241244" y="2890044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Website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037FC7DB-22A1-4734-9E8E-5983767773E2}"/>
              </a:ext>
            </a:extLst>
          </p:cNvPr>
          <p:cNvSpPr txBox="1"/>
          <p:nvPr/>
        </p:nvSpPr>
        <p:spPr>
          <a:xfrm>
            <a:off x="7241244" y="3486172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3"/>
                </a:solidFill>
                <a:latin typeface="+mj-lt"/>
              </a:rPr>
              <a:t>Social media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407C342B-68A1-4FB3-91C3-9A60858ED61C}"/>
              </a:ext>
            </a:extLst>
          </p:cNvPr>
          <p:cNvSpPr/>
          <p:nvPr/>
        </p:nvSpPr>
        <p:spPr>
          <a:xfrm>
            <a:off x="7281896" y="3851015"/>
            <a:ext cx="325205" cy="32520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F00FB954-0E88-4ECA-981D-2ADEEC45AEC3}"/>
              </a:ext>
            </a:extLst>
          </p:cNvPr>
          <p:cNvSpPr/>
          <p:nvPr/>
        </p:nvSpPr>
        <p:spPr>
          <a:xfrm>
            <a:off x="7688332" y="3851015"/>
            <a:ext cx="325205" cy="32520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E39311D7-53AC-4ADB-BBD3-99221B019B14}"/>
              </a:ext>
            </a:extLst>
          </p:cNvPr>
          <p:cNvSpPr/>
          <p:nvPr/>
        </p:nvSpPr>
        <p:spPr>
          <a:xfrm>
            <a:off x="8086759" y="3851015"/>
            <a:ext cx="325205" cy="32520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08" name="Freeform 5">
            <a:extLst>
              <a:ext uri="{FF2B5EF4-FFF2-40B4-BE49-F238E27FC236}">
                <a16:creationId xmlns:a16="http://schemas.microsoft.com/office/drawing/2014/main" id="{7E1D52DE-712B-48C2-827B-C43855772024}"/>
              </a:ext>
            </a:extLst>
          </p:cNvPr>
          <p:cNvSpPr>
            <a:spLocks/>
          </p:cNvSpPr>
          <p:nvPr/>
        </p:nvSpPr>
        <p:spPr bwMode="auto">
          <a:xfrm>
            <a:off x="7411757" y="3949324"/>
            <a:ext cx="65485" cy="128588"/>
          </a:xfrm>
          <a:custGeom>
            <a:avLst/>
            <a:gdLst>
              <a:gd name="T0" fmla="*/ 22 w 29"/>
              <a:gd name="T1" fmla="*/ 0 h 57"/>
              <a:gd name="T2" fmla="*/ 21 w 29"/>
              <a:gd name="T3" fmla="*/ 0 h 57"/>
              <a:gd name="T4" fmla="*/ 13 w 29"/>
              <a:gd name="T5" fmla="*/ 2 h 57"/>
              <a:gd name="T6" fmla="*/ 9 w 29"/>
              <a:gd name="T7" fmla="*/ 10 h 57"/>
              <a:gd name="T8" fmla="*/ 9 w 29"/>
              <a:gd name="T9" fmla="*/ 14 h 57"/>
              <a:gd name="T10" fmla="*/ 9 w 29"/>
              <a:gd name="T11" fmla="*/ 20 h 57"/>
              <a:gd name="T12" fmla="*/ 9 w 29"/>
              <a:gd name="T13" fmla="*/ 21 h 57"/>
              <a:gd name="T14" fmla="*/ 0 w 29"/>
              <a:gd name="T15" fmla="*/ 21 h 57"/>
              <a:gd name="T16" fmla="*/ 0 w 29"/>
              <a:gd name="T17" fmla="*/ 31 h 57"/>
              <a:gd name="T18" fmla="*/ 8 w 29"/>
              <a:gd name="T19" fmla="*/ 31 h 57"/>
              <a:gd name="T20" fmla="*/ 8 w 29"/>
              <a:gd name="T21" fmla="*/ 57 h 57"/>
              <a:gd name="T22" fmla="*/ 19 w 29"/>
              <a:gd name="T23" fmla="*/ 57 h 57"/>
              <a:gd name="T24" fmla="*/ 19 w 29"/>
              <a:gd name="T25" fmla="*/ 31 h 57"/>
              <a:gd name="T26" fmla="*/ 28 w 29"/>
              <a:gd name="T27" fmla="*/ 31 h 57"/>
              <a:gd name="T28" fmla="*/ 29 w 29"/>
              <a:gd name="T29" fmla="*/ 21 h 57"/>
              <a:gd name="T30" fmla="*/ 28 w 29"/>
              <a:gd name="T31" fmla="*/ 21 h 57"/>
              <a:gd name="T32" fmla="*/ 27 w 29"/>
              <a:gd name="T33" fmla="*/ 21 h 57"/>
              <a:gd name="T34" fmla="*/ 24 w 29"/>
              <a:gd name="T35" fmla="*/ 21 h 57"/>
              <a:gd name="T36" fmla="*/ 19 w 29"/>
              <a:gd name="T37" fmla="*/ 21 h 57"/>
              <a:gd name="T38" fmla="*/ 19 w 29"/>
              <a:gd name="T39" fmla="*/ 13 h 57"/>
              <a:gd name="T40" fmla="*/ 23 w 29"/>
              <a:gd name="T41" fmla="*/ 9 h 57"/>
              <a:gd name="T42" fmla="*/ 26 w 29"/>
              <a:gd name="T43" fmla="*/ 9 h 57"/>
              <a:gd name="T44" fmla="*/ 27 w 29"/>
              <a:gd name="T45" fmla="*/ 9 h 57"/>
              <a:gd name="T46" fmla="*/ 28 w 29"/>
              <a:gd name="T47" fmla="*/ 9 h 57"/>
              <a:gd name="T48" fmla="*/ 29 w 29"/>
              <a:gd name="T49" fmla="*/ 9 h 57"/>
              <a:gd name="T50" fmla="*/ 29 w 29"/>
              <a:gd name="T51" fmla="*/ 9 h 57"/>
              <a:gd name="T52" fmla="*/ 29 w 29"/>
              <a:gd name="T53" fmla="*/ 0 h 57"/>
              <a:gd name="T54" fmla="*/ 27 w 29"/>
              <a:gd name="T55" fmla="*/ 0 h 57"/>
              <a:gd name="T56" fmla="*/ 22 w 29"/>
              <a:gd name="T57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" h="57">
                <a:moveTo>
                  <a:pt x="22" y="0"/>
                </a:moveTo>
                <a:cubicBezTo>
                  <a:pt x="22" y="0"/>
                  <a:pt x="21" y="0"/>
                  <a:pt x="21" y="0"/>
                </a:cubicBezTo>
                <a:cubicBezTo>
                  <a:pt x="18" y="0"/>
                  <a:pt x="16" y="1"/>
                  <a:pt x="13" y="2"/>
                </a:cubicBezTo>
                <a:cubicBezTo>
                  <a:pt x="11" y="4"/>
                  <a:pt x="9" y="7"/>
                  <a:pt x="9" y="10"/>
                </a:cubicBezTo>
                <a:cubicBezTo>
                  <a:pt x="9" y="11"/>
                  <a:pt x="9" y="12"/>
                  <a:pt x="9" y="14"/>
                </a:cubicBezTo>
                <a:cubicBezTo>
                  <a:pt x="8" y="16"/>
                  <a:pt x="9" y="18"/>
                  <a:pt x="9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31"/>
                  <a:pt x="0" y="31"/>
                  <a:pt x="0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57"/>
                  <a:pt x="8" y="57"/>
                  <a:pt x="8" y="57"/>
                </a:cubicBezTo>
                <a:cubicBezTo>
                  <a:pt x="19" y="57"/>
                  <a:pt x="19" y="57"/>
                  <a:pt x="19" y="57"/>
                </a:cubicBezTo>
                <a:cubicBezTo>
                  <a:pt x="19" y="31"/>
                  <a:pt x="19" y="31"/>
                  <a:pt x="19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8"/>
                  <a:pt x="29" y="24"/>
                  <a:pt x="29" y="21"/>
                </a:cubicBezTo>
                <a:cubicBezTo>
                  <a:pt x="29" y="21"/>
                  <a:pt x="28" y="21"/>
                  <a:pt x="28" y="21"/>
                </a:cubicBezTo>
                <a:cubicBezTo>
                  <a:pt x="28" y="21"/>
                  <a:pt x="27" y="21"/>
                  <a:pt x="27" y="21"/>
                </a:cubicBezTo>
                <a:cubicBezTo>
                  <a:pt x="26" y="21"/>
                  <a:pt x="25" y="21"/>
                  <a:pt x="24" y="21"/>
                </a:cubicBezTo>
                <a:cubicBezTo>
                  <a:pt x="22" y="21"/>
                  <a:pt x="19" y="21"/>
                  <a:pt x="19" y="21"/>
                </a:cubicBezTo>
                <a:cubicBezTo>
                  <a:pt x="19" y="21"/>
                  <a:pt x="19" y="16"/>
                  <a:pt x="19" y="13"/>
                </a:cubicBezTo>
                <a:cubicBezTo>
                  <a:pt x="19" y="10"/>
                  <a:pt x="21" y="10"/>
                  <a:pt x="23" y="9"/>
                </a:cubicBezTo>
                <a:cubicBezTo>
                  <a:pt x="24" y="9"/>
                  <a:pt x="25" y="9"/>
                  <a:pt x="26" y="9"/>
                </a:cubicBezTo>
                <a:cubicBezTo>
                  <a:pt x="26" y="9"/>
                  <a:pt x="26" y="9"/>
                  <a:pt x="27" y="9"/>
                </a:cubicBezTo>
                <a:cubicBezTo>
                  <a:pt x="27" y="9"/>
                  <a:pt x="28" y="9"/>
                  <a:pt x="28" y="9"/>
                </a:cubicBezTo>
                <a:cubicBezTo>
                  <a:pt x="28" y="9"/>
                  <a:pt x="29" y="9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5" y="0"/>
                  <a:pt x="24" y="0"/>
                  <a:pt x="22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209" name="Freeform 6">
            <a:extLst>
              <a:ext uri="{FF2B5EF4-FFF2-40B4-BE49-F238E27FC236}">
                <a16:creationId xmlns:a16="http://schemas.microsoft.com/office/drawing/2014/main" id="{B28229AF-1497-44DC-A113-E26E29F1B3D5}"/>
              </a:ext>
            </a:extLst>
          </p:cNvPr>
          <p:cNvSpPr>
            <a:spLocks/>
          </p:cNvSpPr>
          <p:nvPr/>
        </p:nvSpPr>
        <p:spPr bwMode="auto">
          <a:xfrm>
            <a:off x="7791403" y="3964803"/>
            <a:ext cx="119063" cy="97631"/>
          </a:xfrm>
          <a:custGeom>
            <a:avLst/>
            <a:gdLst>
              <a:gd name="T0" fmla="*/ 37 w 53"/>
              <a:gd name="T1" fmla="*/ 0 h 43"/>
              <a:gd name="T2" fmla="*/ 35 w 53"/>
              <a:gd name="T3" fmla="*/ 1 h 43"/>
              <a:gd name="T4" fmla="*/ 27 w 53"/>
              <a:gd name="T5" fmla="*/ 5 h 43"/>
              <a:gd name="T6" fmla="*/ 26 w 53"/>
              <a:gd name="T7" fmla="*/ 13 h 43"/>
              <a:gd name="T8" fmla="*/ 26 w 53"/>
              <a:gd name="T9" fmla="*/ 14 h 43"/>
              <a:gd name="T10" fmla="*/ 4 w 53"/>
              <a:gd name="T11" fmla="*/ 2 h 43"/>
              <a:gd name="T12" fmla="*/ 2 w 53"/>
              <a:gd name="T13" fmla="*/ 10 h 43"/>
              <a:gd name="T14" fmla="*/ 7 w 53"/>
              <a:gd name="T15" fmla="*/ 17 h 43"/>
              <a:gd name="T16" fmla="*/ 2 w 53"/>
              <a:gd name="T17" fmla="*/ 16 h 43"/>
              <a:gd name="T18" fmla="*/ 4 w 53"/>
              <a:gd name="T19" fmla="*/ 21 h 43"/>
              <a:gd name="T20" fmla="*/ 11 w 53"/>
              <a:gd name="T21" fmla="*/ 26 h 43"/>
              <a:gd name="T22" fmla="*/ 10 w 53"/>
              <a:gd name="T23" fmla="*/ 26 h 43"/>
              <a:gd name="T24" fmla="*/ 8 w 53"/>
              <a:gd name="T25" fmla="*/ 27 h 43"/>
              <a:gd name="T26" fmla="*/ 6 w 53"/>
              <a:gd name="T27" fmla="*/ 26 h 43"/>
              <a:gd name="T28" fmla="*/ 16 w 53"/>
              <a:gd name="T29" fmla="*/ 34 h 43"/>
              <a:gd name="T30" fmla="*/ 11 w 53"/>
              <a:gd name="T31" fmla="*/ 37 h 43"/>
              <a:gd name="T32" fmla="*/ 3 w 53"/>
              <a:gd name="T33" fmla="*/ 39 h 43"/>
              <a:gd name="T34" fmla="*/ 0 w 53"/>
              <a:gd name="T35" fmla="*/ 38 h 43"/>
              <a:gd name="T36" fmla="*/ 0 w 53"/>
              <a:gd name="T37" fmla="*/ 39 h 43"/>
              <a:gd name="T38" fmla="*/ 17 w 53"/>
              <a:gd name="T39" fmla="*/ 43 h 43"/>
              <a:gd name="T40" fmla="*/ 18 w 53"/>
              <a:gd name="T41" fmla="*/ 43 h 43"/>
              <a:gd name="T42" fmla="*/ 24 w 53"/>
              <a:gd name="T43" fmla="*/ 43 h 43"/>
              <a:gd name="T44" fmla="*/ 38 w 53"/>
              <a:gd name="T45" fmla="*/ 34 h 43"/>
              <a:gd name="T46" fmla="*/ 44 w 53"/>
              <a:gd name="T47" fmla="*/ 26 h 43"/>
              <a:gd name="T48" fmla="*/ 47 w 53"/>
              <a:gd name="T49" fmla="*/ 16 h 43"/>
              <a:gd name="T50" fmla="*/ 47 w 53"/>
              <a:gd name="T51" fmla="*/ 11 h 43"/>
              <a:gd name="T52" fmla="*/ 47 w 53"/>
              <a:gd name="T53" fmla="*/ 11 h 43"/>
              <a:gd name="T54" fmla="*/ 51 w 53"/>
              <a:gd name="T55" fmla="*/ 7 h 43"/>
              <a:gd name="T56" fmla="*/ 53 w 53"/>
              <a:gd name="T57" fmla="*/ 6 h 43"/>
              <a:gd name="T58" fmla="*/ 53 w 53"/>
              <a:gd name="T59" fmla="*/ 6 h 43"/>
              <a:gd name="T60" fmla="*/ 47 w 53"/>
              <a:gd name="T61" fmla="*/ 7 h 43"/>
              <a:gd name="T62" fmla="*/ 51 w 53"/>
              <a:gd name="T63" fmla="*/ 1 h 43"/>
              <a:gd name="T64" fmla="*/ 51 w 53"/>
              <a:gd name="T65" fmla="*/ 1 h 43"/>
              <a:gd name="T66" fmla="*/ 51 w 53"/>
              <a:gd name="T67" fmla="*/ 1 h 43"/>
              <a:gd name="T68" fmla="*/ 45 w 53"/>
              <a:gd name="T69" fmla="*/ 4 h 43"/>
              <a:gd name="T70" fmla="*/ 44 w 53"/>
              <a:gd name="T71" fmla="*/ 4 h 43"/>
              <a:gd name="T72" fmla="*/ 37 w 53"/>
              <a:gd name="T7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3" h="43">
                <a:moveTo>
                  <a:pt x="37" y="0"/>
                </a:moveTo>
                <a:cubicBezTo>
                  <a:pt x="36" y="0"/>
                  <a:pt x="35" y="0"/>
                  <a:pt x="35" y="1"/>
                </a:cubicBezTo>
                <a:cubicBezTo>
                  <a:pt x="31" y="1"/>
                  <a:pt x="29" y="3"/>
                  <a:pt x="27" y="5"/>
                </a:cubicBezTo>
                <a:cubicBezTo>
                  <a:pt x="26" y="8"/>
                  <a:pt x="25" y="10"/>
                  <a:pt x="26" y="13"/>
                </a:cubicBezTo>
                <a:cubicBezTo>
                  <a:pt x="26" y="13"/>
                  <a:pt x="26" y="13"/>
                  <a:pt x="26" y="14"/>
                </a:cubicBezTo>
                <a:cubicBezTo>
                  <a:pt x="17" y="13"/>
                  <a:pt x="9" y="9"/>
                  <a:pt x="4" y="2"/>
                </a:cubicBezTo>
                <a:cubicBezTo>
                  <a:pt x="2" y="5"/>
                  <a:pt x="2" y="8"/>
                  <a:pt x="2" y="10"/>
                </a:cubicBezTo>
                <a:cubicBezTo>
                  <a:pt x="3" y="13"/>
                  <a:pt x="5" y="15"/>
                  <a:pt x="7" y="17"/>
                </a:cubicBezTo>
                <a:cubicBezTo>
                  <a:pt x="5" y="17"/>
                  <a:pt x="4" y="16"/>
                  <a:pt x="2" y="16"/>
                </a:cubicBezTo>
                <a:cubicBezTo>
                  <a:pt x="2" y="18"/>
                  <a:pt x="3" y="20"/>
                  <a:pt x="4" y="21"/>
                </a:cubicBezTo>
                <a:cubicBezTo>
                  <a:pt x="5" y="24"/>
                  <a:pt x="8" y="26"/>
                  <a:pt x="11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7"/>
                  <a:pt x="9" y="27"/>
                  <a:pt x="8" y="27"/>
                </a:cubicBezTo>
                <a:cubicBezTo>
                  <a:pt x="7" y="27"/>
                  <a:pt x="7" y="27"/>
                  <a:pt x="6" y="26"/>
                </a:cubicBezTo>
                <a:cubicBezTo>
                  <a:pt x="7" y="30"/>
                  <a:pt x="10" y="34"/>
                  <a:pt x="16" y="34"/>
                </a:cubicBezTo>
                <a:cubicBezTo>
                  <a:pt x="14" y="35"/>
                  <a:pt x="13" y="36"/>
                  <a:pt x="11" y="37"/>
                </a:cubicBezTo>
                <a:cubicBezTo>
                  <a:pt x="8" y="38"/>
                  <a:pt x="5" y="39"/>
                  <a:pt x="3" y="39"/>
                </a:cubicBezTo>
                <a:cubicBezTo>
                  <a:pt x="2" y="39"/>
                  <a:pt x="1" y="39"/>
                  <a:pt x="0" y="38"/>
                </a:cubicBezTo>
                <a:cubicBezTo>
                  <a:pt x="0" y="39"/>
                  <a:pt x="0" y="39"/>
                  <a:pt x="0" y="39"/>
                </a:cubicBezTo>
                <a:cubicBezTo>
                  <a:pt x="5" y="42"/>
                  <a:pt x="11" y="43"/>
                  <a:pt x="17" y="43"/>
                </a:cubicBezTo>
                <a:cubicBezTo>
                  <a:pt x="17" y="43"/>
                  <a:pt x="17" y="43"/>
                  <a:pt x="18" y="43"/>
                </a:cubicBezTo>
                <a:cubicBezTo>
                  <a:pt x="20" y="43"/>
                  <a:pt x="22" y="43"/>
                  <a:pt x="24" y="43"/>
                </a:cubicBezTo>
                <a:cubicBezTo>
                  <a:pt x="29" y="41"/>
                  <a:pt x="34" y="39"/>
                  <a:pt x="38" y="34"/>
                </a:cubicBezTo>
                <a:cubicBezTo>
                  <a:pt x="41" y="32"/>
                  <a:pt x="43" y="29"/>
                  <a:pt x="44" y="26"/>
                </a:cubicBezTo>
                <a:cubicBezTo>
                  <a:pt x="46" y="23"/>
                  <a:pt x="47" y="19"/>
                  <a:pt x="47" y="16"/>
                </a:cubicBezTo>
                <a:cubicBezTo>
                  <a:pt x="47" y="15"/>
                  <a:pt x="47" y="13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9" y="10"/>
                  <a:pt x="50" y="9"/>
                  <a:pt x="51" y="7"/>
                </a:cubicBezTo>
                <a:cubicBezTo>
                  <a:pt x="52" y="7"/>
                  <a:pt x="52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1" y="6"/>
                  <a:pt x="49" y="7"/>
                  <a:pt x="47" y="7"/>
                </a:cubicBezTo>
                <a:cubicBezTo>
                  <a:pt x="49" y="6"/>
                  <a:pt x="50" y="4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49" y="3"/>
                  <a:pt x="47" y="3"/>
                  <a:pt x="45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2" y="2"/>
                  <a:pt x="39" y="0"/>
                  <a:pt x="37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AB20544D-C9CB-4EB0-BA25-BA89813AD653}"/>
              </a:ext>
            </a:extLst>
          </p:cNvPr>
          <p:cNvGrpSpPr/>
          <p:nvPr/>
        </p:nvGrpSpPr>
        <p:grpSpPr>
          <a:xfrm>
            <a:off x="8168994" y="3962421"/>
            <a:ext cx="160734" cy="102394"/>
            <a:chOff x="4017963" y="2965451"/>
            <a:chExt cx="214312" cy="136525"/>
          </a:xfrm>
          <a:solidFill>
            <a:schemeClr val="accent3"/>
          </a:solidFill>
        </p:grpSpPr>
        <p:sp>
          <p:nvSpPr>
            <p:cNvPr id="211" name="Freeform 11">
              <a:extLst>
                <a:ext uri="{FF2B5EF4-FFF2-40B4-BE49-F238E27FC236}">
                  <a16:creationId xmlns:a16="http://schemas.microsoft.com/office/drawing/2014/main" id="{79F84A4B-0BE9-4E0C-9C68-CF6366FF6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963" y="2965451"/>
              <a:ext cx="136525" cy="136525"/>
            </a:xfrm>
            <a:custGeom>
              <a:avLst/>
              <a:gdLst>
                <a:gd name="T0" fmla="*/ 23 w 45"/>
                <a:gd name="T1" fmla="*/ 18 h 45"/>
                <a:gd name="T2" fmla="*/ 23 w 45"/>
                <a:gd name="T3" fmla="*/ 18 h 45"/>
                <a:gd name="T4" fmla="*/ 23 w 45"/>
                <a:gd name="T5" fmla="*/ 27 h 45"/>
                <a:gd name="T6" fmla="*/ 35 w 45"/>
                <a:gd name="T7" fmla="*/ 27 h 45"/>
                <a:gd name="T8" fmla="*/ 30 w 45"/>
                <a:gd name="T9" fmla="*/ 33 h 45"/>
                <a:gd name="T10" fmla="*/ 24 w 45"/>
                <a:gd name="T11" fmla="*/ 36 h 45"/>
                <a:gd name="T12" fmla="*/ 19 w 45"/>
                <a:gd name="T13" fmla="*/ 35 h 45"/>
                <a:gd name="T14" fmla="*/ 10 w 45"/>
                <a:gd name="T15" fmla="*/ 23 h 45"/>
                <a:gd name="T16" fmla="*/ 10 w 45"/>
                <a:gd name="T17" fmla="*/ 19 h 45"/>
                <a:gd name="T18" fmla="*/ 25 w 45"/>
                <a:gd name="T19" fmla="*/ 9 h 45"/>
                <a:gd name="T20" fmla="*/ 31 w 45"/>
                <a:gd name="T21" fmla="*/ 12 h 45"/>
                <a:gd name="T22" fmla="*/ 38 w 45"/>
                <a:gd name="T23" fmla="*/ 6 h 45"/>
                <a:gd name="T24" fmla="*/ 34 w 45"/>
                <a:gd name="T25" fmla="*/ 3 h 45"/>
                <a:gd name="T26" fmla="*/ 23 w 45"/>
                <a:gd name="T27" fmla="*/ 0 h 45"/>
                <a:gd name="T28" fmla="*/ 21 w 45"/>
                <a:gd name="T29" fmla="*/ 0 h 45"/>
                <a:gd name="T30" fmla="*/ 17 w 45"/>
                <a:gd name="T31" fmla="*/ 1 h 45"/>
                <a:gd name="T32" fmla="*/ 5 w 45"/>
                <a:gd name="T33" fmla="*/ 8 h 45"/>
                <a:gd name="T34" fmla="*/ 1 w 45"/>
                <a:gd name="T35" fmla="*/ 21 h 45"/>
                <a:gd name="T36" fmla="*/ 1 w 45"/>
                <a:gd name="T37" fmla="*/ 27 h 45"/>
                <a:gd name="T38" fmla="*/ 10 w 45"/>
                <a:gd name="T39" fmla="*/ 40 h 45"/>
                <a:gd name="T40" fmla="*/ 22 w 45"/>
                <a:gd name="T41" fmla="*/ 44 h 45"/>
                <a:gd name="T42" fmla="*/ 29 w 45"/>
                <a:gd name="T43" fmla="*/ 44 h 45"/>
                <a:gd name="T44" fmla="*/ 40 w 45"/>
                <a:gd name="T45" fmla="*/ 37 h 45"/>
                <a:gd name="T46" fmla="*/ 44 w 45"/>
                <a:gd name="T47" fmla="*/ 18 h 45"/>
                <a:gd name="T48" fmla="*/ 23 w 45"/>
                <a:gd name="T4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5">
                  <a:moveTo>
                    <a:pt x="23" y="18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3" y="21"/>
                    <a:pt x="23" y="27"/>
                    <a:pt x="23" y="27"/>
                  </a:cubicBezTo>
                  <a:cubicBezTo>
                    <a:pt x="23" y="27"/>
                    <a:pt x="34" y="27"/>
                    <a:pt x="35" y="27"/>
                  </a:cubicBezTo>
                  <a:cubicBezTo>
                    <a:pt x="35" y="28"/>
                    <a:pt x="34" y="31"/>
                    <a:pt x="30" y="33"/>
                  </a:cubicBezTo>
                  <a:cubicBezTo>
                    <a:pt x="28" y="35"/>
                    <a:pt x="26" y="35"/>
                    <a:pt x="24" y="36"/>
                  </a:cubicBezTo>
                  <a:cubicBezTo>
                    <a:pt x="22" y="36"/>
                    <a:pt x="21" y="35"/>
                    <a:pt x="19" y="35"/>
                  </a:cubicBezTo>
                  <a:cubicBezTo>
                    <a:pt x="14" y="33"/>
                    <a:pt x="10" y="29"/>
                    <a:pt x="10" y="23"/>
                  </a:cubicBezTo>
                  <a:cubicBezTo>
                    <a:pt x="10" y="22"/>
                    <a:pt x="10" y="21"/>
                    <a:pt x="10" y="19"/>
                  </a:cubicBezTo>
                  <a:cubicBezTo>
                    <a:pt x="12" y="13"/>
                    <a:pt x="18" y="8"/>
                    <a:pt x="25" y="9"/>
                  </a:cubicBezTo>
                  <a:cubicBezTo>
                    <a:pt x="28" y="10"/>
                    <a:pt x="30" y="11"/>
                    <a:pt x="31" y="12"/>
                  </a:cubicBezTo>
                  <a:cubicBezTo>
                    <a:pt x="33" y="10"/>
                    <a:pt x="36" y="8"/>
                    <a:pt x="38" y="6"/>
                  </a:cubicBezTo>
                  <a:cubicBezTo>
                    <a:pt x="37" y="5"/>
                    <a:pt x="36" y="4"/>
                    <a:pt x="34" y="3"/>
                  </a:cubicBezTo>
                  <a:cubicBezTo>
                    <a:pt x="30" y="1"/>
                    <a:pt x="27" y="0"/>
                    <a:pt x="23" y="0"/>
                  </a:cubicBezTo>
                  <a:cubicBezTo>
                    <a:pt x="22" y="0"/>
                    <a:pt x="22" y="0"/>
                    <a:pt x="21" y="0"/>
                  </a:cubicBezTo>
                  <a:cubicBezTo>
                    <a:pt x="20" y="0"/>
                    <a:pt x="19" y="0"/>
                    <a:pt x="17" y="1"/>
                  </a:cubicBezTo>
                  <a:cubicBezTo>
                    <a:pt x="13" y="2"/>
                    <a:pt x="9" y="4"/>
                    <a:pt x="5" y="8"/>
                  </a:cubicBezTo>
                  <a:cubicBezTo>
                    <a:pt x="2" y="12"/>
                    <a:pt x="1" y="16"/>
                    <a:pt x="1" y="21"/>
                  </a:cubicBezTo>
                  <a:cubicBezTo>
                    <a:pt x="0" y="23"/>
                    <a:pt x="1" y="25"/>
                    <a:pt x="1" y="27"/>
                  </a:cubicBezTo>
                  <a:cubicBezTo>
                    <a:pt x="2" y="32"/>
                    <a:pt x="5" y="37"/>
                    <a:pt x="10" y="40"/>
                  </a:cubicBezTo>
                  <a:cubicBezTo>
                    <a:pt x="13" y="43"/>
                    <a:pt x="17" y="44"/>
                    <a:pt x="22" y="44"/>
                  </a:cubicBezTo>
                  <a:cubicBezTo>
                    <a:pt x="24" y="45"/>
                    <a:pt x="27" y="44"/>
                    <a:pt x="29" y="44"/>
                  </a:cubicBezTo>
                  <a:cubicBezTo>
                    <a:pt x="33" y="43"/>
                    <a:pt x="37" y="40"/>
                    <a:pt x="40" y="37"/>
                  </a:cubicBezTo>
                  <a:cubicBezTo>
                    <a:pt x="44" y="31"/>
                    <a:pt x="45" y="24"/>
                    <a:pt x="44" y="18"/>
                  </a:cubicBezTo>
                  <a:cubicBezTo>
                    <a:pt x="37" y="18"/>
                    <a:pt x="30" y="18"/>
                    <a:pt x="2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12" name="Freeform 12">
              <a:extLst>
                <a:ext uri="{FF2B5EF4-FFF2-40B4-BE49-F238E27FC236}">
                  <a16:creationId xmlns:a16="http://schemas.microsoft.com/office/drawing/2014/main" id="{B30E16F2-8FF7-40F1-9F86-C9C54A456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600" y="2995613"/>
              <a:ext cx="66675" cy="66675"/>
            </a:xfrm>
            <a:custGeom>
              <a:avLst/>
              <a:gdLst>
                <a:gd name="T0" fmla="*/ 42 w 42"/>
                <a:gd name="T1" fmla="*/ 15 h 42"/>
                <a:gd name="T2" fmla="*/ 27 w 42"/>
                <a:gd name="T3" fmla="*/ 15 h 42"/>
                <a:gd name="T4" fmla="*/ 27 w 42"/>
                <a:gd name="T5" fmla="*/ 2 h 42"/>
                <a:gd name="T6" fmla="*/ 27 w 42"/>
                <a:gd name="T7" fmla="*/ 0 h 42"/>
                <a:gd name="T8" fmla="*/ 27 w 42"/>
                <a:gd name="T9" fmla="*/ 0 h 42"/>
                <a:gd name="T10" fmla="*/ 15 w 42"/>
                <a:gd name="T11" fmla="*/ 0 h 42"/>
                <a:gd name="T12" fmla="*/ 15 w 42"/>
                <a:gd name="T13" fmla="*/ 0 h 42"/>
                <a:gd name="T14" fmla="*/ 15 w 42"/>
                <a:gd name="T15" fmla="*/ 2 h 42"/>
                <a:gd name="T16" fmla="*/ 15 w 42"/>
                <a:gd name="T17" fmla="*/ 15 h 42"/>
                <a:gd name="T18" fmla="*/ 0 w 42"/>
                <a:gd name="T19" fmla="*/ 15 h 42"/>
                <a:gd name="T20" fmla="*/ 0 w 42"/>
                <a:gd name="T21" fmla="*/ 15 h 42"/>
                <a:gd name="T22" fmla="*/ 0 w 42"/>
                <a:gd name="T23" fmla="*/ 15 h 42"/>
                <a:gd name="T24" fmla="*/ 0 w 42"/>
                <a:gd name="T25" fmla="*/ 27 h 42"/>
                <a:gd name="T26" fmla="*/ 0 w 42"/>
                <a:gd name="T27" fmla="*/ 27 h 42"/>
                <a:gd name="T28" fmla="*/ 0 w 42"/>
                <a:gd name="T29" fmla="*/ 27 h 42"/>
                <a:gd name="T30" fmla="*/ 15 w 42"/>
                <a:gd name="T31" fmla="*/ 27 h 42"/>
                <a:gd name="T32" fmla="*/ 15 w 42"/>
                <a:gd name="T33" fmla="*/ 42 h 42"/>
                <a:gd name="T34" fmla="*/ 15 w 42"/>
                <a:gd name="T35" fmla="*/ 42 h 42"/>
                <a:gd name="T36" fmla="*/ 15 w 42"/>
                <a:gd name="T37" fmla="*/ 42 h 42"/>
                <a:gd name="T38" fmla="*/ 27 w 42"/>
                <a:gd name="T39" fmla="*/ 42 h 42"/>
                <a:gd name="T40" fmla="*/ 27 w 42"/>
                <a:gd name="T41" fmla="*/ 42 h 42"/>
                <a:gd name="T42" fmla="*/ 27 w 42"/>
                <a:gd name="T43" fmla="*/ 42 h 42"/>
                <a:gd name="T44" fmla="*/ 27 w 42"/>
                <a:gd name="T45" fmla="*/ 27 h 42"/>
                <a:gd name="T46" fmla="*/ 42 w 42"/>
                <a:gd name="T47" fmla="*/ 27 h 42"/>
                <a:gd name="T48" fmla="*/ 42 w 42"/>
                <a:gd name="T49" fmla="*/ 27 h 42"/>
                <a:gd name="T50" fmla="*/ 42 w 42"/>
                <a:gd name="T51" fmla="*/ 27 h 42"/>
                <a:gd name="T52" fmla="*/ 42 w 42"/>
                <a:gd name="T53" fmla="*/ 15 h 42"/>
                <a:gd name="T54" fmla="*/ 42 w 42"/>
                <a:gd name="T55" fmla="*/ 15 h 42"/>
                <a:gd name="T56" fmla="*/ 42 w 42"/>
                <a:gd name="T57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42">
                  <a:moveTo>
                    <a:pt x="42" y="15"/>
                  </a:moveTo>
                  <a:lnTo>
                    <a:pt x="27" y="15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5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5" y="27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7" y="27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440B924-B39B-49D9-A1C3-B2757337E4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3805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accel="20000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build="p"/>
      <p:bldP spid="172" grpId="0" animBg="1"/>
      <p:bldP spid="176" grpId="0" animBg="1"/>
      <p:bldP spid="178" grpId="0"/>
      <p:bldP spid="180" grpId="0"/>
      <p:bldP spid="181" grpId="0"/>
      <p:bldP spid="183" grpId="0" animBg="1"/>
      <p:bldP spid="197" grpId="0" animBg="1"/>
      <p:bldP spid="198" grpId="0"/>
      <p:bldP spid="200" grpId="0"/>
      <p:bldP spid="202" grpId="0"/>
      <p:bldP spid="204" grpId="0"/>
      <p:bldP spid="205" grpId="0" animBg="1"/>
      <p:bldP spid="206" grpId="0" animBg="1"/>
      <p:bldP spid="207" grpId="0" animBg="1"/>
      <p:bldP spid="208" grpId="0" animBg="1"/>
      <p:bldP spid="20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6132470-4E52-40F8-A991-3E2E099629BA}"/>
              </a:ext>
            </a:extLst>
          </p:cNvPr>
          <p:cNvGrpSpPr/>
          <p:nvPr/>
        </p:nvGrpSpPr>
        <p:grpSpPr>
          <a:xfrm>
            <a:off x="2860273" y="2981600"/>
            <a:ext cx="1214769" cy="1841886"/>
            <a:chOff x="1990556" y="2371045"/>
            <a:chExt cx="1619692" cy="2455848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FC25904-CF6A-42C1-A120-41878CEF3658}"/>
                </a:ext>
              </a:extLst>
            </p:cNvPr>
            <p:cNvSpPr/>
            <p:nvPr/>
          </p:nvSpPr>
          <p:spPr>
            <a:xfrm>
              <a:off x="3285726" y="3129001"/>
              <a:ext cx="324522" cy="554882"/>
            </a:xfrm>
            <a:custGeom>
              <a:avLst/>
              <a:gdLst>
                <a:gd name="connsiteX0" fmla="*/ 8571 w 324522"/>
                <a:gd name="connsiteY0" fmla="*/ 511017 h 554882"/>
                <a:gd name="connsiteX1" fmla="*/ 27145 w 324522"/>
                <a:gd name="connsiteY1" fmla="*/ 541211 h 554882"/>
                <a:gd name="connsiteX2" fmla="*/ 70864 w 324522"/>
                <a:gd name="connsiteY2" fmla="*/ 554641 h 554882"/>
                <a:gd name="connsiteX3" fmla="*/ 243743 w 324522"/>
                <a:gd name="connsiteY3" fmla="*/ 406051 h 554882"/>
                <a:gd name="connsiteX4" fmla="*/ 324039 w 324522"/>
                <a:gd name="connsiteY4" fmla="*/ 178023 h 554882"/>
                <a:gd name="connsiteX5" fmla="*/ 303655 w 324522"/>
                <a:gd name="connsiteY5" fmla="*/ 62389 h 554882"/>
                <a:gd name="connsiteX6" fmla="*/ 209167 w 324522"/>
                <a:gd name="connsiteY6" fmla="*/ 0 h 554882"/>
                <a:gd name="connsiteX7" fmla="*/ 86104 w 324522"/>
                <a:gd name="connsiteY7" fmla="*/ 98965 h 554882"/>
                <a:gd name="connsiteX8" fmla="*/ 8571 w 324522"/>
                <a:gd name="connsiteY8" fmla="*/ 511017 h 55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522" h="554882">
                  <a:moveTo>
                    <a:pt x="8571" y="511017"/>
                  </a:moveTo>
                  <a:cubicBezTo>
                    <a:pt x="12952" y="523494"/>
                    <a:pt x="18953" y="533781"/>
                    <a:pt x="27145" y="541211"/>
                  </a:cubicBezTo>
                  <a:cubicBezTo>
                    <a:pt x="37908" y="551117"/>
                    <a:pt x="52195" y="556070"/>
                    <a:pt x="70864" y="554641"/>
                  </a:cubicBezTo>
                  <a:cubicBezTo>
                    <a:pt x="132205" y="550069"/>
                    <a:pt x="211072" y="452438"/>
                    <a:pt x="243743" y="406051"/>
                  </a:cubicBezTo>
                  <a:cubicBezTo>
                    <a:pt x="290606" y="339376"/>
                    <a:pt x="319753" y="259747"/>
                    <a:pt x="324039" y="178023"/>
                  </a:cubicBezTo>
                  <a:cubicBezTo>
                    <a:pt x="326039" y="138398"/>
                    <a:pt x="322324" y="97250"/>
                    <a:pt x="303655" y="62389"/>
                  </a:cubicBezTo>
                  <a:cubicBezTo>
                    <a:pt x="284891" y="27432"/>
                    <a:pt x="248791" y="-95"/>
                    <a:pt x="209167" y="0"/>
                  </a:cubicBezTo>
                  <a:cubicBezTo>
                    <a:pt x="153827" y="96"/>
                    <a:pt x="112584" y="50292"/>
                    <a:pt x="86104" y="98965"/>
                  </a:cubicBezTo>
                  <a:cubicBezTo>
                    <a:pt x="60482" y="146400"/>
                    <a:pt x="-27529" y="406242"/>
                    <a:pt x="8571" y="51101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9D39788-AC10-4857-9914-2C9A6E449885}"/>
                </a:ext>
              </a:extLst>
            </p:cNvPr>
            <p:cNvSpPr/>
            <p:nvPr/>
          </p:nvSpPr>
          <p:spPr>
            <a:xfrm>
              <a:off x="2972532" y="2598495"/>
              <a:ext cx="294347" cy="559731"/>
            </a:xfrm>
            <a:custGeom>
              <a:avLst/>
              <a:gdLst>
                <a:gd name="connsiteX0" fmla="*/ 296 w 294347"/>
                <a:gd name="connsiteY0" fmla="*/ 182082 h 559731"/>
                <a:gd name="connsiteX1" fmla="*/ 100213 w 294347"/>
                <a:gd name="connsiteY1" fmla="*/ 456687 h 559731"/>
                <a:gd name="connsiteX2" fmla="*/ 183843 w 294347"/>
                <a:gd name="connsiteY2" fmla="*/ 547651 h 559731"/>
                <a:gd name="connsiteX3" fmla="*/ 206703 w 294347"/>
                <a:gd name="connsiteY3" fmla="*/ 558414 h 559731"/>
                <a:gd name="connsiteX4" fmla="*/ 224515 w 294347"/>
                <a:gd name="connsiteY4" fmla="*/ 559176 h 559731"/>
                <a:gd name="connsiteX5" fmla="*/ 282808 w 294347"/>
                <a:gd name="connsiteY5" fmla="*/ 458402 h 559731"/>
                <a:gd name="connsiteX6" fmla="*/ 281950 w 294347"/>
                <a:gd name="connsiteY6" fmla="*/ 190178 h 559731"/>
                <a:gd name="connsiteX7" fmla="*/ 224134 w 294347"/>
                <a:gd name="connsiteY7" fmla="*/ 50541 h 559731"/>
                <a:gd name="connsiteX8" fmla="*/ 87259 w 294347"/>
                <a:gd name="connsiteY8" fmla="*/ 5583 h 559731"/>
                <a:gd name="connsiteX9" fmla="*/ 15346 w 294347"/>
                <a:gd name="connsiteY9" fmla="*/ 78450 h 559731"/>
                <a:gd name="connsiteX10" fmla="*/ 296 w 294347"/>
                <a:gd name="connsiteY10" fmla="*/ 182082 h 55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347" h="559731">
                  <a:moveTo>
                    <a:pt x="296" y="182082"/>
                  </a:moveTo>
                  <a:cubicBezTo>
                    <a:pt x="3725" y="281046"/>
                    <a:pt x="40111" y="378106"/>
                    <a:pt x="100213" y="456687"/>
                  </a:cubicBezTo>
                  <a:cubicBezTo>
                    <a:pt x="118025" y="479928"/>
                    <a:pt x="151744" y="525934"/>
                    <a:pt x="183843" y="547651"/>
                  </a:cubicBezTo>
                  <a:cubicBezTo>
                    <a:pt x="191749" y="552890"/>
                    <a:pt x="199369" y="556700"/>
                    <a:pt x="206703" y="558414"/>
                  </a:cubicBezTo>
                  <a:cubicBezTo>
                    <a:pt x="213180" y="559843"/>
                    <a:pt x="218990" y="560129"/>
                    <a:pt x="224515" y="559176"/>
                  </a:cubicBezTo>
                  <a:cubicBezTo>
                    <a:pt x="262043" y="552890"/>
                    <a:pt x="276521" y="494216"/>
                    <a:pt x="282808" y="458402"/>
                  </a:cubicBezTo>
                  <a:cubicBezTo>
                    <a:pt x="298428" y="369915"/>
                    <a:pt x="298238" y="278570"/>
                    <a:pt x="281950" y="190178"/>
                  </a:cubicBezTo>
                  <a:cubicBezTo>
                    <a:pt x="272806" y="140076"/>
                    <a:pt x="257471" y="89022"/>
                    <a:pt x="224134" y="50541"/>
                  </a:cubicBezTo>
                  <a:cubicBezTo>
                    <a:pt x="190701" y="11870"/>
                    <a:pt x="135456" y="-11276"/>
                    <a:pt x="87259" y="5583"/>
                  </a:cubicBezTo>
                  <a:cubicBezTo>
                    <a:pt x="54112" y="17109"/>
                    <a:pt x="28871" y="45874"/>
                    <a:pt x="15346" y="78450"/>
                  </a:cubicBezTo>
                  <a:cubicBezTo>
                    <a:pt x="1820" y="110930"/>
                    <a:pt x="-1037" y="146934"/>
                    <a:pt x="296" y="18208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28F7456-4289-41AB-8E1B-B06337147D34}"/>
                </a:ext>
              </a:extLst>
            </p:cNvPr>
            <p:cNvSpPr/>
            <p:nvPr/>
          </p:nvSpPr>
          <p:spPr>
            <a:xfrm>
              <a:off x="2843537" y="3125246"/>
              <a:ext cx="285777" cy="373504"/>
            </a:xfrm>
            <a:custGeom>
              <a:avLst/>
              <a:gdLst>
                <a:gd name="connsiteX0" fmla="*/ 3465 w 285777"/>
                <a:gd name="connsiteY0" fmla="*/ 128342 h 373504"/>
                <a:gd name="connsiteX1" fmla="*/ 63663 w 285777"/>
                <a:gd name="connsiteY1" fmla="*/ 267407 h 373504"/>
                <a:gd name="connsiteX2" fmla="*/ 149865 w 285777"/>
                <a:gd name="connsiteY2" fmla="*/ 348465 h 373504"/>
                <a:gd name="connsiteX3" fmla="*/ 226827 w 285777"/>
                <a:gd name="connsiteY3" fmla="*/ 373230 h 373504"/>
                <a:gd name="connsiteX4" fmla="*/ 262831 w 285777"/>
                <a:gd name="connsiteY4" fmla="*/ 361800 h 373504"/>
                <a:gd name="connsiteX5" fmla="*/ 282738 w 285777"/>
                <a:gd name="connsiteY5" fmla="*/ 333415 h 373504"/>
                <a:gd name="connsiteX6" fmla="*/ 154913 w 285777"/>
                <a:gd name="connsiteY6" fmla="*/ 43760 h 373504"/>
                <a:gd name="connsiteX7" fmla="*/ 53567 w 285777"/>
                <a:gd name="connsiteY7" fmla="*/ 2707 h 373504"/>
                <a:gd name="connsiteX8" fmla="*/ 5180 w 285777"/>
                <a:gd name="connsiteY8" fmla="*/ 54904 h 373504"/>
                <a:gd name="connsiteX9" fmla="*/ 3465 w 285777"/>
                <a:gd name="connsiteY9" fmla="*/ 128342 h 37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77" h="373504">
                  <a:moveTo>
                    <a:pt x="3465" y="128342"/>
                  </a:moveTo>
                  <a:cubicBezTo>
                    <a:pt x="12324" y="178539"/>
                    <a:pt x="33279" y="226449"/>
                    <a:pt x="63663" y="267407"/>
                  </a:cubicBezTo>
                  <a:cubicBezTo>
                    <a:pt x="87190" y="299220"/>
                    <a:pt x="116337" y="327033"/>
                    <a:pt x="149865" y="348465"/>
                  </a:cubicBezTo>
                  <a:cubicBezTo>
                    <a:pt x="172915" y="363228"/>
                    <a:pt x="199395" y="375516"/>
                    <a:pt x="226827" y="373230"/>
                  </a:cubicBezTo>
                  <a:cubicBezTo>
                    <a:pt x="242067" y="371896"/>
                    <a:pt x="253878" y="367991"/>
                    <a:pt x="262831" y="361800"/>
                  </a:cubicBezTo>
                  <a:cubicBezTo>
                    <a:pt x="272928" y="354846"/>
                    <a:pt x="279405" y="345226"/>
                    <a:pt x="282738" y="333415"/>
                  </a:cubicBezTo>
                  <a:cubicBezTo>
                    <a:pt x="305884" y="253405"/>
                    <a:pt x="190346" y="79193"/>
                    <a:pt x="154913" y="43760"/>
                  </a:cubicBezTo>
                  <a:cubicBezTo>
                    <a:pt x="127767" y="16709"/>
                    <a:pt x="90238" y="-8437"/>
                    <a:pt x="53567" y="2707"/>
                  </a:cubicBezTo>
                  <a:cubicBezTo>
                    <a:pt x="29850" y="9851"/>
                    <a:pt x="12514" y="31282"/>
                    <a:pt x="5180" y="54904"/>
                  </a:cubicBezTo>
                  <a:cubicBezTo>
                    <a:pt x="-2154" y="78431"/>
                    <a:pt x="-726" y="103958"/>
                    <a:pt x="3465" y="1283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B924F6B-203E-4E01-A5F9-1DCDEB931A9E}"/>
                </a:ext>
              </a:extLst>
            </p:cNvPr>
            <p:cNvSpPr/>
            <p:nvPr/>
          </p:nvSpPr>
          <p:spPr>
            <a:xfrm>
              <a:off x="2558657" y="2371045"/>
              <a:ext cx="286768" cy="611806"/>
            </a:xfrm>
            <a:custGeom>
              <a:avLst/>
              <a:gdLst>
                <a:gd name="connsiteX0" fmla="*/ 2882 w 286768"/>
                <a:gd name="connsiteY0" fmla="*/ 231890 h 611806"/>
                <a:gd name="connsiteX1" fmla="*/ 161854 w 286768"/>
                <a:gd name="connsiteY1" fmla="*/ 581838 h 611806"/>
                <a:gd name="connsiteX2" fmla="*/ 192524 w 286768"/>
                <a:gd name="connsiteY2" fmla="*/ 605365 h 611806"/>
                <a:gd name="connsiteX3" fmla="*/ 225957 w 286768"/>
                <a:gd name="connsiteY3" fmla="*/ 608318 h 611806"/>
                <a:gd name="connsiteX4" fmla="*/ 262247 w 286768"/>
                <a:gd name="connsiteY4" fmla="*/ 506591 h 611806"/>
                <a:gd name="connsiteX5" fmla="*/ 286727 w 286768"/>
                <a:gd name="connsiteY5" fmla="*/ 255226 h 611806"/>
                <a:gd name="connsiteX6" fmla="*/ 256532 w 286768"/>
                <a:gd name="connsiteY6" fmla="*/ 83395 h 611806"/>
                <a:gd name="connsiteX7" fmla="*/ 113276 w 286768"/>
                <a:gd name="connsiteY7" fmla="*/ 1671 h 611806"/>
                <a:gd name="connsiteX8" fmla="*/ 14216 w 286768"/>
                <a:gd name="connsiteY8" fmla="*/ 92825 h 611806"/>
                <a:gd name="connsiteX9" fmla="*/ 2882 w 286768"/>
                <a:gd name="connsiteY9" fmla="*/ 231890 h 61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768" h="611806">
                  <a:moveTo>
                    <a:pt x="2882" y="231890"/>
                  </a:moveTo>
                  <a:cubicBezTo>
                    <a:pt x="16217" y="360287"/>
                    <a:pt x="66318" y="492018"/>
                    <a:pt x="161854" y="581838"/>
                  </a:cubicBezTo>
                  <a:cubicBezTo>
                    <a:pt x="173570" y="592887"/>
                    <a:pt x="183666" y="600603"/>
                    <a:pt x="192524" y="605365"/>
                  </a:cubicBezTo>
                  <a:cubicBezTo>
                    <a:pt x="206717" y="613271"/>
                    <a:pt x="217575" y="613461"/>
                    <a:pt x="225957" y="608318"/>
                  </a:cubicBezTo>
                  <a:cubicBezTo>
                    <a:pt x="246341" y="596126"/>
                    <a:pt x="253008" y="552501"/>
                    <a:pt x="262247" y="506591"/>
                  </a:cubicBezTo>
                  <a:cubicBezTo>
                    <a:pt x="278726" y="423914"/>
                    <a:pt x="285965" y="339522"/>
                    <a:pt x="286727" y="255226"/>
                  </a:cubicBezTo>
                  <a:cubicBezTo>
                    <a:pt x="287203" y="196457"/>
                    <a:pt x="283964" y="135402"/>
                    <a:pt x="256532" y="83395"/>
                  </a:cubicBezTo>
                  <a:cubicBezTo>
                    <a:pt x="229005" y="31389"/>
                    <a:pt x="171284" y="-8807"/>
                    <a:pt x="113276" y="1671"/>
                  </a:cubicBezTo>
                  <a:cubicBezTo>
                    <a:pt x="67175" y="10053"/>
                    <a:pt x="30790" y="48819"/>
                    <a:pt x="14216" y="92825"/>
                  </a:cubicBezTo>
                  <a:cubicBezTo>
                    <a:pt x="-2357" y="136735"/>
                    <a:pt x="-1881" y="185122"/>
                    <a:pt x="2882" y="23189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5142B39-A9A5-4ECA-9949-A0D43B5FE636}"/>
                </a:ext>
              </a:extLst>
            </p:cNvPr>
            <p:cNvSpPr/>
            <p:nvPr/>
          </p:nvSpPr>
          <p:spPr>
            <a:xfrm>
              <a:off x="2029152" y="2447381"/>
              <a:ext cx="509088" cy="514108"/>
            </a:xfrm>
            <a:custGeom>
              <a:avLst/>
              <a:gdLst>
                <a:gd name="connsiteX0" fmla="*/ 335886 w 509088"/>
                <a:gd name="connsiteY0" fmla="*/ 114978 h 514108"/>
                <a:gd name="connsiteX1" fmla="*/ 163102 w 509088"/>
                <a:gd name="connsiteY1" fmla="*/ 1821 h 514108"/>
                <a:gd name="connsiteX2" fmla="*/ 1368 w 509088"/>
                <a:gd name="connsiteY2" fmla="*/ 100976 h 514108"/>
                <a:gd name="connsiteX3" fmla="*/ 76901 w 509088"/>
                <a:gd name="connsiteY3" fmla="*/ 262901 h 514108"/>
                <a:gd name="connsiteX4" fmla="*/ 263210 w 509088"/>
                <a:gd name="connsiteY4" fmla="*/ 440542 h 514108"/>
                <a:gd name="connsiteX5" fmla="*/ 508669 w 509088"/>
                <a:gd name="connsiteY5" fmla="*/ 433494 h 514108"/>
                <a:gd name="connsiteX6" fmla="*/ 335886 w 509088"/>
                <a:gd name="connsiteY6" fmla="*/ 114978 h 51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088" h="514108">
                  <a:moveTo>
                    <a:pt x="335886" y="114978"/>
                  </a:moveTo>
                  <a:cubicBezTo>
                    <a:pt x="289594" y="62114"/>
                    <a:pt x="232444" y="12965"/>
                    <a:pt x="163102" y="1821"/>
                  </a:cubicBezTo>
                  <a:cubicBezTo>
                    <a:pt x="93760" y="-9323"/>
                    <a:pt x="12417" y="31539"/>
                    <a:pt x="1368" y="100976"/>
                  </a:cubicBezTo>
                  <a:cubicBezTo>
                    <a:pt x="-8348" y="161841"/>
                    <a:pt x="35467" y="217086"/>
                    <a:pt x="76901" y="262901"/>
                  </a:cubicBezTo>
                  <a:cubicBezTo>
                    <a:pt x="134527" y="326719"/>
                    <a:pt x="193392" y="390346"/>
                    <a:pt x="263210" y="440542"/>
                  </a:cubicBezTo>
                  <a:cubicBezTo>
                    <a:pt x="320169" y="481595"/>
                    <a:pt x="519432" y="586942"/>
                    <a:pt x="508669" y="433494"/>
                  </a:cubicBezTo>
                  <a:cubicBezTo>
                    <a:pt x="501049" y="324242"/>
                    <a:pt x="405132" y="194035"/>
                    <a:pt x="335886" y="11497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9AC7558-707A-4B7E-9DB9-65CB7E96446B}"/>
                </a:ext>
              </a:extLst>
            </p:cNvPr>
            <p:cNvSpPr/>
            <p:nvPr/>
          </p:nvSpPr>
          <p:spPr>
            <a:xfrm>
              <a:off x="1990556" y="2974423"/>
              <a:ext cx="489989" cy="251913"/>
            </a:xfrm>
            <a:custGeom>
              <a:avLst/>
              <a:gdLst>
                <a:gd name="connsiteX0" fmla="*/ 23009 w 489989"/>
                <a:gd name="connsiteY0" fmla="*/ 142005 h 251913"/>
                <a:gd name="connsiteX1" fmla="*/ 117592 w 489989"/>
                <a:gd name="connsiteY1" fmla="*/ 204108 h 251913"/>
                <a:gd name="connsiteX2" fmla="*/ 325332 w 489989"/>
                <a:gd name="connsiteY2" fmla="*/ 251828 h 251913"/>
                <a:gd name="connsiteX3" fmla="*/ 489162 w 489989"/>
                <a:gd name="connsiteY3" fmla="*/ 170485 h 251913"/>
                <a:gd name="connsiteX4" fmla="*/ 474780 w 489989"/>
                <a:gd name="connsiteY4" fmla="*/ 127813 h 251913"/>
                <a:gd name="connsiteX5" fmla="*/ 443823 w 489989"/>
                <a:gd name="connsiteY5" fmla="*/ 101809 h 251913"/>
                <a:gd name="connsiteX6" fmla="*/ 130070 w 489989"/>
                <a:gd name="connsiteY6" fmla="*/ 1035 h 251913"/>
                <a:gd name="connsiteX7" fmla="*/ 12817 w 489989"/>
                <a:gd name="connsiteY7" fmla="*/ 35992 h 251913"/>
                <a:gd name="connsiteX8" fmla="*/ 23009 w 489989"/>
                <a:gd name="connsiteY8" fmla="*/ 142005 h 25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989" h="251913">
                  <a:moveTo>
                    <a:pt x="23009" y="142005"/>
                  </a:moveTo>
                  <a:cubicBezTo>
                    <a:pt x="46726" y="171818"/>
                    <a:pt x="82350" y="189344"/>
                    <a:pt x="117592" y="204108"/>
                  </a:cubicBezTo>
                  <a:cubicBezTo>
                    <a:pt x="183505" y="231730"/>
                    <a:pt x="253800" y="253447"/>
                    <a:pt x="325332" y="251828"/>
                  </a:cubicBezTo>
                  <a:cubicBezTo>
                    <a:pt x="384768" y="250399"/>
                    <a:pt x="479542" y="217824"/>
                    <a:pt x="489162" y="170485"/>
                  </a:cubicBezTo>
                  <a:cubicBezTo>
                    <a:pt x="491925" y="157245"/>
                    <a:pt x="487924" y="142957"/>
                    <a:pt x="474780" y="127813"/>
                  </a:cubicBezTo>
                  <a:cubicBezTo>
                    <a:pt x="467541" y="119335"/>
                    <a:pt x="457254" y="110668"/>
                    <a:pt x="443823" y="101809"/>
                  </a:cubicBezTo>
                  <a:cubicBezTo>
                    <a:pt x="352860" y="42278"/>
                    <a:pt x="237607" y="9988"/>
                    <a:pt x="130070" y="1035"/>
                  </a:cubicBezTo>
                  <a:cubicBezTo>
                    <a:pt x="87493" y="-2394"/>
                    <a:pt x="37487" y="1130"/>
                    <a:pt x="12817" y="35992"/>
                  </a:cubicBezTo>
                  <a:cubicBezTo>
                    <a:pt x="-9281" y="67138"/>
                    <a:pt x="-804" y="112287"/>
                    <a:pt x="23009" y="14200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F19525E-47C5-49E3-9288-3E9717FACDA5}"/>
                </a:ext>
              </a:extLst>
            </p:cNvPr>
            <p:cNvSpPr/>
            <p:nvPr/>
          </p:nvSpPr>
          <p:spPr>
            <a:xfrm>
              <a:off x="2463111" y="3286290"/>
              <a:ext cx="374980" cy="301783"/>
            </a:xfrm>
            <a:custGeom>
              <a:avLst/>
              <a:gdLst>
                <a:gd name="connsiteX0" fmla="*/ 1368 w 374980"/>
                <a:gd name="connsiteY0" fmla="*/ 113697 h 301783"/>
                <a:gd name="connsiteX1" fmla="*/ 44611 w 374980"/>
                <a:gd name="connsiteY1" fmla="*/ 199803 h 301783"/>
                <a:gd name="connsiteX2" fmla="*/ 190820 w 374980"/>
                <a:gd name="connsiteY2" fmla="*/ 289433 h 301783"/>
                <a:gd name="connsiteX3" fmla="*/ 362270 w 374980"/>
                <a:gd name="connsiteY3" fmla="*/ 286481 h 301783"/>
                <a:gd name="connsiteX4" fmla="*/ 369890 w 374980"/>
                <a:gd name="connsiteY4" fmla="*/ 278861 h 301783"/>
                <a:gd name="connsiteX5" fmla="*/ 374557 w 374980"/>
                <a:gd name="connsiteY5" fmla="*/ 251524 h 301783"/>
                <a:gd name="connsiteX6" fmla="*/ 313026 w 374980"/>
                <a:gd name="connsiteY6" fmla="*/ 126175 h 301783"/>
                <a:gd name="connsiteX7" fmla="*/ 164340 w 374980"/>
                <a:gd name="connsiteY7" fmla="*/ 12637 h 301783"/>
                <a:gd name="connsiteX8" fmla="*/ 29085 w 374980"/>
                <a:gd name="connsiteY8" fmla="*/ 24067 h 301783"/>
                <a:gd name="connsiteX9" fmla="*/ 1368 w 374980"/>
                <a:gd name="connsiteY9" fmla="*/ 113697 h 30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980" h="301783">
                  <a:moveTo>
                    <a:pt x="1368" y="113697"/>
                  </a:moveTo>
                  <a:cubicBezTo>
                    <a:pt x="6416" y="145892"/>
                    <a:pt x="23561" y="174943"/>
                    <a:pt x="44611" y="199803"/>
                  </a:cubicBezTo>
                  <a:cubicBezTo>
                    <a:pt x="82425" y="243999"/>
                    <a:pt x="134622" y="274765"/>
                    <a:pt x="190820" y="289433"/>
                  </a:cubicBezTo>
                  <a:cubicBezTo>
                    <a:pt x="223586" y="298006"/>
                    <a:pt x="326075" y="313722"/>
                    <a:pt x="362270" y="286481"/>
                  </a:cubicBezTo>
                  <a:cubicBezTo>
                    <a:pt x="365223" y="284290"/>
                    <a:pt x="367890" y="281813"/>
                    <a:pt x="369890" y="278861"/>
                  </a:cubicBezTo>
                  <a:cubicBezTo>
                    <a:pt x="374652" y="272098"/>
                    <a:pt x="375700" y="262478"/>
                    <a:pt x="374557" y="251524"/>
                  </a:cubicBezTo>
                  <a:cubicBezTo>
                    <a:pt x="369414" y="210281"/>
                    <a:pt x="329028" y="147892"/>
                    <a:pt x="313026" y="126175"/>
                  </a:cubicBezTo>
                  <a:cubicBezTo>
                    <a:pt x="275688" y="75216"/>
                    <a:pt x="223872" y="34544"/>
                    <a:pt x="164340" y="12637"/>
                  </a:cubicBezTo>
                  <a:cubicBezTo>
                    <a:pt x="119668" y="-3841"/>
                    <a:pt x="64137" y="-8128"/>
                    <a:pt x="29085" y="24067"/>
                  </a:cubicBezTo>
                  <a:cubicBezTo>
                    <a:pt x="5178" y="46165"/>
                    <a:pt x="-3681" y="81503"/>
                    <a:pt x="1368" y="11369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BE0496A-6471-4989-88CE-BB93288531E6}"/>
                </a:ext>
              </a:extLst>
            </p:cNvPr>
            <p:cNvSpPr/>
            <p:nvPr/>
          </p:nvSpPr>
          <p:spPr>
            <a:xfrm>
              <a:off x="2273336" y="3617105"/>
              <a:ext cx="536325" cy="365203"/>
            </a:xfrm>
            <a:custGeom>
              <a:avLst/>
              <a:gdLst>
                <a:gd name="connsiteX0" fmla="*/ 20836 w 536325"/>
                <a:gd name="connsiteY0" fmla="*/ 173788 h 365203"/>
                <a:gd name="connsiteX1" fmla="*/ 116086 w 536325"/>
                <a:gd name="connsiteY1" fmla="*/ 257989 h 365203"/>
                <a:gd name="connsiteX2" fmla="*/ 398502 w 536325"/>
                <a:gd name="connsiteY2" fmla="*/ 360574 h 365203"/>
                <a:gd name="connsiteX3" fmla="*/ 481655 w 536325"/>
                <a:gd name="connsiteY3" fmla="*/ 361812 h 365203"/>
                <a:gd name="connsiteX4" fmla="*/ 526708 w 536325"/>
                <a:gd name="connsiteY4" fmla="*/ 338476 h 365203"/>
                <a:gd name="connsiteX5" fmla="*/ 535757 w 536325"/>
                <a:gd name="connsiteY5" fmla="*/ 301995 h 365203"/>
                <a:gd name="connsiteX6" fmla="*/ 435554 w 536325"/>
                <a:gd name="connsiteY6" fmla="*/ 156167 h 365203"/>
                <a:gd name="connsiteX7" fmla="*/ 200477 w 536325"/>
                <a:gd name="connsiteY7" fmla="*/ 13864 h 365203"/>
                <a:gd name="connsiteX8" fmla="*/ 99131 w 536325"/>
                <a:gd name="connsiteY8" fmla="*/ 1386 h 365203"/>
                <a:gd name="connsiteX9" fmla="*/ 13501 w 536325"/>
                <a:gd name="connsiteY9" fmla="*/ 52345 h 365203"/>
                <a:gd name="connsiteX10" fmla="*/ 20836 w 536325"/>
                <a:gd name="connsiteY10" fmla="*/ 173788 h 36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325" h="365203">
                  <a:moveTo>
                    <a:pt x="20836" y="173788"/>
                  </a:moveTo>
                  <a:cubicBezTo>
                    <a:pt x="43505" y="210174"/>
                    <a:pt x="79414" y="236082"/>
                    <a:pt x="116086" y="257989"/>
                  </a:cubicBezTo>
                  <a:cubicBezTo>
                    <a:pt x="202668" y="309615"/>
                    <a:pt x="298966" y="344572"/>
                    <a:pt x="398502" y="360574"/>
                  </a:cubicBezTo>
                  <a:cubicBezTo>
                    <a:pt x="426029" y="364860"/>
                    <a:pt x="454414" y="367813"/>
                    <a:pt x="481655" y="361812"/>
                  </a:cubicBezTo>
                  <a:cubicBezTo>
                    <a:pt x="503848" y="356764"/>
                    <a:pt x="518231" y="348667"/>
                    <a:pt x="526708" y="338476"/>
                  </a:cubicBezTo>
                  <a:cubicBezTo>
                    <a:pt x="535186" y="328093"/>
                    <a:pt x="537567" y="315711"/>
                    <a:pt x="535757" y="301995"/>
                  </a:cubicBezTo>
                  <a:cubicBezTo>
                    <a:pt x="529280" y="252370"/>
                    <a:pt x="466796" y="187504"/>
                    <a:pt x="435554" y="156167"/>
                  </a:cubicBezTo>
                  <a:cubicBezTo>
                    <a:pt x="370308" y="90730"/>
                    <a:pt x="289155" y="40724"/>
                    <a:pt x="200477" y="13864"/>
                  </a:cubicBezTo>
                  <a:cubicBezTo>
                    <a:pt x="167711" y="3862"/>
                    <a:pt x="133135" y="-3091"/>
                    <a:pt x="99131" y="1386"/>
                  </a:cubicBezTo>
                  <a:cubicBezTo>
                    <a:pt x="65032" y="5767"/>
                    <a:pt x="31313" y="23008"/>
                    <a:pt x="13501" y="52345"/>
                  </a:cubicBezTo>
                  <a:cubicBezTo>
                    <a:pt x="-8597" y="88730"/>
                    <a:pt x="-1739" y="137498"/>
                    <a:pt x="20836" y="17378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9C1C8C5-5EF6-47EA-A39B-69F0F1FB45C8}"/>
                </a:ext>
              </a:extLst>
            </p:cNvPr>
            <p:cNvSpPr/>
            <p:nvPr/>
          </p:nvSpPr>
          <p:spPr>
            <a:xfrm>
              <a:off x="2329243" y="4053895"/>
              <a:ext cx="495366" cy="259848"/>
            </a:xfrm>
            <a:custGeom>
              <a:avLst/>
              <a:gdLst>
                <a:gd name="connsiteX0" fmla="*/ 13125 w 495366"/>
                <a:gd name="connsiteY0" fmla="*/ 168290 h 259848"/>
                <a:gd name="connsiteX1" fmla="*/ 123996 w 495366"/>
                <a:gd name="connsiteY1" fmla="*/ 251729 h 259848"/>
                <a:gd name="connsiteX2" fmla="*/ 265919 w 495366"/>
                <a:gd name="connsiteY2" fmla="*/ 252491 h 259848"/>
                <a:gd name="connsiteX3" fmla="*/ 424891 w 495366"/>
                <a:gd name="connsiteY3" fmla="*/ 201532 h 259848"/>
                <a:gd name="connsiteX4" fmla="*/ 494995 w 495366"/>
                <a:gd name="connsiteY4" fmla="*/ 130666 h 259848"/>
                <a:gd name="connsiteX5" fmla="*/ 481660 w 495366"/>
                <a:gd name="connsiteY5" fmla="*/ 92280 h 259848"/>
                <a:gd name="connsiteX6" fmla="*/ 433940 w 495366"/>
                <a:gd name="connsiteY6" fmla="*/ 61419 h 259848"/>
                <a:gd name="connsiteX7" fmla="*/ 168383 w 495366"/>
                <a:gd name="connsiteY7" fmla="*/ 840 h 259848"/>
                <a:gd name="connsiteX8" fmla="*/ 30080 w 495366"/>
                <a:gd name="connsiteY8" fmla="*/ 35511 h 259848"/>
                <a:gd name="connsiteX9" fmla="*/ 13125 w 495366"/>
                <a:gd name="connsiteY9" fmla="*/ 168290 h 25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5366" h="259848">
                  <a:moveTo>
                    <a:pt x="13125" y="168290"/>
                  </a:moveTo>
                  <a:cubicBezTo>
                    <a:pt x="34557" y="210867"/>
                    <a:pt x="77895" y="239632"/>
                    <a:pt x="123996" y="251729"/>
                  </a:cubicBezTo>
                  <a:cubicBezTo>
                    <a:pt x="170002" y="263921"/>
                    <a:pt x="218961" y="260873"/>
                    <a:pt x="265919" y="252491"/>
                  </a:cubicBezTo>
                  <a:cubicBezTo>
                    <a:pt x="320783" y="242680"/>
                    <a:pt x="374409" y="225535"/>
                    <a:pt x="424891" y="201532"/>
                  </a:cubicBezTo>
                  <a:cubicBezTo>
                    <a:pt x="466896" y="181625"/>
                    <a:pt x="491757" y="156003"/>
                    <a:pt x="494995" y="130666"/>
                  </a:cubicBezTo>
                  <a:cubicBezTo>
                    <a:pt x="496710" y="117426"/>
                    <a:pt x="492519" y="104472"/>
                    <a:pt x="481660" y="92280"/>
                  </a:cubicBezTo>
                  <a:cubicBezTo>
                    <a:pt x="471754" y="80946"/>
                    <a:pt x="456038" y="70468"/>
                    <a:pt x="433940" y="61419"/>
                  </a:cubicBezTo>
                  <a:cubicBezTo>
                    <a:pt x="349644" y="26939"/>
                    <a:pt x="259251" y="6555"/>
                    <a:pt x="168383" y="840"/>
                  </a:cubicBezTo>
                  <a:cubicBezTo>
                    <a:pt x="119520" y="-2112"/>
                    <a:pt x="65037" y="1221"/>
                    <a:pt x="30080" y="35511"/>
                  </a:cubicBezTo>
                  <a:cubicBezTo>
                    <a:pt x="-3924" y="69135"/>
                    <a:pt x="-8401" y="125713"/>
                    <a:pt x="13125" y="16829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7F6CF5D-FE92-4138-96F3-5187C853A077}"/>
                </a:ext>
              </a:extLst>
            </p:cNvPr>
            <p:cNvSpPr/>
            <p:nvPr/>
          </p:nvSpPr>
          <p:spPr>
            <a:xfrm>
              <a:off x="2465431" y="2925008"/>
              <a:ext cx="1040111" cy="1901885"/>
            </a:xfrm>
            <a:custGeom>
              <a:avLst/>
              <a:gdLst>
                <a:gd name="connsiteX0" fmla="*/ 14288 w 1040111"/>
                <a:gd name="connsiteY0" fmla="*/ 219900 h 1901885"/>
                <a:gd name="connsiteX1" fmla="*/ 25622 w 1040111"/>
                <a:gd name="connsiteY1" fmla="*/ 218185 h 1901885"/>
                <a:gd name="connsiteX2" fmla="*/ 78581 w 1040111"/>
                <a:gd name="connsiteY2" fmla="*/ 216661 h 1901885"/>
                <a:gd name="connsiteX3" fmla="*/ 129159 w 1040111"/>
                <a:gd name="connsiteY3" fmla="*/ 223710 h 1901885"/>
                <a:gd name="connsiteX4" fmla="*/ 154686 w 1040111"/>
                <a:gd name="connsiteY4" fmla="*/ 227425 h 1901885"/>
                <a:gd name="connsiteX5" fmla="*/ 182499 w 1040111"/>
                <a:gd name="connsiteY5" fmla="*/ 236092 h 1901885"/>
                <a:gd name="connsiteX6" fmla="*/ 188690 w 1040111"/>
                <a:gd name="connsiteY6" fmla="*/ 236664 h 1901885"/>
                <a:gd name="connsiteX7" fmla="*/ 425006 w 1040111"/>
                <a:gd name="connsiteY7" fmla="*/ 639952 h 1901885"/>
                <a:gd name="connsiteX8" fmla="*/ 408337 w 1040111"/>
                <a:gd name="connsiteY8" fmla="*/ 630618 h 1901885"/>
                <a:gd name="connsiteX9" fmla="*/ 372332 w 1040111"/>
                <a:gd name="connsiteY9" fmla="*/ 612711 h 1901885"/>
                <a:gd name="connsiteX10" fmla="*/ 367665 w 1040111"/>
                <a:gd name="connsiteY10" fmla="*/ 640048 h 1901885"/>
                <a:gd name="connsiteX11" fmla="*/ 360045 w 1040111"/>
                <a:gd name="connsiteY11" fmla="*/ 647668 h 1901885"/>
                <a:gd name="connsiteX12" fmla="*/ 389573 w 1040111"/>
                <a:gd name="connsiteY12" fmla="*/ 662717 h 1901885"/>
                <a:gd name="connsiteX13" fmla="*/ 461963 w 1040111"/>
                <a:gd name="connsiteY13" fmla="*/ 707580 h 1901885"/>
                <a:gd name="connsiteX14" fmla="*/ 579501 w 1040111"/>
                <a:gd name="connsiteY14" fmla="*/ 931989 h 1901885"/>
                <a:gd name="connsiteX15" fmla="*/ 624935 w 1040111"/>
                <a:gd name="connsiteY15" fmla="*/ 1023143 h 1901885"/>
                <a:gd name="connsiteX16" fmla="*/ 631222 w 1040111"/>
                <a:gd name="connsiteY16" fmla="*/ 1035811 h 1901885"/>
                <a:gd name="connsiteX17" fmla="*/ 717804 w 1040111"/>
                <a:gd name="connsiteY17" fmla="*/ 1217644 h 1901885"/>
                <a:gd name="connsiteX18" fmla="*/ 512255 w 1040111"/>
                <a:gd name="connsiteY18" fmla="*/ 1128109 h 1901885"/>
                <a:gd name="connsiteX19" fmla="*/ 408908 w 1040111"/>
                <a:gd name="connsiteY19" fmla="*/ 1054766 h 1901885"/>
                <a:gd name="connsiteX20" fmla="*/ 360236 w 1040111"/>
                <a:gd name="connsiteY20" fmla="*/ 1011046 h 1901885"/>
                <a:gd name="connsiteX21" fmla="*/ 343662 w 1040111"/>
                <a:gd name="connsiteY21" fmla="*/ 993997 h 1901885"/>
                <a:gd name="connsiteX22" fmla="*/ 334613 w 1040111"/>
                <a:gd name="connsiteY22" fmla="*/ 1030477 h 1901885"/>
                <a:gd name="connsiteX23" fmla="*/ 339471 w 1040111"/>
                <a:gd name="connsiteY23" fmla="*/ 1035240 h 1901885"/>
                <a:gd name="connsiteX24" fmla="*/ 390239 w 1040111"/>
                <a:gd name="connsiteY24" fmla="*/ 1080293 h 1901885"/>
                <a:gd name="connsiteX25" fmla="*/ 496538 w 1040111"/>
                <a:gd name="connsiteY25" fmla="*/ 1155064 h 1901885"/>
                <a:gd name="connsiteX26" fmla="*/ 546545 w 1040111"/>
                <a:gd name="connsiteY26" fmla="*/ 1182687 h 1901885"/>
                <a:gd name="connsiteX27" fmla="*/ 455295 w 1040111"/>
                <a:gd name="connsiteY27" fmla="*/ 1193164 h 1901885"/>
                <a:gd name="connsiteX28" fmla="*/ 377285 w 1040111"/>
                <a:gd name="connsiteY28" fmla="*/ 1211262 h 1901885"/>
                <a:gd name="connsiteX29" fmla="*/ 345472 w 1040111"/>
                <a:gd name="connsiteY29" fmla="*/ 1221168 h 1901885"/>
                <a:gd name="connsiteX30" fmla="*/ 358807 w 1040111"/>
                <a:gd name="connsiteY30" fmla="*/ 1259554 h 1901885"/>
                <a:gd name="connsiteX31" fmla="*/ 387763 w 1040111"/>
                <a:gd name="connsiteY31" fmla="*/ 1249267 h 1901885"/>
                <a:gd name="connsiteX32" fmla="*/ 462439 w 1040111"/>
                <a:gd name="connsiteY32" fmla="*/ 1229455 h 1901885"/>
                <a:gd name="connsiteX33" fmla="*/ 611219 w 1040111"/>
                <a:gd name="connsiteY33" fmla="*/ 1212786 h 1901885"/>
                <a:gd name="connsiteX34" fmla="*/ 733425 w 1040111"/>
                <a:gd name="connsiteY34" fmla="*/ 1251743 h 1901885"/>
                <a:gd name="connsiteX35" fmla="*/ 804005 w 1040111"/>
                <a:gd name="connsiteY35" fmla="*/ 1411287 h 1901885"/>
                <a:gd name="connsiteX36" fmla="*/ 907542 w 1040111"/>
                <a:gd name="connsiteY36" fmla="*/ 1664938 h 1901885"/>
                <a:gd name="connsiteX37" fmla="*/ 999458 w 1040111"/>
                <a:gd name="connsiteY37" fmla="*/ 1890871 h 1901885"/>
                <a:gd name="connsiteX38" fmla="*/ 1039559 w 1040111"/>
                <a:gd name="connsiteY38" fmla="*/ 1873916 h 1901885"/>
                <a:gd name="connsiteX39" fmla="*/ 849249 w 1040111"/>
                <a:gd name="connsiteY39" fmla="*/ 1384712 h 1901885"/>
                <a:gd name="connsiteX40" fmla="*/ 669703 w 1040111"/>
                <a:gd name="connsiteY40" fmla="*/ 1000950 h 1901885"/>
                <a:gd name="connsiteX41" fmla="*/ 711708 w 1040111"/>
                <a:gd name="connsiteY41" fmla="*/ 869886 h 1901885"/>
                <a:gd name="connsiteX42" fmla="*/ 757047 w 1040111"/>
                <a:gd name="connsiteY42" fmla="*/ 838072 h 1901885"/>
                <a:gd name="connsiteX43" fmla="*/ 800195 w 1040111"/>
                <a:gd name="connsiteY43" fmla="*/ 799401 h 1901885"/>
                <a:gd name="connsiteX44" fmla="*/ 839629 w 1040111"/>
                <a:gd name="connsiteY44" fmla="*/ 755014 h 1901885"/>
                <a:gd name="connsiteX45" fmla="*/ 847534 w 1040111"/>
                <a:gd name="connsiteY45" fmla="*/ 744918 h 1901885"/>
                <a:gd name="connsiteX46" fmla="*/ 828961 w 1040111"/>
                <a:gd name="connsiteY46" fmla="*/ 714724 h 1901885"/>
                <a:gd name="connsiteX47" fmla="*/ 812959 w 1040111"/>
                <a:gd name="connsiteY47" fmla="*/ 734155 h 1901885"/>
                <a:gd name="connsiteX48" fmla="*/ 775049 w 1040111"/>
                <a:gd name="connsiteY48" fmla="*/ 774350 h 1901885"/>
                <a:gd name="connsiteX49" fmla="*/ 733520 w 1040111"/>
                <a:gd name="connsiteY49" fmla="*/ 809878 h 1901885"/>
                <a:gd name="connsiteX50" fmla="*/ 724662 w 1040111"/>
                <a:gd name="connsiteY50" fmla="*/ 816070 h 1901885"/>
                <a:gd name="connsiteX51" fmla="*/ 758762 w 1040111"/>
                <a:gd name="connsiteY51" fmla="*/ 500983 h 1901885"/>
                <a:gd name="connsiteX52" fmla="*/ 731615 w 1040111"/>
                <a:gd name="connsiteY52" fmla="*/ 232282 h 1901885"/>
                <a:gd name="connsiteX53" fmla="*/ 713804 w 1040111"/>
                <a:gd name="connsiteY53" fmla="*/ 231520 h 1901885"/>
                <a:gd name="connsiteX54" fmla="*/ 690944 w 1040111"/>
                <a:gd name="connsiteY54" fmla="*/ 220757 h 1901885"/>
                <a:gd name="connsiteX55" fmla="*/ 710279 w 1040111"/>
                <a:gd name="connsiteY55" fmla="*/ 358489 h 1901885"/>
                <a:gd name="connsiteX56" fmla="*/ 713232 w 1040111"/>
                <a:gd name="connsiteY56" fmla="*/ 608044 h 1901885"/>
                <a:gd name="connsiteX57" fmla="*/ 695420 w 1040111"/>
                <a:gd name="connsiteY57" fmla="*/ 576992 h 1901885"/>
                <a:gd name="connsiteX58" fmla="*/ 668560 w 1040111"/>
                <a:gd name="connsiteY58" fmla="*/ 541559 h 1901885"/>
                <a:gd name="connsiteX59" fmla="*/ 660845 w 1040111"/>
                <a:gd name="connsiteY59" fmla="*/ 533082 h 1901885"/>
                <a:gd name="connsiteX60" fmla="*/ 640937 w 1040111"/>
                <a:gd name="connsiteY60" fmla="*/ 561466 h 1901885"/>
                <a:gd name="connsiteX61" fmla="*/ 644747 w 1040111"/>
                <a:gd name="connsiteY61" fmla="*/ 565372 h 1901885"/>
                <a:gd name="connsiteX62" fmla="*/ 668846 w 1040111"/>
                <a:gd name="connsiteY62" fmla="*/ 594899 h 1901885"/>
                <a:gd name="connsiteX63" fmla="*/ 690277 w 1040111"/>
                <a:gd name="connsiteY63" fmla="*/ 630237 h 1901885"/>
                <a:gd name="connsiteX64" fmla="*/ 698659 w 1040111"/>
                <a:gd name="connsiteY64" fmla="*/ 647858 h 1901885"/>
                <a:gd name="connsiteX65" fmla="*/ 702755 w 1040111"/>
                <a:gd name="connsiteY65" fmla="*/ 656812 h 1901885"/>
                <a:gd name="connsiteX66" fmla="*/ 708088 w 1040111"/>
                <a:gd name="connsiteY66" fmla="*/ 664527 h 1901885"/>
                <a:gd name="connsiteX67" fmla="*/ 646938 w 1040111"/>
                <a:gd name="connsiteY67" fmla="*/ 955135 h 1901885"/>
                <a:gd name="connsiteX68" fmla="*/ 627412 w 1040111"/>
                <a:gd name="connsiteY68" fmla="*/ 915892 h 1901885"/>
                <a:gd name="connsiteX69" fmla="*/ 394716 w 1040111"/>
                <a:gd name="connsiteY69" fmla="*/ 494791 h 1901885"/>
                <a:gd name="connsiteX70" fmla="*/ 377571 w 1040111"/>
                <a:gd name="connsiteY70" fmla="*/ 465835 h 1901885"/>
                <a:gd name="connsiteX71" fmla="*/ 368903 w 1040111"/>
                <a:gd name="connsiteY71" fmla="*/ 451453 h 1901885"/>
                <a:gd name="connsiteX72" fmla="*/ 365665 w 1040111"/>
                <a:gd name="connsiteY72" fmla="*/ 445928 h 1901885"/>
                <a:gd name="connsiteX73" fmla="*/ 360807 w 1040111"/>
                <a:gd name="connsiteY73" fmla="*/ 437832 h 1901885"/>
                <a:gd name="connsiteX74" fmla="*/ 355949 w 1040111"/>
                <a:gd name="connsiteY74" fmla="*/ 429831 h 1901885"/>
                <a:gd name="connsiteX75" fmla="*/ 305943 w 1040111"/>
                <a:gd name="connsiteY75" fmla="*/ 347916 h 1901885"/>
                <a:gd name="connsiteX76" fmla="*/ 318707 w 1040111"/>
                <a:gd name="connsiteY76" fmla="*/ 268096 h 1901885"/>
                <a:gd name="connsiteX77" fmla="*/ 322040 w 1040111"/>
                <a:gd name="connsiteY77" fmla="*/ 183895 h 1901885"/>
                <a:gd name="connsiteX78" fmla="*/ 319183 w 1040111"/>
                <a:gd name="connsiteY78" fmla="*/ 53689 h 1901885"/>
                <a:gd name="connsiteX79" fmla="*/ 285750 w 1040111"/>
                <a:gd name="connsiteY79" fmla="*/ 50736 h 1901885"/>
                <a:gd name="connsiteX80" fmla="*/ 287465 w 1040111"/>
                <a:gd name="connsiteY80" fmla="*/ 102647 h 1901885"/>
                <a:gd name="connsiteX81" fmla="*/ 285940 w 1040111"/>
                <a:gd name="connsiteY81" fmla="*/ 183991 h 1901885"/>
                <a:gd name="connsiteX82" fmla="*/ 280702 w 1040111"/>
                <a:gd name="connsiteY82" fmla="*/ 268192 h 1901885"/>
                <a:gd name="connsiteX83" fmla="*/ 277082 w 1040111"/>
                <a:gd name="connsiteY83" fmla="*/ 302196 h 1901885"/>
                <a:gd name="connsiteX84" fmla="*/ 84106 w 1040111"/>
                <a:gd name="connsiteY84" fmla="*/ 7969 h 1901885"/>
                <a:gd name="connsiteX85" fmla="*/ 67723 w 1040111"/>
                <a:gd name="connsiteY85" fmla="*/ 63 h 1901885"/>
                <a:gd name="connsiteX86" fmla="*/ 52006 w 1040111"/>
                <a:gd name="connsiteY86" fmla="*/ 22923 h 1901885"/>
                <a:gd name="connsiteX87" fmla="*/ 53530 w 1040111"/>
                <a:gd name="connsiteY87" fmla="*/ 25780 h 1901885"/>
                <a:gd name="connsiteX88" fmla="*/ 162211 w 1040111"/>
                <a:gd name="connsiteY88" fmla="*/ 194087 h 1901885"/>
                <a:gd name="connsiteX89" fmla="*/ 139922 w 1040111"/>
                <a:gd name="connsiteY89" fmla="*/ 184276 h 1901885"/>
                <a:gd name="connsiteX90" fmla="*/ 80581 w 1040111"/>
                <a:gd name="connsiteY90" fmla="*/ 173704 h 1901885"/>
                <a:gd name="connsiteX91" fmla="*/ 22193 w 1040111"/>
                <a:gd name="connsiteY91" fmla="*/ 173989 h 1901885"/>
                <a:gd name="connsiteX92" fmla="*/ 0 w 1040111"/>
                <a:gd name="connsiteY92" fmla="*/ 176656 h 1901885"/>
                <a:gd name="connsiteX93" fmla="*/ 14288 w 1040111"/>
                <a:gd name="connsiteY93" fmla="*/ 219900 h 190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040111" h="1901885">
                  <a:moveTo>
                    <a:pt x="14288" y="219900"/>
                  </a:moveTo>
                  <a:cubicBezTo>
                    <a:pt x="18002" y="219138"/>
                    <a:pt x="21812" y="218566"/>
                    <a:pt x="25622" y="218185"/>
                  </a:cubicBezTo>
                  <a:cubicBezTo>
                    <a:pt x="43244" y="216280"/>
                    <a:pt x="60960" y="215709"/>
                    <a:pt x="78581" y="216661"/>
                  </a:cubicBezTo>
                  <a:cubicBezTo>
                    <a:pt x="95726" y="217614"/>
                    <a:pt x="112490" y="220090"/>
                    <a:pt x="129159" y="223710"/>
                  </a:cubicBezTo>
                  <a:cubicBezTo>
                    <a:pt x="137636" y="225424"/>
                    <a:pt x="146304" y="225615"/>
                    <a:pt x="154686" y="227425"/>
                  </a:cubicBezTo>
                  <a:cubicBezTo>
                    <a:pt x="164116" y="229330"/>
                    <a:pt x="173450" y="232759"/>
                    <a:pt x="182499" y="236092"/>
                  </a:cubicBezTo>
                  <a:cubicBezTo>
                    <a:pt x="184785" y="236854"/>
                    <a:pt x="186785" y="236950"/>
                    <a:pt x="188690" y="236664"/>
                  </a:cubicBezTo>
                  <a:cubicBezTo>
                    <a:pt x="271082" y="368871"/>
                    <a:pt x="349758" y="503459"/>
                    <a:pt x="425006" y="639952"/>
                  </a:cubicBezTo>
                  <a:cubicBezTo>
                    <a:pt x="419386" y="636714"/>
                    <a:pt x="413766" y="633666"/>
                    <a:pt x="408337" y="630618"/>
                  </a:cubicBezTo>
                  <a:cubicBezTo>
                    <a:pt x="396526" y="624331"/>
                    <a:pt x="384619" y="618331"/>
                    <a:pt x="372332" y="612711"/>
                  </a:cubicBezTo>
                  <a:cubicBezTo>
                    <a:pt x="373571" y="623665"/>
                    <a:pt x="372428" y="633190"/>
                    <a:pt x="367665" y="640048"/>
                  </a:cubicBezTo>
                  <a:cubicBezTo>
                    <a:pt x="365665" y="643000"/>
                    <a:pt x="362998" y="645572"/>
                    <a:pt x="360045" y="647668"/>
                  </a:cubicBezTo>
                  <a:cubicBezTo>
                    <a:pt x="370046" y="652430"/>
                    <a:pt x="379952" y="657478"/>
                    <a:pt x="389573" y="662717"/>
                  </a:cubicBezTo>
                  <a:cubicBezTo>
                    <a:pt x="414623" y="676147"/>
                    <a:pt x="437959" y="692435"/>
                    <a:pt x="461963" y="707580"/>
                  </a:cubicBezTo>
                  <a:cubicBezTo>
                    <a:pt x="502158" y="781875"/>
                    <a:pt x="541401" y="856551"/>
                    <a:pt x="579501" y="931989"/>
                  </a:cubicBezTo>
                  <a:cubicBezTo>
                    <a:pt x="594932" y="962183"/>
                    <a:pt x="609886" y="992568"/>
                    <a:pt x="624935" y="1023143"/>
                  </a:cubicBezTo>
                  <a:cubicBezTo>
                    <a:pt x="624554" y="1028763"/>
                    <a:pt x="627126" y="1033049"/>
                    <a:pt x="631222" y="1035811"/>
                  </a:cubicBezTo>
                  <a:cubicBezTo>
                    <a:pt x="660749" y="1096009"/>
                    <a:pt x="689610" y="1156684"/>
                    <a:pt x="717804" y="1217644"/>
                  </a:cubicBezTo>
                  <a:cubicBezTo>
                    <a:pt x="645890" y="1196022"/>
                    <a:pt x="576739" y="1167066"/>
                    <a:pt x="512255" y="1128109"/>
                  </a:cubicBezTo>
                  <a:cubicBezTo>
                    <a:pt x="475964" y="1106392"/>
                    <a:pt x="441293" y="1081817"/>
                    <a:pt x="408908" y="1054766"/>
                  </a:cubicBezTo>
                  <a:cubicBezTo>
                    <a:pt x="392049" y="1040860"/>
                    <a:pt x="375857" y="1026286"/>
                    <a:pt x="360236" y="1011046"/>
                  </a:cubicBezTo>
                  <a:cubicBezTo>
                    <a:pt x="354616" y="1005522"/>
                    <a:pt x="349186" y="999712"/>
                    <a:pt x="343662" y="993997"/>
                  </a:cubicBezTo>
                  <a:cubicBezTo>
                    <a:pt x="345472" y="1007713"/>
                    <a:pt x="343090" y="1020095"/>
                    <a:pt x="334613" y="1030477"/>
                  </a:cubicBezTo>
                  <a:cubicBezTo>
                    <a:pt x="336328" y="1032192"/>
                    <a:pt x="337947" y="1033716"/>
                    <a:pt x="339471" y="1035240"/>
                  </a:cubicBezTo>
                  <a:cubicBezTo>
                    <a:pt x="355854" y="1050956"/>
                    <a:pt x="372713" y="1066006"/>
                    <a:pt x="390239" y="1080293"/>
                  </a:cubicBezTo>
                  <a:cubicBezTo>
                    <a:pt x="423767" y="1107725"/>
                    <a:pt x="459296" y="1132871"/>
                    <a:pt x="496538" y="1155064"/>
                  </a:cubicBezTo>
                  <a:cubicBezTo>
                    <a:pt x="512731" y="1164875"/>
                    <a:pt x="529590" y="1174019"/>
                    <a:pt x="546545" y="1182687"/>
                  </a:cubicBezTo>
                  <a:cubicBezTo>
                    <a:pt x="515874" y="1184211"/>
                    <a:pt x="485299" y="1188211"/>
                    <a:pt x="455295" y="1193164"/>
                  </a:cubicBezTo>
                  <a:cubicBezTo>
                    <a:pt x="428911" y="1197736"/>
                    <a:pt x="402908" y="1203547"/>
                    <a:pt x="377285" y="1211262"/>
                  </a:cubicBezTo>
                  <a:cubicBezTo>
                    <a:pt x="366998" y="1214405"/>
                    <a:pt x="356044" y="1217358"/>
                    <a:pt x="345472" y="1221168"/>
                  </a:cubicBezTo>
                  <a:cubicBezTo>
                    <a:pt x="356330" y="1233360"/>
                    <a:pt x="360521" y="1246314"/>
                    <a:pt x="358807" y="1259554"/>
                  </a:cubicBezTo>
                  <a:cubicBezTo>
                    <a:pt x="368427" y="1256125"/>
                    <a:pt x="378142" y="1252315"/>
                    <a:pt x="387763" y="1249267"/>
                  </a:cubicBezTo>
                  <a:cubicBezTo>
                    <a:pt x="412337" y="1241647"/>
                    <a:pt x="437293" y="1234979"/>
                    <a:pt x="462439" y="1229455"/>
                  </a:cubicBezTo>
                  <a:cubicBezTo>
                    <a:pt x="511588" y="1218882"/>
                    <a:pt x="561213" y="1215358"/>
                    <a:pt x="611219" y="1212786"/>
                  </a:cubicBezTo>
                  <a:cubicBezTo>
                    <a:pt x="650843" y="1229169"/>
                    <a:pt x="691706" y="1242313"/>
                    <a:pt x="733425" y="1251743"/>
                  </a:cubicBezTo>
                  <a:cubicBezTo>
                    <a:pt x="757523" y="1304702"/>
                    <a:pt x="781145" y="1357852"/>
                    <a:pt x="804005" y="1411287"/>
                  </a:cubicBezTo>
                  <a:cubicBezTo>
                    <a:pt x="839914" y="1495202"/>
                    <a:pt x="873728" y="1580070"/>
                    <a:pt x="907542" y="1664938"/>
                  </a:cubicBezTo>
                  <a:cubicBezTo>
                    <a:pt x="937355" y="1739899"/>
                    <a:pt x="962311" y="1819147"/>
                    <a:pt x="999458" y="1890871"/>
                  </a:cubicBezTo>
                  <a:cubicBezTo>
                    <a:pt x="1011364" y="1913921"/>
                    <a:pt x="1044797" y="1897157"/>
                    <a:pt x="1039559" y="1873916"/>
                  </a:cubicBezTo>
                  <a:cubicBezTo>
                    <a:pt x="1001839" y="1706467"/>
                    <a:pt x="918305" y="1541494"/>
                    <a:pt x="849249" y="1384712"/>
                  </a:cubicBezTo>
                  <a:cubicBezTo>
                    <a:pt x="792289" y="1255458"/>
                    <a:pt x="732473" y="1127537"/>
                    <a:pt x="669703" y="1000950"/>
                  </a:cubicBezTo>
                  <a:cubicBezTo>
                    <a:pt x="686086" y="957897"/>
                    <a:pt x="699992" y="914272"/>
                    <a:pt x="711708" y="869886"/>
                  </a:cubicBezTo>
                  <a:cubicBezTo>
                    <a:pt x="727805" y="861218"/>
                    <a:pt x="742855" y="849407"/>
                    <a:pt x="757047" y="838072"/>
                  </a:cubicBezTo>
                  <a:cubicBezTo>
                    <a:pt x="772097" y="826071"/>
                    <a:pt x="786479" y="813117"/>
                    <a:pt x="800195" y="799401"/>
                  </a:cubicBezTo>
                  <a:cubicBezTo>
                    <a:pt x="814102" y="785304"/>
                    <a:pt x="827342" y="770540"/>
                    <a:pt x="839629" y="755014"/>
                  </a:cubicBezTo>
                  <a:cubicBezTo>
                    <a:pt x="842296" y="751681"/>
                    <a:pt x="844963" y="748347"/>
                    <a:pt x="847534" y="744918"/>
                  </a:cubicBezTo>
                  <a:cubicBezTo>
                    <a:pt x="839343" y="737488"/>
                    <a:pt x="833342" y="727297"/>
                    <a:pt x="828961" y="714724"/>
                  </a:cubicBezTo>
                  <a:cubicBezTo>
                    <a:pt x="823436" y="721010"/>
                    <a:pt x="818388" y="727678"/>
                    <a:pt x="812959" y="734155"/>
                  </a:cubicBezTo>
                  <a:cubicBezTo>
                    <a:pt x="801053" y="748252"/>
                    <a:pt x="788384" y="761587"/>
                    <a:pt x="775049" y="774350"/>
                  </a:cubicBezTo>
                  <a:cubicBezTo>
                    <a:pt x="761905" y="786828"/>
                    <a:pt x="748093" y="798925"/>
                    <a:pt x="733520" y="809878"/>
                  </a:cubicBezTo>
                  <a:cubicBezTo>
                    <a:pt x="730663" y="812069"/>
                    <a:pt x="727520" y="813974"/>
                    <a:pt x="724662" y="816070"/>
                  </a:cubicBezTo>
                  <a:cubicBezTo>
                    <a:pt x="747427" y="712723"/>
                    <a:pt x="759047" y="606805"/>
                    <a:pt x="758762" y="500983"/>
                  </a:cubicBezTo>
                  <a:cubicBezTo>
                    <a:pt x="758476" y="411543"/>
                    <a:pt x="751332" y="320198"/>
                    <a:pt x="731615" y="232282"/>
                  </a:cubicBezTo>
                  <a:cubicBezTo>
                    <a:pt x="726091" y="233235"/>
                    <a:pt x="720281" y="233044"/>
                    <a:pt x="713804" y="231520"/>
                  </a:cubicBezTo>
                  <a:cubicBezTo>
                    <a:pt x="706374" y="229806"/>
                    <a:pt x="698754" y="225996"/>
                    <a:pt x="690944" y="220757"/>
                  </a:cubicBezTo>
                  <a:cubicBezTo>
                    <a:pt x="698849" y="266382"/>
                    <a:pt x="705803" y="312292"/>
                    <a:pt x="710279" y="358489"/>
                  </a:cubicBezTo>
                  <a:cubicBezTo>
                    <a:pt x="718280" y="441832"/>
                    <a:pt x="719138" y="525271"/>
                    <a:pt x="713232" y="608044"/>
                  </a:cubicBezTo>
                  <a:cubicBezTo>
                    <a:pt x="707898" y="597280"/>
                    <a:pt x="701993" y="586898"/>
                    <a:pt x="695420" y="576992"/>
                  </a:cubicBezTo>
                  <a:cubicBezTo>
                    <a:pt x="687324" y="564610"/>
                    <a:pt x="678371" y="552703"/>
                    <a:pt x="668560" y="541559"/>
                  </a:cubicBezTo>
                  <a:cubicBezTo>
                    <a:pt x="666083" y="538702"/>
                    <a:pt x="663416" y="535844"/>
                    <a:pt x="660845" y="533082"/>
                  </a:cubicBezTo>
                  <a:cubicBezTo>
                    <a:pt x="657511" y="544893"/>
                    <a:pt x="651034" y="554513"/>
                    <a:pt x="640937" y="561466"/>
                  </a:cubicBezTo>
                  <a:cubicBezTo>
                    <a:pt x="642271" y="562800"/>
                    <a:pt x="643604" y="564133"/>
                    <a:pt x="644747" y="565372"/>
                  </a:cubicBezTo>
                  <a:cubicBezTo>
                    <a:pt x="653320" y="574801"/>
                    <a:pt x="661607" y="584612"/>
                    <a:pt x="668846" y="594899"/>
                  </a:cubicBezTo>
                  <a:cubicBezTo>
                    <a:pt x="676847" y="606234"/>
                    <a:pt x="683990" y="618045"/>
                    <a:pt x="690277" y="630237"/>
                  </a:cubicBezTo>
                  <a:cubicBezTo>
                    <a:pt x="693230" y="636047"/>
                    <a:pt x="696087" y="641953"/>
                    <a:pt x="698659" y="647858"/>
                  </a:cubicBezTo>
                  <a:cubicBezTo>
                    <a:pt x="699992" y="650811"/>
                    <a:pt x="701040" y="654049"/>
                    <a:pt x="702755" y="656812"/>
                  </a:cubicBezTo>
                  <a:cubicBezTo>
                    <a:pt x="704564" y="659669"/>
                    <a:pt x="706469" y="661669"/>
                    <a:pt x="708088" y="664527"/>
                  </a:cubicBezTo>
                  <a:cubicBezTo>
                    <a:pt x="697325" y="762920"/>
                    <a:pt x="676942" y="860075"/>
                    <a:pt x="646938" y="955135"/>
                  </a:cubicBezTo>
                  <a:cubicBezTo>
                    <a:pt x="640366" y="941990"/>
                    <a:pt x="633984" y="928941"/>
                    <a:pt x="627412" y="915892"/>
                  </a:cubicBezTo>
                  <a:cubicBezTo>
                    <a:pt x="554450" y="773302"/>
                    <a:pt x="476726" y="632904"/>
                    <a:pt x="394716" y="494791"/>
                  </a:cubicBezTo>
                  <a:cubicBezTo>
                    <a:pt x="389096" y="485171"/>
                    <a:pt x="383286" y="475456"/>
                    <a:pt x="377571" y="465835"/>
                  </a:cubicBezTo>
                  <a:cubicBezTo>
                    <a:pt x="374713" y="461073"/>
                    <a:pt x="371856" y="456215"/>
                    <a:pt x="368903" y="451453"/>
                  </a:cubicBezTo>
                  <a:cubicBezTo>
                    <a:pt x="367856" y="449643"/>
                    <a:pt x="366713" y="447738"/>
                    <a:pt x="365665" y="445928"/>
                  </a:cubicBezTo>
                  <a:cubicBezTo>
                    <a:pt x="363950" y="443166"/>
                    <a:pt x="362426" y="440594"/>
                    <a:pt x="360807" y="437832"/>
                  </a:cubicBezTo>
                  <a:cubicBezTo>
                    <a:pt x="359283" y="435165"/>
                    <a:pt x="357569" y="432498"/>
                    <a:pt x="355949" y="429831"/>
                  </a:cubicBezTo>
                  <a:cubicBezTo>
                    <a:pt x="339471" y="402399"/>
                    <a:pt x="322802" y="375062"/>
                    <a:pt x="305943" y="347916"/>
                  </a:cubicBezTo>
                  <a:cubicBezTo>
                    <a:pt x="316421" y="323151"/>
                    <a:pt x="316516" y="294957"/>
                    <a:pt x="318707" y="268096"/>
                  </a:cubicBezTo>
                  <a:cubicBezTo>
                    <a:pt x="320897" y="240093"/>
                    <a:pt x="321850" y="212089"/>
                    <a:pt x="322040" y="183895"/>
                  </a:cubicBezTo>
                  <a:cubicBezTo>
                    <a:pt x="322517" y="141319"/>
                    <a:pt x="323374" y="96837"/>
                    <a:pt x="319183" y="53689"/>
                  </a:cubicBezTo>
                  <a:cubicBezTo>
                    <a:pt x="310801" y="58832"/>
                    <a:pt x="299942" y="58546"/>
                    <a:pt x="285750" y="50736"/>
                  </a:cubicBezTo>
                  <a:cubicBezTo>
                    <a:pt x="286226" y="68071"/>
                    <a:pt x="287274" y="85312"/>
                    <a:pt x="287465" y="102647"/>
                  </a:cubicBezTo>
                  <a:cubicBezTo>
                    <a:pt x="287560" y="129793"/>
                    <a:pt x="287084" y="156940"/>
                    <a:pt x="285940" y="183991"/>
                  </a:cubicBezTo>
                  <a:cubicBezTo>
                    <a:pt x="284702" y="212089"/>
                    <a:pt x="282797" y="240188"/>
                    <a:pt x="280702" y="268192"/>
                  </a:cubicBezTo>
                  <a:cubicBezTo>
                    <a:pt x="279749" y="279526"/>
                    <a:pt x="278321" y="290861"/>
                    <a:pt x="277082" y="302196"/>
                  </a:cubicBezTo>
                  <a:cubicBezTo>
                    <a:pt x="214694" y="202850"/>
                    <a:pt x="150304" y="104743"/>
                    <a:pt x="84106" y="7969"/>
                  </a:cubicBezTo>
                  <a:cubicBezTo>
                    <a:pt x="79820" y="1777"/>
                    <a:pt x="73628" y="-413"/>
                    <a:pt x="67723" y="63"/>
                  </a:cubicBezTo>
                  <a:cubicBezTo>
                    <a:pt x="56674" y="1015"/>
                    <a:pt x="46577" y="11398"/>
                    <a:pt x="52006" y="22923"/>
                  </a:cubicBezTo>
                  <a:cubicBezTo>
                    <a:pt x="52388" y="23875"/>
                    <a:pt x="52959" y="24828"/>
                    <a:pt x="53530" y="25780"/>
                  </a:cubicBezTo>
                  <a:cubicBezTo>
                    <a:pt x="90488" y="81502"/>
                    <a:pt x="126492" y="137604"/>
                    <a:pt x="162211" y="194087"/>
                  </a:cubicBezTo>
                  <a:cubicBezTo>
                    <a:pt x="154972" y="190372"/>
                    <a:pt x="147923" y="186562"/>
                    <a:pt x="139922" y="184276"/>
                  </a:cubicBezTo>
                  <a:cubicBezTo>
                    <a:pt x="120587" y="178561"/>
                    <a:pt x="100489" y="175323"/>
                    <a:pt x="80581" y="173704"/>
                  </a:cubicBezTo>
                  <a:cubicBezTo>
                    <a:pt x="61150" y="171894"/>
                    <a:pt x="41624" y="171894"/>
                    <a:pt x="22193" y="173989"/>
                  </a:cubicBezTo>
                  <a:cubicBezTo>
                    <a:pt x="14954" y="174751"/>
                    <a:pt x="7334" y="175323"/>
                    <a:pt x="0" y="176656"/>
                  </a:cubicBezTo>
                  <a:cubicBezTo>
                    <a:pt x="13049" y="192373"/>
                    <a:pt x="17050" y="206660"/>
                    <a:pt x="14288" y="21990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EE6E140-C74C-4BED-AB75-4B114B7C773D}"/>
              </a:ext>
            </a:extLst>
          </p:cNvPr>
          <p:cNvGrpSpPr/>
          <p:nvPr/>
        </p:nvGrpSpPr>
        <p:grpSpPr>
          <a:xfrm rot="4266870" flipH="1">
            <a:off x="5010809" y="3648732"/>
            <a:ext cx="1069843" cy="1365503"/>
            <a:chOff x="7371184" y="2508214"/>
            <a:chExt cx="1426457" cy="1820670"/>
          </a:xfrm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D09F549-CB22-4E83-BD7F-4D31B6021135}"/>
                </a:ext>
              </a:extLst>
            </p:cNvPr>
            <p:cNvSpPr/>
            <p:nvPr/>
          </p:nvSpPr>
          <p:spPr>
            <a:xfrm>
              <a:off x="7371184" y="3278805"/>
              <a:ext cx="531211" cy="635789"/>
            </a:xfrm>
            <a:custGeom>
              <a:avLst/>
              <a:gdLst>
                <a:gd name="connsiteX0" fmla="*/ 233568 w 531211"/>
                <a:gd name="connsiteY0" fmla="*/ 545735 h 635789"/>
                <a:gd name="connsiteX1" fmla="*/ 38877 w 531211"/>
                <a:gd name="connsiteY1" fmla="*/ 312849 h 635789"/>
                <a:gd name="connsiteX2" fmla="*/ 2206 w 531211"/>
                <a:gd name="connsiteY2" fmla="*/ 134922 h 635789"/>
                <a:gd name="connsiteX3" fmla="*/ 113934 w 531211"/>
                <a:gd name="connsiteY3" fmla="*/ 2619 h 635789"/>
                <a:gd name="connsiteX4" fmla="*/ 289670 w 531211"/>
                <a:gd name="connsiteY4" fmla="*/ 74247 h 635789"/>
                <a:gd name="connsiteX5" fmla="*/ 487695 w 531211"/>
                <a:gd name="connsiteY5" fmla="*/ 377428 h 635789"/>
                <a:gd name="connsiteX6" fmla="*/ 527319 w 531211"/>
                <a:gd name="connsiteY6" fmla="*/ 555450 h 635789"/>
                <a:gd name="connsiteX7" fmla="*/ 520842 w 531211"/>
                <a:gd name="connsiteY7" fmla="*/ 626412 h 635789"/>
                <a:gd name="connsiteX8" fmla="*/ 442832 w 531211"/>
                <a:gd name="connsiteY8" fmla="*/ 629841 h 635789"/>
                <a:gd name="connsiteX9" fmla="*/ 233568 w 531211"/>
                <a:gd name="connsiteY9" fmla="*/ 545735 h 63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211" h="635789">
                  <a:moveTo>
                    <a:pt x="233568" y="545735"/>
                  </a:moveTo>
                  <a:cubicBezTo>
                    <a:pt x="149462" y="487537"/>
                    <a:pt x="83073" y="405146"/>
                    <a:pt x="38877" y="312849"/>
                  </a:cubicBezTo>
                  <a:cubicBezTo>
                    <a:pt x="12302" y="257413"/>
                    <a:pt x="-6653" y="195691"/>
                    <a:pt x="2206" y="134922"/>
                  </a:cubicBezTo>
                  <a:cubicBezTo>
                    <a:pt x="11064" y="74152"/>
                    <a:pt x="53736" y="15192"/>
                    <a:pt x="113934" y="2619"/>
                  </a:cubicBezTo>
                  <a:cubicBezTo>
                    <a:pt x="178323" y="-10811"/>
                    <a:pt x="241378" y="29575"/>
                    <a:pt x="289670" y="74247"/>
                  </a:cubicBezTo>
                  <a:cubicBezTo>
                    <a:pt x="379205" y="157020"/>
                    <a:pt x="447118" y="262461"/>
                    <a:pt x="487695" y="377428"/>
                  </a:cubicBezTo>
                  <a:cubicBezTo>
                    <a:pt x="507983" y="434864"/>
                    <a:pt x="521413" y="494776"/>
                    <a:pt x="527319" y="555450"/>
                  </a:cubicBezTo>
                  <a:cubicBezTo>
                    <a:pt x="529224" y="575548"/>
                    <a:pt x="537892" y="610505"/>
                    <a:pt x="520842" y="626412"/>
                  </a:cubicBezTo>
                  <a:cubicBezTo>
                    <a:pt x="502840" y="643176"/>
                    <a:pt x="463978" y="632984"/>
                    <a:pt x="442832" y="629841"/>
                  </a:cubicBezTo>
                  <a:cubicBezTo>
                    <a:pt x="367870" y="618411"/>
                    <a:pt x="295861" y="588883"/>
                    <a:pt x="233568" y="5457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55A493F-3AAF-4AC1-8FEA-3F067B9C658D}"/>
                </a:ext>
              </a:extLst>
            </p:cNvPr>
            <p:cNvSpPr/>
            <p:nvPr/>
          </p:nvSpPr>
          <p:spPr>
            <a:xfrm>
              <a:off x="7977878" y="3830898"/>
              <a:ext cx="657556" cy="283257"/>
            </a:xfrm>
            <a:custGeom>
              <a:avLst/>
              <a:gdLst>
                <a:gd name="connsiteX0" fmla="*/ 411067 w 657556"/>
                <a:gd name="connsiteY0" fmla="*/ 12025 h 283257"/>
                <a:gd name="connsiteX1" fmla="*/ 609187 w 657556"/>
                <a:gd name="connsiteY1" fmla="*/ 102798 h 283257"/>
                <a:gd name="connsiteX2" fmla="*/ 651954 w 657556"/>
                <a:gd name="connsiteY2" fmla="*/ 163948 h 283257"/>
                <a:gd name="connsiteX3" fmla="*/ 646906 w 657556"/>
                <a:gd name="connsiteY3" fmla="*/ 236624 h 283257"/>
                <a:gd name="connsiteX4" fmla="*/ 537082 w 657556"/>
                <a:gd name="connsiteY4" fmla="*/ 282820 h 283257"/>
                <a:gd name="connsiteX5" fmla="*/ 134080 w 657556"/>
                <a:gd name="connsiteY5" fmla="*/ 183379 h 283257"/>
                <a:gd name="connsiteX6" fmla="*/ 634 w 657556"/>
                <a:gd name="connsiteY6" fmla="*/ 74413 h 283257"/>
                <a:gd name="connsiteX7" fmla="*/ 175228 w 657556"/>
                <a:gd name="connsiteY7" fmla="*/ 8215 h 283257"/>
                <a:gd name="connsiteX8" fmla="*/ 411067 w 657556"/>
                <a:gd name="connsiteY8" fmla="*/ 12025 h 28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7556" h="283257">
                  <a:moveTo>
                    <a:pt x="411067" y="12025"/>
                  </a:moveTo>
                  <a:cubicBezTo>
                    <a:pt x="483361" y="25741"/>
                    <a:pt x="555561" y="52315"/>
                    <a:pt x="609187" y="102798"/>
                  </a:cubicBezTo>
                  <a:cubicBezTo>
                    <a:pt x="627475" y="120038"/>
                    <a:pt x="643667" y="140231"/>
                    <a:pt x="651954" y="163948"/>
                  </a:cubicBezTo>
                  <a:cubicBezTo>
                    <a:pt x="660241" y="187666"/>
                    <a:pt x="659955" y="215193"/>
                    <a:pt x="646906" y="236624"/>
                  </a:cubicBezTo>
                  <a:cubicBezTo>
                    <a:pt x="625474" y="272152"/>
                    <a:pt x="578516" y="281201"/>
                    <a:pt x="537082" y="282820"/>
                  </a:cubicBezTo>
                  <a:cubicBezTo>
                    <a:pt x="396493" y="288059"/>
                    <a:pt x="258857" y="245673"/>
                    <a:pt x="134080" y="183379"/>
                  </a:cubicBezTo>
                  <a:cubicBezTo>
                    <a:pt x="99599" y="166139"/>
                    <a:pt x="-9272" y="127277"/>
                    <a:pt x="634" y="74413"/>
                  </a:cubicBezTo>
                  <a:cubicBezTo>
                    <a:pt x="9397" y="28027"/>
                    <a:pt x="137223" y="14120"/>
                    <a:pt x="175228" y="8215"/>
                  </a:cubicBezTo>
                  <a:cubicBezTo>
                    <a:pt x="253428" y="-3787"/>
                    <a:pt x="333533" y="-2739"/>
                    <a:pt x="411067" y="1202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D50E8DB6-C711-43D2-A722-CC1ED0F43593}"/>
                </a:ext>
              </a:extLst>
            </p:cNvPr>
            <p:cNvSpPr/>
            <p:nvPr/>
          </p:nvSpPr>
          <p:spPr>
            <a:xfrm>
              <a:off x="7653237" y="2941926"/>
              <a:ext cx="374000" cy="584690"/>
            </a:xfrm>
            <a:custGeom>
              <a:avLst/>
              <a:gdLst>
                <a:gd name="connsiteX0" fmla="*/ 6759 w 374000"/>
                <a:gd name="connsiteY0" fmla="*/ 147283 h 584690"/>
                <a:gd name="connsiteX1" fmla="*/ 14855 w 374000"/>
                <a:gd name="connsiteY1" fmla="*/ 38413 h 584690"/>
                <a:gd name="connsiteX2" fmla="*/ 160207 w 374000"/>
                <a:gd name="connsiteY2" fmla="*/ 18696 h 584690"/>
                <a:gd name="connsiteX3" fmla="*/ 253838 w 374000"/>
                <a:gd name="connsiteY3" fmla="*/ 148617 h 584690"/>
                <a:gd name="connsiteX4" fmla="*/ 349850 w 374000"/>
                <a:gd name="connsiteY4" fmla="*/ 445797 h 584690"/>
                <a:gd name="connsiteX5" fmla="*/ 351945 w 374000"/>
                <a:gd name="connsiteY5" fmla="*/ 581623 h 584690"/>
                <a:gd name="connsiteX6" fmla="*/ 240407 w 374000"/>
                <a:gd name="connsiteY6" fmla="*/ 516853 h 584690"/>
                <a:gd name="connsiteX7" fmla="*/ 61052 w 374000"/>
                <a:gd name="connsiteY7" fmla="*/ 293016 h 584690"/>
                <a:gd name="connsiteX8" fmla="*/ 6759 w 374000"/>
                <a:gd name="connsiteY8" fmla="*/ 147283 h 58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000" h="584690">
                  <a:moveTo>
                    <a:pt x="6759" y="147283"/>
                  </a:moveTo>
                  <a:cubicBezTo>
                    <a:pt x="-1528" y="110803"/>
                    <a:pt x="-5528" y="69750"/>
                    <a:pt x="14855" y="38413"/>
                  </a:cubicBezTo>
                  <a:cubicBezTo>
                    <a:pt x="44383" y="-7117"/>
                    <a:pt x="114296" y="-10165"/>
                    <a:pt x="160207" y="18696"/>
                  </a:cubicBezTo>
                  <a:cubicBezTo>
                    <a:pt x="206117" y="47557"/>
                    <a:pt x="232787" y="98611"/>
                    <a:pt x="253838" y="148617"/>
                  </a:cubicBezTo>
                  <a:cubicBezTo>
                    <a:pt x="294319" y="244629"/>
                    <a:pt x="322132" y="345403"/>
                    <a:pt x="349850" y="445797"/>
                  </a:cubicBezTo>
                  <a:cubicBezTo>
                    <a:pt x="359184" y="479611"/>
                    <a:pt x="397951" y="558954"/>
                    <a:pt x="351945" y="581623"/>
                  </a:cubicBezTo>
                  <a:cubicBezTo>
                    <a:pt x="316798" y="598959"/>
                    <a:pt x="264315" y="538094"/>
                    <a:pt x="240407" y="516853"/>
                  </a:cubicBezTo>
                  <a:cubicBezTo>
                    <a:pt x="168779" y="453036"/>
                    <a:pt x="105724" y="378265"/>
                    <a:pt x="61052" y="293016"/>
                  </a:cubicBezTo>
                  <a:cubicBezTo>
                    <a:pt x="36953" y="246915"/>
                    <a:pt x="18380" y="197956"/>
                    <a:pt x="6759" y="1472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E2029CC-CD20-495C-8FE2-3205C631965C}"/>
                </a:ext>
              </a:extLst>
            </p:cNvPr>
            <p:cNvSpPr/>
            <p:nvPr/>
          </p:nvSpPr>
          <p:spPr>
            <a:xfrm>
              <a:off x="8173321" y="3450105"/>
              <a:ext cx="624320" cy="249678"/>
            </a:xfrm>
            <a:custGeom>
              <a:avLst/>
              <a:gdLst>
                <a:gd name="connsiteX0" fmla="*/ 273060 w 624320"/>
                <a:gd name="connsiteY0" fmla="*/ 6008 h 249678"/>
                <a:gd name="connsiteX1" fmla="*/ 568620 w 624320"/>
                <a:gd name="connsiteY1" fmla="*/ 59824 h 249678"/>
                <a:gd name="connsiteX2" fmla="*/ 624151 w 624320"/>
                <a:gd name="connsiteY2" fmla="*/ 136119 h 249678"/>
                <a:gd name="connsiteX3" fmla="*/ 553190 w 624320"/>
                <a:gd name="connsiteY3" fmla="*/ 227464 h 249678"/>
                <a:gd name="connsiteX4" fmla="*/ 323256 w 624320"/>
                <a:gd name="connsiteY4" fmla="*/ 238608 h 249678"/>
                <a:gd name="connsiteX5" fmla="*/ 94466 w 624320"/>
                <a:gd name="connsiteY5" fmla="*/ 183935 h 249678"/>
                <a:gd name="connsiteX6" fmla="*/ 5883 w 624320"/>
                <a:gd name="connsiteY6" fmla="*/ 133929 h 249678"/>
                <a:gd name="connsiteX7" fmla="*/ 49984 w 624320"/>
                <a:gd name="connsiteY7" fmla="*/ 74302 h 249678"/>
                <a:gd name="connsiteX8" fmla="*/ 273060 w 624320"/>
                <a:gd name="connsiteY8" fmla="*/ 6008 h 24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320" h="249678">
                  <a:moveTo>
                    <a:pt x="273060" y="6008"/>
                  </a:moveTo>
                  <a:cubicBezTo>
                    <a:pt x="374406" y="-9232"/>
                    <a:pt x="483372" y="3055"/>
                    <a:pt x="568620" y="59824"/>
                  </a:cubicBezTo>
                  <a:cubicBezTo>
                    <a:pt x="595767" y="77922"/>
                    <a:pt x="621865" y="103639"/>
                    <a:pt x="624151" y="136119"/>
                  </a:cubicBezTo>
                  <a:cubicBezTo>
                    <a:pt x="627104" y="177172"/>
                    <a:pt x="590909" y="210986"/>
                    <a:pt x="553190" y="227464"/>
                  </a:cubicBezTo>
                  <a:cubicBezTo>
                    <a:pt x="481848" y="258801"/>
                    <a:pt x="400028" y="251562"/>
                    <a:pt x="323256" y="238608"/>
                  </a:cubicBezTo>
                  <a:cubicBezTo>
                    <a:pt x="245913" y="225559"/>
                    <a:pt x="169332" y="207271"/>
                    <a:pt x="94466" y="183935"/>
                  </a:cubicBezTo>
                  <a:cubicBezTo>
                    <a:pt x="65700" y="174981"/>
                    <a:pt x="22076" y="162123"/>
                    <a:pt x="5883" y="133929"/>
                  </a:cubicBezTo>
                  <a:cubicBezTo>
                    <a:pt x="-14595" y="98210"/>
                    <a:pt x="22838" y="85732"/>
                    <a:pt x="49984" y="74302"/>
                  </a:cubicBezTo>
                  <a:cubicBezTo>
                    <a:pt x="121707" y="44108"/>
                    <a:pt x="195717" y="17628"/>
                    <a:pt x="273060" y="60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B81B286-A693-4BEA-8C8A-FAEB95CC0EEA}"/>
                </a:ext>
              </a:extLst>
            </p:cNvPr>
            <p:cNvSpPr/>
            <p:nvPr/>
          </p:nvSpPr>
          <p:spPr>
            <a:xfrm>
              <a:off x="7941112" y="2747011"/>
              <a:ext cx="218767" cy="500481"/>
            </a:xfrm>
            <a:custGeom>
              <a:avLst/>
              <a:gdLst>
                <a:gd name="connsiteX0" fmla="*/ 2539 w 218767"/>
                <a:gd name="connsiteY0" fmla="*/ 163795 h 500481"/>
                <a:gd name="connsiteX1" fmla="*/ 7492 w 218767"/>
                <a:gd name="connsiteY1" fmla="*/ 67974 h 500481"/>
                <a:gd name="connsiteX2" fmla="*/ 72072 w 218767"/>
                <a:gd name="connsiteY2" fmla="*/ 1870 h 500481"/>
                <a:gd name="connsiteX3" fmla="*/ 160559 w 218767"/>
                <a:gd name="connsiteY3" fmla="*/ 35208 h 500481"/>
                <a:gd name="connsiteX4" fmla="*/ 201326 w 218767"/>
                <a:gd name="connsiteY4" fmla="*/ 124647 h 500481"/>
                <a:gd name="connsiteX5" fmla="*/ 217042 w 218767"/>
                <a:gd name="connsiteY5" fmla="*/ 393633 h 500481"/>
                <a:gd name="connsiteX6" fmla="*/ 172751 w 218767"/>
                <a:gd name="connsiteY6" fmla="*/ 499837 h 500481"/>
                <a:gd name="connsiteX7" fmla="*/ 87312 w 218767"/>
                <a:gd name="connsiteY7" fmla="*/ 427828 h 500481"/>
                <a:gd name="connsiteX8" fmla="*/ 2539 w 218767"/>
                <a:gd name="connsiteY8" fmla="*/ 163795 h 50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767" h="500481">
                  <a:moveTo>
                    <a:pt x="2539" y="163795"/>
                  </a:moveTo>
                  <a:cubicBezTo>
                    <a:pt x="-794" y="131696"/>
                    <a:pt x="-2318" y="98644"/>
                    <a:pt x="7492" y="67974"/>
                  </a:cubicBezTo>
                  <a:cubicBezTo>
                    <a:pt x="17303" y="37303"/>
                    <a:pt x="40735" y="9204"/>
                    <a:pt x="72072" y="1870"/>
                  </a:cubicBezTo>
                  <a:cubicBezTo>
                    <a:pt x="104266" y="-5655"/>
                    <a:pt x="138652" y="10347"/>
                    <a:pt x="160559" y="35208"/>
                  </a:cubicBezTo>
                  <a:cubicBezTo>
                    <a:pt x="182371" y="60068"/>
                    <a:pt x="193706" y="92453"/>
                    <a:pt x="201326" y="124647"/>
                  </a:cubicBezTo>
                  <a:cubicBezTo>
                    <a:pt x="222091" y="212277"/>
                    <a:pt x="219709" y="303622"/>
                    <a:pt x="217042" y="393633"/>
                  </a:cubicBezTo>
                  <a:cubicBezTo>
                    <a:pt x="215995" y="428876"/>
                    <a:pt x="219328" y="491741"/>
                    <a:pt x="172751" y="499837"/>
                  </a:cubicBezTo>
                  <a:cubicBezTo>
                    <a:pt x="132841" y="506790"/>
                    <a:pt x="105124" y="455832"/>
                    <a:pt x="87312" y="427828"/>
                  </a:cubicBezTo>
                  <a:cubicBezTo>
                    <a:pt x="37496" y="348866"/>
                    <a:pt x="12160" y="255997"/>
                    <a:pt x="2539" y="16379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8221ED8-7685-42DE-AF9F-0650956B4B51}"/>
                </a:ext>
              </a:extLst>
            </p:cNvPr>
            <p:cNvSpPr/>
            <p:nvPr/>
          </p:nvSpPr>
          <p:spPr>
            <a:xfrm>
              <a:off x="8260623" y="3109960"/>
              <a:ext cx="525391" cy="252407"/>
            </a:xfrm>
            <a:custGeom>
              <a:avLst/>
              <a:gdLst>
                <a:gd name="connsiteX0" fmla="*/ 358827 w 525391"/>
                <a:gd name="connsiteY0" fmla="*/ 4872 h 252407"/>
                <a:gd name="connsiteX1" fmla="*/ 505131 w 525391"/>
                <a:gd name="connsiteY1" fmla="*/ 35924 h 252407"/>
                <a:gd name="connsiteX2" fmla="*/ 485700 w 525391"/>
                <a:gd name="connsiteY2" fmla="*/ 185466 h 252407"/>
                <a:gd name="connsiteX3" fmla="*/ 333300 w 525391"/>
                <a:gd name="connsiteY3" fmla="*/ 244521 h 252407"/>
                <a:gd name="connsiteX4" fmla="*/ 49455 w 525391"/>
                <a:gd name="connsiteY4" fmla="*/ 247283 h 252407"/>
                <a:gd name="connsiteX5" fmla="*/ 117368 w 525391"/>
                <a:gd name="connsiteY5" fmla="*/ 100313 h 252407"/>
                <a:gd name="connsiteX6" fmla="*/ 358827 w 525391"/>
                <a:gd name="connsiteY6" fmla="*/ 4872 h 25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391" h="252407">
                  <a:moveTo>
                    <a:pt x="358827" y="4872"/>
                  </a:moveTo>
                  <a:cubicBezTo>
                    <a:pt x="410262" y="-4272"/>
                    <a:pt x="471317" y="-3891"/>
                    <a:pt x="505131" y="35924"/>
                  </a:cubicBezTo>
                  <a:cubicBezTo>
                    <a:pt x="541040" y="78119"/>
                    <a:pt x="525895" y="147271"/>
                    <a:pt x="485700" y="185466"/>
                  </a:cubicBezTo>
                  <a:cubicBezTo>
                    <a:pt x="445504" y="223661"/>
                    <a:pt x="388259" y="237473"/>
                    <a:pt x="333300" y="244521"/>
                  </a:cubicBezTo>
                  <a:cubicBezTo>
                    <a:pt x="239288" y="256427"/>
                    <a:pt x="144038" y="252713"/>
                    <a:pt x="49455" y="247283"/>
                  </a:cubicBezTo>
                  <a:cubicBezTo>
                    <a:pt x="-79133" y="239854"/>
                    <a:pt x="79268" y="124982"/>
                    <a:pt x="117368" y="100313"/>
                  </a:cubicBezTo>
                  <a:cubicBezTo>
                    <a:pt x="190520" y="53069"/>
                    <a:pt x="273007" y="20112"/>
                    <a:pt x="358827" y="487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6DFF128-422A-4351-903C-16A2E598F3C1}"/>
                </a:ext>
              </a:extLst>
            </p:cNvPr>
            <p:cNvSpPr/>
            <p:nvPr/>
          </p:nvSpPr>
          <p:spPr>
            <a:xfrm>
              <a:off x="8260067" y="2508214"/>
              <a:ext cx="297716" cy="598302"/>
            </a:xfrm>
            <a:custGeom>
              <a:avLst/>
              <a:gdLst>
                <a:gd name="connsiteX0" fmla="*/ 4 w 297716"/>
                <a:gd name="connsiteY0" fmla="*/ 345919 h 598302"/>
                <a:gd name="connsiteX1" fmla="*/ 53820 w 297716"/>
                <a:gd name="connsiteY1" fmla="*/ 101507 h 598302"/>
                <a:gd name="connsiteX2" fmla="*/ 126782 w 297716"/>
                <a:gd name="connsiteY2" fmla="*/ 18163 h 598302"/>
                <a:gd name="connsiteX3" fmla="*/ 233843 w 297716"/>
                <a:gd name="connsiteY3" fmla="*/ 10162 h 598302"/>
                <a:gd name="connsiteX4" fmla="*/ 297089 w 297716"/>
                <a:gd name="connsiteY4" fmla="*/ 131987 h 598302"/>
                <a:gd name="connsiteX5" fmla="*/ 234605 w 297716"/>
                <a:gd name="connsiteY5" fmla="*/ 368398 h 598302"/>
                <a:gd name="connsiteX6" fmla="*/ 86205 w 297716"/>
                <a:gd name="connsiteY6" fmla="*/ 566518 h 598302"/>
                <a:gd name="connsiteX7" fmla="*/ 32865 w 297716"/>
                <a:gd name="connsiteY7" fmla="*/ 596521 h 598302"/>
                <a:gd name="connsiteX8" fmla="*/ 16387 w 297716"/>
                <a:gd name="connsiteY8" fmla="*/ 522226 h 598302"/>
                <a:gd name="connsiteX9" fmla="*/ 4 w 297716"/>
                <a:gd name="connsiteY9" fmla="*/ 345919 h 59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716" h="598302">
                  <a:moveTo>
                    <a:pt x="4" y="345919"/>
                  </a:moveTo>
                  <a:cubicBezTo>
                    <a:pt x="-282" y="261622"/>
                    <a:pt x="14006" y="175802"/>
                    <a:pt x="53820" y="101507"/>
                  </a:cubicBezTo>
                  <a:cubicBezTo>
                    <a:pt x="71442" y="68551"/>
                    <a:pt x="94778" y="37499"/>
                    <a:pt x="126782" y="18163"/>
                  </a:cubicBezTo>
                  <a:cubicBezTo>
                    <a:pt x="158786" y="-1172"/>
                    <a:pt x="200601" y="-6983"/>
                    <a:pt x="233843" y="10162"/>
                  </a:cubicBezTo>
                  <a:cubicBezTo>
                    <a:pt x="276420" y="32165"/>
                    <a:pt x="294136" y="84172"/>
                    <a:pt x="297089" y="131987"/>
                  </a:cubicBezTo>
                  <a:cubicBezTo>
                    <a:pt x="302232" y="214474"/>
                    <a:pt x="275277" y="296389"/>
                    <a:pt x="234605" y="368398"/>
                  </a:cubicBezTo>
                  <a:cubicBezTo>
                    <a:pt x="193933" y="440311"/>
                    <a:pt x="139926" y="503653"/>
                    <a:pt x="86205" y="566518"/>
                  </a:cubicBezTo>
                  <a:cubicBezTo>
                    <a:pt x="76585" y="577757"/>
                    <a:pt x="50963" y="605570"/>
                    <a:pt x="32865" y="596521"/>
                  </a:cubicBezTo>
                  <a:cubicBezTo>
                    <a:pt x="19626" y="589949"/>
                    <a:pt x="18483" y="536133"/>
                    <a:pt x="16387" y="522226"/>
                  </a:cubicBezTo>
                  <a:cubicBezTo>
                    <a:pt x="7243" y="463838"/>
                    <a:pt x="195" y="405069"/>
                    <a:pt x="4" y="34591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B0E8A31-8057-4E57-A7D1-B5A27149B5AC}"/>
                </a:ext>
              </a:extLst>
            </p:cNvPr>
            <p:cNvSpPr/>
            <p:nvPr/>
          </p:nvSpPr>
          <p:spPr>
            <a:xfrm>
              <a:off x="7527295" y="3137074"/>
              <a:ext cx="760337" cy="1191810"/>
            </a:xfrm>
            <a:custGeom>
              <a:avLst/>
              <a:gdLst>
                <a:gd name="connsiteX0" fmla="*/ 735063 w 760337"/>
                <a:gd name="connsiteY0" fmla="*/ 9286 h 1191810"/>
                <a:gd name="connsiteX1" fmla="*/ 461981 w 760337"/>
                <a:gd name="connsiteY1" fmla="*/ 643460 h 1191810"/>
                <a:gd name="connsiteX2" fmla="*/ 5257 w 760337"/>
                <a:gd name="connsiteY2" fmla="*/ 1160382 h 1191810"/>
                <a:gd name="connsiteX3" fmla="*/ 27165 w 760337"/>
                <a:gd name="connsiteY3" fmla="*/ 1188767 h 1191810"/>
                <a:gd name="connsiteX4" fmla="*/ 492651 w 760337"/>
                <a:gd name="connsiteY4" fmla="*/ 670226 h 1191810"/>
                <a:gd name="connsiteX5" fmla="*/ 759923 w 760337"/>
                <a:gd name="connsiteY5" fmla="*/ 16144 h 1191810"/>
                <a:gd name="connsiteX6" fmla="*/ 735063 w 760337"/>
                <a:gd name="connsiteY6" fmla="*/ 9286 h 119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0337" h="1191810">
                  <a:moveTo>
                    <a:pt x="735063" y="9286"/>
                  </a:moveTo>
                  <a:cubicBezTo>
                    <a:pt x="681913" y="231695"/>
                    <a:pt x="583234" y="450103"/>
                    <a:pt x="461981" y="643460"/>
                  </a:cubicBezTo>
                  <a:cubicBezTo>
                    <a:pt x="337394" y="842343"/>
                    <a:pt x="178326" y="1003886"/>
                    <a:pt x="5257" y="1160382"/>
                  </a:cubicBezTo>
                  <a:cubicBezTo>
                    <a:pt x="-9697" y="1173908"/>
                    <a:pt x="10305" y="1200864"/>
                    <a:pt x="27165" y="1188767"/>
                  </a:cubicBezTo>
                  <a:cubicBezTo>
                    <a:pt x="214617" y="1053226"/>
                    <a:pt x="369303" y="864536"/>
                    <a:pt x="492651" y="670226"/>
                  </a:cubicBezTo>
                  <a:cubicBezTo>
                    <a:pt x="621715" y="466962"/>
                    <a:pt x="705345" y="249792"/>
                    <a:pt x="759923" y="16144"/>
                  </a:cubicBezTo>
                  <a:cubicBezTo>
                    <a:pt x="763828" y="-49"/>
                    <a:pt x="738968" y="-7002"/>
                    <a:pt x="735063" y="928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BFC975EC-7372-4078-BFA9-B8AE70C05DD0}"/>
              </a:ext>
            </a:extLst>
          </p:cNvPr>
          <p:cNvSpPr/>
          <p:nvPr/>
        </p:nvSpPr>
        <p:spPr>
          <a:xfrm>
            <a:off x="3047999" y="5257801"/>
            <a:ext cx="3048003" cy="1600200"/>
          </a:xfrm>
          <a:custGeom>
            <a:avLst/>
            <a:gdLst>
              <a:gd name="connsiteX0" fmla="*/ 1507253 w 3014506"/>
              <a:gd name="connsiteY0" fmla="*/ 0 h 1582615"/>
              <a:gd name="connsiteX1" fmla="*/ 3014506 w 3014506"/>
              <a:gd name="connsiteY1" fmla="*/ 1507253 h 1582615"/>
              <a:gd name="connsiteX2" fmla="*/ 3010701 w 3014506"/>
              <a:gd name="connsiteY2" fmla="*/ 1582615 h 1582615"/>
              <a:gd name="connsiteX3" fmla="*/ 3806 w 3014506"/>
              <a:gd name="connsiteY3" fmla="*/ 1582615 h 1582615"/>
              <a:gd name="connsiteX4" fmla="*/ 0 w 3014506"/>
              <a:gd name="connsiteY4" fmla="*/ 1507253 h 1582615"/>
              <a:gd name="connsiteX5" fmla="*/ 1507253 w 3014506"/>
              <a:gd name="connsiteY5" fmla="*/ 0 h 158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4506" h="1582615">
                <a:moveTo>
                  <a:pt x="1507253" y="0"/>
                </a:moveTo>
                <a:cubicBezTo>
                  <a:pt x="2339686" y="0"/>
                  <a:pt x="3014506" y="674820"/>
                  <a:pt x="3014506" y="1507253"/>
                </a:cubicBezTo>
                <a:lnTo>
                  <a:pt x="3010701" y="1582615"/>
                </a:lnTo>
                <a:lnTo>
                  <a:pt x="3806" y="1582615"/>
                </a:lnTo>
                <a:lnTo>
                  <a:pt x="0" y="1507253"/>
                </a:lnTo>
                <a:cubicBezTo>
                  <a:pt x="0" y="674820"/>
                  <a:pt x="674820" y="0"/>
                  <a:pt x="15072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F1359B-7736-43FA-8082-B60E7B51E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0" t="1797" r="16422" b="1797"/>
          <a:stretch>
            <a:fillRect/>
          </a:stretch>
        </p:blipFill>
        <p:spPr>
          <a:xfrm>
            <a:off x="3837483" y="2727064"/>
            <a:ext cx="1471416" cy="3173504"/>
          </a:xfrm>
          <a:custGeom>
            <a:avLst/>
            <a:gdLst>
              <a:gd name="connsiteX0" fmla="*/ 138225 w 1471416"/>
              <a:gd name="connsiteY0" fmla="*/ 0 h 3173504"/>
              <a:gd name="connsiteX1" fmla="*/ 1333191 w 1471416"/>
              <a:gd name="connsiteY1" fmla="*/ 0 h 3173504"/>
              <a:gd name="connsiteX2" fmla="*/ 1471416 w 1471416"/>
              <a:gd name="connsiteY2" fmla="*/ 138225 h 3173504"/>
              <a:gd name="connsiteX3" fmla="*/ 1471416 w 1471416"/>
              <a:gd name="connsiteY3" fmla="*/ 3035279 h 3173504"/>
              <a:gd name="connsiteX4" fmla="*/ 1333191 w 1471416"/>
              <a:gd name="connsiteY4" fmla="*/ 3173504 h 3173504"/>
              <a:gd name="connsiteX5" fmla="*/ 138225 w 1471416"/>
              <a:gd name="connsiteY5" fmla="*/ 3173504 h 3173504"/>
              <a:gd name="connsiteX6" fmla="*/ 0 w 1471416"/>
              <a:gd name="connsiteY6" fmla="*/ 3035279 h 3173504"/>
              <a:gd name="connsiteX7" fmla="*/ 0 w 1471416"/>
              <a:gd name="connsiteY7" fmla="*/ 138225 h 3173504"/>
              <a:gd name="connsiteX8" fmla="*/ 138225 w 1471416"/>
              <a:gd name="connsiteY8" fmla="*/ 0 h 317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1416" h="3173504">
                <a:moveTo>
                  <a:pt x="138225" y="0"/>
                </a:moveTo>
                <a:lnTo>
                  <a:pt x="1333191" y="0"/>
                </a:lnTo>
                <a:cubicBezTo>
                  <a:pt x="1409531" y="0"/>
                  <a:pt x="1471416" y="61885"/>
                  <a:pt x="1471416" y="138225"/>
                </a:cubicBezTo>
                <a:lnTo>
                  <a:pt x="1471416" y="3035279"/>
                </a:lnTo>
                <a:cubicBezTo>
                  <a:pt x="1471416" y="3111619"/>
                  <a:pt x="1409531" y="3173504"/>
                  <a:pt x="1333191" y="3173504"/>
                </a:cubicBezTo>
                <a:lnTo>
                  <a:pt x="138225" y="3173504"/>
                </a:lnTo>
                <a:cubicBezTo>
                  <a:pt x="61885" y="3173504"/>
                  <a:pt x="0" y="3111619"/>
                  <a:pt x="0" y="3035279"/>
                </a:cubicBezTo>
                <a:lnTo>
                  <a:pt x="0" y="138225"/>
                </a:lnTo>
                <a:cubicBezTo>
                  <a:pt x="0" y="61885"/>
                  <a:pt x="61885" y="0"/>
                  <a:pt x="138225" y="0"/>
                </a:cubicBezTo>
                <a:close/>
              </a:path>
            </a:pathLst>
          </a:custGeom>
        </p:spPr>
      </p:pic>
      <p:pic>
        <p:nvPicPr>
          <p:cNvPr id="96" name="Picture 95" descr="A close up of a screen&#10;&#10;Description automatically generated">
            <a:extLst>
              <a:ext uri="{FF2B5EF4-FFF2-40B4-BE49-F238E27FC236}">
                <a16:creationId xmlns:a16="http://schemas.microsoft.com/office/drawing/2014/main" id="{A5849C33-43FC-4375-9DA9-6529564C7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30" y="2644067"/>
            <a:ext cx="1667942" cy="3341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09FA99-EA66-4279-92BE-D16D71FD29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Mobile Mockup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65C8E08-2191-4FBE-9D68-90B550F9D85C}"/>
              </a:ext>
            </a:extLst>
          </p:cNvPr>
          <p:cNvSpPr txBox="1"/>
          <p:nvPr/>
        </p:nvSpPr>
        <p:spPr>
          <a:xfrm>
            <a:off x="3086942" y="1437383"/>
            <a:ext cx="2970116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53E6B22A-E70F-40B4-88A7-E4F5684BCC9E}"/>
              </a:ext>
            </a:extLst>
          </p:cNvPr>
          <p:cNvSpPr/>
          <p:nvPr/>
        </p:nvSpPr>
        <p:spPr>
          <a:xfrm>
            <a:off x="6396692" y="2753063"/>
            <a:ext cx="524700" cy="5247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0C94796-FF87-4EB7-83C3-AAF8EAF085A6}"/>
              </a:ext>
            </a:extLst>
          </p:cNvPr>
          <p:cNvSpPr txBox="1"/>
          <p:nvPr/>
        </p:nvSpPr>
        <p:spPr>
          <a:xfrm>
            <a:off x="7304591" y="2913150"/>
            <a:ext cx="1475930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CA0B7FD-6004-4AA5-8241-E0D8CF904674}"/>
              </a:ext>
            </a:extLst>
          </p:cNvPr>
          <p:cNvSpPr txBox="1"/>
          <p:nvPr/>
        </p:nvSpPr>
        <p:spPr>
          <a:xfrm>
            <a:off x="7304592" y="2657261"/>
            <a:ext cx="13581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29E3D724-06A7-4ABA-AAA7-21B0C4181D88}"/>
              </a:ext>
            </a:extLst>
          </p:cNvPr>
          <p:cNvSpPr/>
          <p:nvPr/>
        </p:nvSpPr>
        <p:spPr>
          <a:xfrm>
            <a:off x="6396692" y="3657099"/>
            <a:ext cx="524700" cy="524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0B7FA25-4F03-448D-9096-5882D8B8D195}"/>
              </a:ext>
            </a:extLst>
          </p:cNvPr>
          <p:cNvSpPr txBox="1"/>
          <p:nvPr/>
        </p:nvSpPr>
        <p:spPr>
          <a:xfrm>
            <a:off x="7304591" y="3817186"/>
            <a:ext cx="1475930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83D193C-C680-40B5-B8CE-5279D61D839E}"/>
              </a:ext>
            </a:extLst>
          </p:cNvPr>
          <p:cNvSpPr txBox="1"/>
          <p:nvPr/>
        </p:nvSpPr>
        <p:spPr>
          <a:xfrm>
            <a:off x="7304592" y="3561297"/>
            <a:ext cx="13581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6EB4262B-11AB-4CBC-A661-6926F2ECEE0D}"/>
              </a:ext>
            </a:extLst>
          </p:cNvPr>
          <p:cNvSpPr/>
          <p:nvPr/>
        </p:nvSpPr>
        <p:spPr>
          <a:xfrm>
            <a:off x="6396692" y="4561136"/>
            <a:ext cx="524700" cy="52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46D6B12D-436A-434F-91B5-08EBD6452CF8}"/>
              </a:ext>
            </a:extLst>
          </p:cNvPr>
          <p:cNvSpPr txBox="1"/>
          <p:nvPr/>
        </p:nvSpPr>
        <p:spPr>
          <a:xfrm>
            <a:off x="7304591" y="4721223"/>
            <a:ext cx="1475930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6CA50095-E36C-47BF-9DBB-F6B6F08C388B}"/>
              </a:ext>
            </a:extLst>
          </p:cNvPr>
          <p:cNvSpPr txBox="1"/>
          <p:nvPr/>
        </p:nvSpPr>
        <p:spPr>
          <a:xfrm>
            <a:off x="7304592" y="4465334"/>
            <a:ext cx="13581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3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46" name="Graphic 452" descr="USB">
            <a:extLst>
              <a:ext uri="{FF2B5EF4-FFF2-40B4-BE49-F238E27FC236}">
                <a16:creationId xmlns:a16="http://schemas.microsoft.com/office/drawing/2014/main" id="{076F9360-77CA-4799-905B-9E7E4E1D3431}"/>
              </a:ext>
            </a:extLst>
          </p:cNvPr>
          <p:cNvSpPr/>
          <p:nvPr/>
        </p:nvSpPr>
        <p:spPr>
          <a:xfrm>
            <a:off x="6559063" y="4732590"/>
            <a:ext cx="200258" cy="194536"/>
          </a:xfrm>
          <a:custGeom>
            <a:avLst/>
            <a:gdLst>
              <a:gd name="connsiteX0" fmla="*/ 266798 w 278743"/>
              <a:gd name="connsiteY0" fmla="*/ 124001 h 270779"/>
              <a:gd name="connsiteX1" fmla="*/ 266798 w 278743"/>
              <a:gd name="connsiteY1" fmla="*/ 103533 h 270779"/>
              <a:gd name="connsiteX2" fmla="*/ 246887 w 278743"/>
              <a:gd name="connsiteY2" fmla="*/ 103533 h 270779"/>
              <a:gd name="connsiteX3" fmla="*/ 246887 w 278743"/>
              <a:gd name="connsiteY3" fmla="*/ 27874 h 270779"/>
              <a:gd name="connsiteX4" fmla="*/ 222995 w 278743"/>
              <a:gd name="connsiteY4" fmla="*/ 3982 h 270779"/>
              <a:gd name="connsiteX5" fmla="*/ 155300 w 278743"/>
              <a:gd name="connsiteY5" fmla="*/ 3982 h 270779"/>
              <a:gd name="connsiteX6" fmla="*/ 131408 w 278743"/>
              <a:gd name="connsiteY6" fmla="*/ 27874 h 270779"/>
              <a:gd name="connsiteX7" fmla="*/ 131408 w 278743"/>
              <a:gd name="connsiteY7" fmla="*/ 238923 h 270779"/>
              <a:gd name="connsiteX8" fmla="*/ 123444 w 278743"/>
              <a:gd name="connsiteY8" fmla="*/ 246887 h 270779"/>
              <a:gd name="connsiteX9" fmla="*/ 55749 w 278743"/>
              <a:gd name="connsiteY9" fmla="*/ 246887 h 270779"/>
              <a:gd name="connsiteX10" fmla="*/ 47785 w 278743"/>
              <a:gd name="connsiteY10" fmla="*/ 238923 h 270779"/>
              <a:gd name="connsiteX11" fmla="*/ 47785 w 278743"/>
              <a:gd name="connsiteY11" fmla="*/ 167246 h 270779"/>
              <a:gd name="connsiteX12" fmla="*/ 67695 w 278743"/>
              <a:gd name="connsiteY12" fmla="*/ 167246 h 270779"/>
              <a:gd name="connsiteX13" fmla="*/ 67695 w 278743"/>
              <a:gd name="connsiteY13" fmla="*/ 146778 h 270779"/>
              <a:gd name="connsiteX14" fmla="*/ 79641 w 278743"/>
              <a:gd name="connsiteY14" fmla="*/ 131408 h 270779"/>
              <a:gd name="connsiteX15" fmla="*/ 79641 w 278743"/>
              <a:gd name="connsiteY15" fmla="*/ 35838 h 270779"/>
              <a:gd name="connsiteX16" fmla="*/ 67695 w 278743"/>
              <a:gd name="connsiteY16" fmla="*/ 35838 h 270779"/>
              <a:gd name="connsiteX17" fmla="*/ 67695 w 278743"/>
              <a:gd name="connsiteY17" fmla="*/ 0 h 270779"/>
              <a:gd name="connsiteX18" fmla="*/ 11946 w 278743"/>
              <a:gd name="connsiteY18" fmla="*/ 0 h 270779"/>
              <a:gd name="connsiteX19" fmla="*/ 11946 w 278743"/>
              <a:gd name="connsiteY19" fmla="*/ 35838 h 270779"/>
              <a:gd name="connsiteX20" fmla="*/ 0 w 278743"/>
              <a:gd name="connsiteY20" fmla="*/ 35838 h 270779"/>
              <a:gd name="connsiteX21" fmla="*/ 0 w 278743"/>
              <a:gd name="connsiteY21" fmla="*/ 131408 h 270779"/>
              <a:gd name="connsiteX22" fmla="*/ 11946 w 278743"/>
              <a:gd name="connsiteY22" fmla="*/ 146778 h 270779"/>
              <a:gd name="connsiteX23" fmla="*/ 11946 w 278743"/>
              <a:gd name="connsiteY23" fmla="*/ 167246 h 270779"/>
              <a:gd name="connsiteX24" fmla="*/ 31856 w 278743"/>
              <a:gd name="connsiteY24" fmla="*/ 167246 h 270779"/>
              <a:gd name="connsiteX25" fmla="*/ 31856 w 278743"/>
              <a:gd name="connsiteY25" fmla="*/ 238923 h 270779"/>
              <a:gd name="connsiteX26" fmla="*/ 55749 w 278743"/>
              <a:gd name="connsiteY26" fmla="*/ 262815 h 270779"/>
              <a:gd name="connsiteX27" fmla="*/ 123444 w 278743"/>
              <a:gd name="connsiteY27" fmla="*/ 262815 h 270779"/>
              <a:gd name="connsiteX28" fmla="*/ 147336 w 278743"/>
              <a:gd name="connsiteY28" fmla="*/ 238923 h 270779"/>
              <a:gd name="connsiteX29" fmla="*/ 147336 w 278743"/>
              <a:gd name="connsiteY29" fmla="*/ 27874 h 270779"/>
              <a:gd name="connsiteX30" fmla="*/ 155300 w 278743"/>
              <a:gd name="connsiteY30" fmla="*/ 19910 h 270779"/>
              <a:gd name="connsiteX31" fmla="*/ 222995 w 278743"/>
              <a:gd name="connsiteY31" fmla="*/ 19910 h 270779"/>
              <a:gd name="connsiteX32" fmla="*/ 230959 w 278743"/>
              <a:gd name="connsiteY32" fmla="*/ 27874 h 270779"/>
              <a:gd name="connsiteX33" fmla="*/ 230959 w 278743"/>
              <a:gd name="connsiteY33" fmla="*/ 103533 h 270779"/>
              <a:gd name="connsiteX34" fmla="*/ 211049 w 278743"/>
              <a:gd name="connsiteY34" fmla="*/ 103533 h 270779"/>
              <a:gd name="connsiteX35" fmla="*/ 211049 w 278743"/>
              <a:gd name="connsiteY35" fmla="*/ 124001 h 270779"/>
              <a:gd name="connsiteX36" fmla="*/ 199103 w 278743"/>
              <a:gd name="connsiteY36" fmla="*/ 139372 h 270779"/>
              <a:gd name="connsiteX37" fmla="*/ 199103 w 278743"/>
              <a:gd name="connsiteY37" fmla="*/ 234941 h 270779"/>
              <a:gd name="connsiteX38" fmla="*/ 211049 w 278743"/>
              <a:gd name="connsiteY38" fmla="*/ 234941 h 270779"/>
              <a:gd name="connsiteX39" fmla="*/ 211049 w 278743"/>
              <a:gd name="connsiteY39" fmla="*/ 270780 h 270779"/>
              <a:gd name="connsiteX40" fmla="*/ 266798 w 278743"/>
              <a:gd name="connsiteY40" fmla="*/ 270780 h 270779"/>
              <a:gd name="connsiteX41" fmla="*/ 266798 w 278743"/>
              <a:gd name="connsiteY41" fmla="*/ 234941 h 270779"/>
              <a:gd name="connsiteX42" fmla="*/ 278744 w 278743"/>
              <a:gd name="connsiteY42" fmla="*/ 234941 h 270779"/>
              <a:gd name="connsiteX43" fmla="*/ 278744 w 278743"/>
              <a:gd name="connsiteY43" fmla="*/ 139372 h 270779"/>
              <a:gd name="connsiteX44" fmla="*/ 266798 w 278743"/>
              <a:gd name="connsiteY44" fmla="*/ 124001 h 270779"/>
              <a:gd name="connsiteX45" fmla="*/ 27874 w 278743"/>
              <a:gd name="connsiteY45" fmla="*/ 15928 h 270779"/>
              <a:gd name="connsiteX46" fmla="*/ 51767 w 278743"/>
              <a:gd name="connsiteY46" fmla="*/ 15928 h 270779"/>
              <a:gd name="connsiteX47" fmla="*/ 51767 w 278743"/>
              <a:gd name="connsiteY47" fmla="*/ 35838 h 270779"/>
              <a:gd name="connsiteX48" fmla="*/ 27874 w 278743"/>
              <a:gd name="connsiteY48" fmla="*/ 35838 h 270779"/>
              <a:gd name="connsiteX49" fmla="*/ 250869 w 278743"/>
              <a:gd name="connsiteY49" fmla="*/ 254851 h 270779"/>
              <a:gd name="connsiteX50" fmla="*/ 226977 w 278743"/>
              <a:gd name="connsiteY50" fmla="*/ 254851 h 270779"/>
              <a:gd name="connsiteX51" fmla="*/ 226977 w 278743"/>
              <a:gd name="connsiteY51" fmla="*/ 234941 h 270779"/>
              <a:gd name="connsiteX52" fmla="*/ 250869 w 278743"/>
              <a:gd name="connsiteY52" fmla="*/ 234941 h 27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8743" h="270779">
                <a:moveTo>
                  <a:pt x="266798" y="124001"/>
                </a:moveTo>
                <a:lnTo>
                  <a:pt x="266798" y="103533"/>
                </a:lnTo>
                <a:lnTo>
                  <a:pt x="246887" y="103533"/>
                </a:lnTo>
                <a:lnTo>
                  <a:pt x="246887" y="27874"/>
                </a:lnTo>
                <a:cubicBezTo>
                  <a:pt x="246887" y="14679"/>
                  <a:pt x="236190" y="3982"/>
                  <a:pt x="222995" y="3982"/>
                </a:cubicBezTo>
                <a:lnTo>
                  <a:pt x="155300" y="3982"/>
                </a:lnTo>
                <a:cubicBezTo>
                  <a:pt x="142105" y="3982"/>
                  <a:pt x="131408" y="14679"/>
                  <a:pt x="131408" y="27874"/>
                </a:cubicBezTo>
                <a:lnTo>
                  <a:pt x="131408" y="238923"/>
                </a:lnTo>
                <a:cubicBezTo>
                  <a:pt x="131408" y="243322"/>
                  <a:pt x="127842" y="246887"/>
                  <a:pt x="123444" y="246887"/>
                </a:cubicBezTo>
                <a:lnTo>
                  <a:pt x="55749" y="246887"/>
                </a:lnTo>
                <a:cubicBezTo>
                  <a:pt x="51350" y="246887"/>
                  <a:pt x="47785" y="243322"/>
                  <a:pt x="47785" y="238923"/>
                </a:cubicBezTo>
                <a:lnTo>
                  <a:pt x="47785" y="167246"/>
                </a:lnTo>
                <a:lnTo>
                  <a:pt x="67695" y="167246"/>
                </a:lnTo>
                <a:lnTo>
                  <a:pt x="67695" y="146778"/>
                </a:lnTo>
                <a:cubicBezTo>
                  <a:pt x="74709" y="144967"/>
                  <a:pt x="79618" y="138652"/>
                  <a:pt x="79641" y="131408"/>
                </a:cubicBezTo>
                <a:lnTo>
                  <a:pt x="79641" y="35838"/>
                </a:lnTo>
                <a:lnTo>
                  <a:pt x="67695" y="35838"/>
                </a:lnTo>
                <a:lnTo>
                  <a:pt x="67695" y="0"/>
                </a:lnTo>
                <a:lnTo>
                  <a:pt x="11946" y="0"/>
                </a:lnTo>
                <a:lnTo>
                  <a:pt x="11946" y="35838"/>
                </a:lnTo>
                <a:lnTo>
                  <a:pt x="0" y="35838"/>
                </a:lnTo>
                <a:lnTo>
                  <a:pt x="0" y="131408"/>
                </a:lnTo>
                <a:cubicBezTo>
                  <a:pt x="23" y="138652"/>
                  <a:pt x="4932" y="144967"/>
                  <a:pt x="11946" y="146778"/>
                </a:cubicBezTo>
                <a:lnTo>
                  <a:pt x="11946" y="167246"/>
                </a:lnTo>
                <a:lnTo>
                  <a:pt x="31856" y="167246"/>
                </a:lnTo>
                <a:lnTo>
                  <a:pt x="31856" y="238923"/>
                </a:lnTo>
                <a:cubicBezTo>
                  <a:pt x="31856" y="252118"/>
                  <a:pt x="42553" y="262815"/>
                  <a:pt x="55749" y="262815"/>
                </a:cubicBezTo>
                <a:lnTo>
                  <a:pt x="123444" y="262815"/>
                </a:lnTo>
                <a:cubicBezTo>
                  <a:pt x="136639" y="262815"/>
                  <a:pt x="147336" y="252118"/>
                  <a:pt x="147336" y="238923"/>
                </a:cubicBezTo>
                <a:lnTo>
                  <a:pt x="147336" y="27874"/>
                </a:lnTo>
                <a:cubicBezTo>
                  <a:pt x="147336" y="23476"/>
                  <a:pt x="150901" y="19910"/>
                  <a:pt x="155300" y="19910"/>
                </a:cubicBezTo>
                <a:lnTo>
                  <a:pt x="222995" y="19910"/>
                </a:lnTo>
                <a:cubicBezTo>
                  <a:pt x="227393" y="19910"/>
                  <a:pt x="230959" y="23476"/>
                  <a:pt x="230959" y="27874"/>
                </a:cubicBezTo>
                <a:lnTo>
                  <a:pt x="230959" y="103533"/>
                </a:lnTo>
                <a:lnTo>
                  <a:pt x="211049" y="103533"/>
                </a:lnTo>
                <a:lnTo>
                  <a:pt x="211049" y="124001"/>
                </a:lnTo>
                <a:cubicBezTo>
                  <a:pt x="204035" y="125812"/>
                  <a:pt x="199126" y="132128"/>
                  <a:pt x="199103" y="139372"/>
                </a:cubicBezTo>
                <a:lnTo>
                  <a:pt x="199103" y="234941"/>
                </a:lnTo>
                <a:lnTo>
                  <a:pt x="211049" y="234941"/>
                </a:lnTo>
                <a:lnTo>
                  <a:pt x="211049" y="270780"/>
                </a:lnTo>
                <a:lnTo>
                  <a:pt x="266798" y="270780"/>
                </a:lnTo>
                <a:lnTo>
                  <a:pt x="266798" y="234941"/>
                </a:lnTo>
                <a:lnTo>
                  <a:pt x="278744" y="234941"/>
                </a:lnTo>
                <a:lnTo>
                  <a:pt x="278744" y="139372"/>
                </a:lnTo>
                <a:cubicBezTo>
                  <a:pt x="278720" y="132128"/>
                  <a:pt x="273811" y="125812"/>
                  <a:pt x="266798" y="124001"/>
                </a:cubicBezTo>
                <a:close/>
                <a:moveTo>
                  <a:pt x="27874" y="15928"/>
                </a:moveTo>
                <a:lnTo>
                  <a:pt x="51767" y="15928"/>
                </a:lnTo>
                <a:lnTo>
                  <a:pt x="51767" y="35838"/>
                </a:lnTo>
                <a:lnTo>
                  <a:pt x="27874" y="35838"/>
                </a:lnTo>
                <a:close/>
                <a:moveTo>
                  <a:pt x="250869" y="254851"/>
                </a:moveTo>
                <a:lnTo>
                  <a:pt x="226977" y="254851"/>
                </a:lnTo>
                <a:lnTo>
                  <a:pt x="226977" y="234941"/>
                </a:lnTo>
                <a:lnTo>
                  <a:pt x="250869" y="234941"/>
                </a:lnTo>
                <a:close/>
              </a:path>
            </a:pathLst>
          </a:custGeom>
          <a:solidFill>
            <a:schemeClr val="bg2"/>
          </a:solidFill>
          <a:ln w="3969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148" name="Graphic 454" descr="Plug">
            <a:extLst>
              <a:ext uri="{FF2B5EF4-FFF2-40B4-BE49-F238E27FC236}">
                <a16:creationId xmlns:a16="http://schemas.microsoft.com/office/drawing/2014/main" id="{5FC35C91-6BA2-483F-A1D8-B74050E9F4A9}"/>
              </a:ext>
            </a:extLst>
          </p:cNvPr>
          <p:cNvSpPr/>
          <p:nvPr/>
        </p:nvSpPr>
        <p:spPr>
          <a:xfrm>
            <a:off x="6584661" y="3799295"/>
            <a:ext cx="148763" cy="240309"/>
          </a:xfrm>
          <a:custGeom>
            <a:avLst/>
            <a:gdLst>
              <a:gd name="connsiteX0" fmla="*/ 207073 w 207066"/>
              <a:gd name="connsiteY0" fmla="*/ 59054 h 334492"/>
              <a:gd name="connsiteX1" fmla="*/ 159289 w 207066"/>
              <a:gd name="connsiteY1" fmla="*/ 59054 h 334492"/>
              <a:gd name="connsiteX2" fmla="*/ 159289 w 207066"/>
              <a:gd name="connsiteY2" fmla="*/ 106838 h 334492"/>
              <a:gd name="connsiteX3" fmla="*/ 175217 w 207066"/>
              <a:gd name="connsiteY3" fmla="*/ 106838 h 334492"/>
              <a:gd name="connsiteX4" fmla="*/ 175217 w 207066"/>
              <a:gd name="connsiteY4" fmla="*/ 135390 h 334492"/>
              <a:gd name="connsiteX5" fmla="*/ 111504 w 207066"/>
              <a:gd name="connsiteY5" fmla="*/ 199103 h 334492"/>
              <a:gd name="connsiteX6" fmla="*/ 111504 w 207066"/>
              <a:gd name="connsiteY6" fmla="*/ 30503 h 334492"/>
              <a:gd name="connsiteX7" fmla="*/ 125800 w 207066"/>
              <a:gd name="connsiteY7" fmla="*/ 44758 h 334492"/>
              <a:gd name="connsiteX8" fmla="*/ 137029 w 207066"/>
              <a:gd name="connsiteY8" fmla="*/ 43889 h 334492"/>
              <a:gd name="connsiteX9" fmla="*/ 137029 w 207066"/>
              <a:gd name="connsiteY9" fmla="*/ 33529 h 334492"/>
              <a:gd name="connsiteX10" fmla="*/ 103540 w 207066"/>
              <a:gd name="connsiteY10" fmla="*/ 0 h 334492"/>
              <a:gd name="connsiteX11" fmla="*/ 70051 w 207066"/>
              <a:gd name="connsiteY11" fmla="*/ 33529 h 334492"/>
              <a:gd name="connsiteX12" fmla="*/ 70920 w 207066"/>
              <a:gd name="connsiteY12" fmla="*/ 44758 h 334492"/>
              <a:gd name="connsiteX13" fmla="*/ 81280 w 207066"/>
              <a:gd name="connsiteY13" fmla="*/ 44758 h 334492"/>
              <a:gd name="connsiteX14" fmla="*/ 95576 w 207066"/>
              <a:gd name="connsiteY14" fmla="*/ 30503 h 334492"/>
              <a:gd name="connsiteX15" fmla="*/ 95576 w 207066"/>
              <a:gd name="connsiteY15" fmla="*/ 230959 h 334492"/>
              <a:gd name="connsiteX16" fmla="*/ 31863 w 207066"/>
              <a:gd name="connsiteY16" fmla="*/ 167246 h 334492"/>
              <a:gd name="connsiteX17" fmla="*/ 31863 w 207066"/>
              <a:gd name="connsiteY17" fmla="*/ 133319 h 334492"/>
              <a:gd name="connsiteX18" fmla="*/ 46425 w 207066"/>
              <a:gd name="connsiteY18" fmla="*/ 102829 h 334492"/>
              <a:gd name="connsiteX19" fmla="*/ 15935 w 207066"/>
              <a:gd name="connsiteY19" fmla="*/ 88267 h 334492"/>
              <a:gd name="connsiteX20" fmla="*/ 1373 w 207066"/>
              <a:gd name="connsiteY20" fmla="*/ 118757 h 334492"/>
              <a:gd name="connsiteX21" fmla="*/ 15935 w 207066"/>
              <a:gd name="connsiteY21" fmla="*/ 133319 h 334492"/>
              <a:gd name="connsiteX22" fmla="*/ 15935 w 207066"/>
              <a:gd name="connsiteY22" fmla="*/ 173856 h 334492"/>
              <a:gd name="connsiteX23" fmla="*/ 95576 w 207066"/>
              <a:gd name="connsiteY23" fmla="*/ 253497 h 334492"/>
              <a:gd name="connsiteX24" fmla="*/ 95576 w 207066"/>
              <a:gd name="connsiteY24" fmla="*/ 275120 h 334492"/>
              <a:gd name="connsiteX25" fmla="*/ 72695 w 207066"/>
              <a:gd name="connsiteY25" fmla="*/ 313929 h 334492"/>
              <a:gd name="connsiteX26" fmla="*/ 111504 w 207066"/>
              <a:gd name="connsiteY26" fmla="*/ 336810 h 334492"/>
              <a:gd name="connsiteX27" fmla="*/ 134385 w 207066"/>
              <a:gd name="connsiteY27" fmla="*/ 298001 h 334492"/>
              <a:gd name="connsiteX28" fmla="*/ 111504 w 207066"/>
              <a:gd name="connsiteY28" fmla="*/ 275120 h 334492"/>
              <a:gd name="connsiteX29" fmla="*/ 111504 w 207066"/>
              <a:gd name="connsiteY29" fmla="*/ 221641 h 334492"/>
              <a:gd name="connsiteX30" fmla="*/ 191145 w 207066"/>
              <a:gd name="connsiteY30" fmla="*/ 142000 h 334492"/>
              <a:gd name="connsiteX31" fmla="*/ 191145 w 207066"/>
              <a:gd name="connsiteY31" fmla="*/ 106838 h 334492"/>
              <a:gd name="connsiteX32" fmla="*/ 207073 w 207066"/>
              <a:gd name="connsiteY32" fmla="*/ 106838 h 33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07066" h="334492">
                <a:moveTo>
                  <a:pt x="207073" y="59054"/>
                </a:moveTo>
                <a:lnTo>
                  <a:pt x="159289" y="59054"/>
                </a:lnTo>
                <a:lnTo>
                  <a:pt x="159289" y="106838"/>
                </a:lnTo>
                <a:lnTo>
                  <a:pt x="175217" y="106838"/>
                </a:lnTo>
                <a:lnTo>
                  <a:pt x="175217" y="135390"/>
                </a:lnTo>
                <a:lnTo>
                  <a:pt x="111504" y="199103"/>
                </a:lnTo>
                <a:lnTo>
                  <a:pt x="111504" y="30503"/>
                </a:lnTo>
                <a:lnTo>
                  <a:pt x="125800" y="44758"/>
                </a:lnTo>
                <a:cubicBezTo>
                  <a:pt x="129141" y="47619"/>
                  <a:pt x="134168" y="47230"/>
                  <a:pt x="137029" y="43889"/>
                </a:cubicBezTo>
                <a:cubicBezTo>
                  <a:pt x="139582" y="40908"/>
                  <a:pt x="139582" y="36511"/>
                  <a:pt x="137029" y="33529"/>
                </a:cubicBezTo>
                <a:lnTo>
                  <a:pt x="103540" y="0"/>
                </a:lnTo>
                <a:lnTo>
                  <a:pt x="70051" y="33529"/>
                </a:lnTo>
                <a:cubicBezTo>
                  <a:pt x="67190" y="36870"/>
                  <a:pt x="67579" y="41897"/>
                  <a:pt x="70920" y="44758"/>
                </a:cubicBezTo>
                <a:cubicBezTo>
                  <a:pt x="73901" y="47312"/>
                  <a:pt x="78298" y="47312"/>
                  <a:pt x="81280" y="44758"/>
                </a:cubicBezTo>
                <a:lnTo>
                  <a:pt x="95576" y="30503"/>
                </a:lnTo>
                <a:lnTo>
                  <a:pt x="95576" y="230959"/>
                </a:lnTo>
                <a:lnTo>
                  <a:pt x="31863" y="167246"/>
                </a:lnTo>
                <a:lnTo>
                  <a:pt x="31863" y="133319"/>
                </a:lnTo>
                <a:cubicBezTo>
                  <a:pt x="44304" y="128921"/>
                  <a:pt x="50823" y="115270"/>
                  <a:pt x="46425" y="102829"/>
                </a:cubicBezTo>
                <a:cubicBezTo>
                  <a:pt x="42026" y="90389"/>
                  <a:pt x="28376" y="83869"/>
                  <a:pt x="15935" y="88267"/>
                </a:cubicBezTo>
                <a:cubicBezTo>
                  <a:pt x="3494" y="92666"/>
                  <a:pt x="-3025" y="106317"/>
                  <a:pt x="1373" y="118757"/>
                </a:cubicBezTo>
                <a:cubicBezTo>
                  <a:pt x="3779" y="125561"/>
                  <a:pt x="9131" y="130914"/>
                  <a:pt x="15935" y="133319"/>
                </a:cubicBezTo>
                <a:lnTo>
                  <a:pt x="15935" y="173856"/>
                </a:lnTo>
                <a:lnTo>
                  <a:pt x="95576" y="253497"/>
                </a:lnTo>
                <a:lnTo>
                  <a:pt x="95576" y="275120"/>
                </a:lnTo>
                <a:cubicBezTo>
                  <a:pt x="78541" y="279519"/>
                  <a:pt x="68297" y="296894"/>
                  <a:pt x="72695" y="313929"/>
                </a:cubicBezTo>
                <a:cubicBezTo>
                  <a:pt x="77094" y="330964"/>
                  <a:pt x="94469" y="341208"/>
                  <a:pt x="111504" y="336810"/>
                </a:cubicBezTo>
                <a:cubicBezTo>
                  <a:pt x="128539" y="332411"/>
                  <a:pt x="138783" y="315036"/>
                  <a:pt x="134385" y="298001"/>
                </a:cubicBezTo>
                <a:cubicBezTo>
                  <a:pt x="131488" y="286780"/>
                  <a:pt x="122725" y="278017"/>
                  <a:pt x="111504" y="275120"/>
                </a:cubicBezTo>
                <a:lnTo>
                  <a:pt x="111504" y="221641"/>
                </a:lnTo>
                <a:lnTo>
                  <a:pt x="191145" y="142000"/>
                </a:lnTo>
                <a:lnTo>
                  <a:pt x="191145" y="106838"/>
                </a:lnTo>
                <a:lnTo>
                  <a:pt x="207073" y="106838"/>
                </a:lnTo>
                <a:close/>
              </a:path>
            </a:pathLst>
          </a:custGeom>
          <a:solidFill>
            <a:schemeClr val="bg2"/>
          </a:solidFill>
          <a:ln w="3969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150" name="Graphic 466" descr="Headphones">
            <a:extLst>
              <a:ext uri="{FF2B5EF4-FFF2-40B4-BE49-F238E27FC236}">
                <a16:creationId xmlns:a16="http://schemas.microsoft.com/office/drawing/2014/main" id="{8A136456-F272-4950-A9E0-1358CC35C086}"/>
              </a:ext>
            </a:extLst>
          </p:cNvPr>
          <p:cNvSpPr/>
          <p:nvPr/>
        </p:nvSpPr>
        <p:spPr>
          <a:xfrm>
            <a:off x="6550331" y="2913150"/>
            <a:ext cx="217422" cy="194537"/>
          </a:xfrm>
          <a:custGeom>
            <a:avLst/>
            <a:gdLst>
              <a:gd name="connsiteX0" fmla="*/ 151318 w 302635"/>
              <a:gd name="connsiteY0" fmla="*/ 0 h 270779"/>
              <a:gd name="connsiteX1" fmla="*/ 0 w 302635"/>
              <a:gd name="connsiteY1" fmla="*/ 151318 h 270779"/>
              <a:gd name="connsiteX2" fmla="*/ 0 w 302635"/>
              <a:gd name="connsiteY2" fmla="*/ 222995 h 270779"/>
              <a:gd name="connsiteX3" fmla="*/ 11946 w 302635"/>
              <a:gd name="connsiteY3" fmla="*/ 234941 h 270779"/>
              <a:gd name="connsiteX4" fmla="*/ 23892 w 302635"/>
              <a:gd name="connsiteY4" fmla="*/ 222995 h 270779"/>
              <a:gd name="connsiteX5" fmla="*/ 23892 w 302635"/>
              <a:gd name="connsiteY5" fmla="*/ 219013 h 270779"/>
              <a:gd name="connsiteX6" fmla="*/ 39821 w 302635"/>
              <a:gd name="connsiteY6" fmla="*/ 219013 h 270779"/>
              <a:gd name="connsiteX7" fmla="*/ 39821 w 302635"/>
              <a:gd name="connsiteY7" fmla="*/ 254851 h 270779"/>
              <a:gd name="connsiteX8" fmla="*/ 55749 w 302635"/>
              <a:gd name="connsiteY8" fmla="*/ 270780 h 270779"/>
              <a:gd name="connsiteX9" fmla="*/ 79641 w 302635"/>
              <a:gd name="connsiteY9" fmla="*/ 270780 h 270779"/>
              <a:gd name="connsiteX10" fmla="*/ 95569 w 302635"/>
              <a:gd name="connsiteY10" fmla="*/ 254851 h 270779"/>
              <a:gd name="connsiteX11" fmla="*/ 95569 w 302635"/>
              <a:gd name="connsiteY11" fmla="*/ 167246 h 270779"/>
              <a:gd name="connsiteX12" fmla="*/ 79641 w 302635"/>
              <a:gd name="connsiteY12" fmla="*/ 151318 h 270779"/>
              <a:gd name="connsiteX13" fmla="*/ 55749 w 302635"/>
              <a:gd name="connsiteY13" fmla="*/ 151318 h 270779"/>
              <a:gd name="connsiteX14" fmla="*/ 39821 w 302635"/>
              <a:gd name="connsiteY14" fmla="*/ 167246 h 270779"/>
              <a:gd name="connsiteX15" fmla="*/ 39821 w 302635"/>
              <a:gd name="connsiteY15" fmla="*/ 203085 h 270779"/>
              <a:gd name="connsiteX16" fmla="*/ 23892 w 302635"/>
              <a:gd name="connsiteY16" fmla="*/ 203085 h 270779"/>
              <a:gd name="connsiteX17" fmla="*/ 23892 w 302635"/>
              <a:gd name="connsiteY17" fmla="*/ 151318 h 270779"/>
              <a:gd name="connsiteX18" fmla="*/ 151318 w 302635"/>
              <a:gd name="connsiteY18" fmla="*/ 23892 h 270779"/>
              <a:gd name="connsiteX19" fmla="*/ 278744 w 302635"/>
              <a:gd name="connsiteY19" fmla="*/ 151318 h 270779"/>
              <a:gd name="connsiteX20" fmla="*/ 278744 w 302635"/>
              <a:gd name="connsiteY20" fmla="*/ 203085 h 270779"/>
              <a:gd name="connsiteX21" fmla="*/ 262815 w 302635"/>
              <a:gd name="connsiteY21" fmla="*/ 203085 h 270779"/>
              <a:gd name="connsiteX22" fmla="*/ 262815 w 302635"/>
              <a:gd name="connsiteY22" fmla="*/ 167246 h 270779"/>
              <a:gd name="connsiteX23" fmla="*/ 246887 w 302635"/>
              <a:gd name="connsiteY23" fmla="*/ 151318 h 270779"/>
              <a:gd name="connsiteX24" fmla="*/ 222995 w 302635"/>
              <a:gd name="connsiteY24" fmla="*/ 151318 h 270779"/>
              <a:gd name="connsiteX25" fmla="*/ 207067 w 302635"/>
              <a:gd name="connsiteY25" fmla="*/ 167246 h 270779"/>
              <a:gd name="connsiteX26" fmla="*/ 207067 w 302635"/>
              <a:gd name="connsiteY26" fmla="*/ 254851 h 270779"/>
              <a:gd name="connsiteX27" fmla="*/ 222995 w 302635"/>
              <a:gd name="connsiteY27" fmla="*/ 270780 h 270779"/>
              <a:gd name="connsiteX28" fmla="*/ 246887 w 302635"/>
              <a:gd name="connsiteY28" fmla="*/ 270780 h 270779"/>
              <a:gd name="connsiteX29" fmla="*/ 262815 w 302635"/>
              <a:gd name="connsiteY29" fmla="*/ 254851 h 270779"/>
              <a:gd name="connsiteX30" fmla="*/ 262815 w 302635"/>
              <a:gd name="connsiteY30" fmla="*/ 219013 h 270779"/>
              <a:gd name="connsiteX31" fmla="*/ 278744 w 302635"/>
              <a:gd name="connsiteY31" fmla="*/ 219013 h 270779"/>
              <a:gd name="connsiteX32" fmla="*/ 278744 w 302635"/>
              <a:gd name="connsiteY32" fmla="*/ 222995 h 270779"/>
              <a:gd name="connsiteX33" fmla="*/ 290690 w 302635"/>
              <a:gd name="connsiteY33" fmla="*/ 234941 h 270779"/>
              <a:gd name="connsiteX34" fmla="*/ 302636 w 302635"/>
              <a:gd name="connsiteY34" fmla="*/ 222995 h 270779"/>
              <a:gd name="connsiteX35" fmla="*/ 302636 w 302635"/>
              <a:gd name="connsiteY35" fmla="*/ 151318 h 270779"/>
              <a:gd name="connsiteX36" fmla="*/ 151318 w 302635"/>
              <a:gd name="connsiteY36" fmla="*/ 0 h 27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2635" h="270779">
                <a:moveTo>
                  <a:pt x="151318" y="0"/>
                </a:moveTo>
                <a:cubicBezTo>
                  <a:pt x="67695" y="0"/>
                  <a:pt x="0" y="67695"/>
                  <a:pt x="0" y="151318"/>
                </a:cubicBezTo>
                <a:lnTo>
                  <a:pt x="0" y="222995"/>
                </a:lnTo>
                <a:cubicBezTo>
                  <a:pt x="0" y="229764"/>
                  <a:pt x="5177" y="234941"/>
                  <a:pt x="11946" y="234941"/>
                </a:cubicBezTo>
                <a:cubicBezTo>
                  <a:pt x="18716" y="234941"/>
                  <a:pt x="23892" y="229764"/>
                  <a:pt x="23892" y="222995"/>
                </a:cubicBezTo>
                <a:lnTo>
                  <a:pt x="23892" y="219013"/>
                </a:lnTo>
                <a:lnTo>
                  <a:pt x="39821" y="219013"/>
                </a:lnTo>
                <a:lnTo>
                  <a:pt x="39821" y="254851"/>
                </a:lnTo>
                <a:cubicBezTo>
                  <a:pt x="39821" y="263612"/>
                  <a:pt x="46988" y="270780"/>
                  <a:pt x="55749" y="270780"/>
                </a:cubicBezTo>
                <a:lnTo>
                  <a:pt x="79641" y="270780"/>
                </a:lnTo>
                <a:cubicBezTo>
                  <a:pt x="88402" y="270780"/>
                  <a:pt x="95569" y="263612"/>
                  <a:pt x="95569" y="254851"/>
                </a:cubicBezTo>
                <a:lnTo>
                  <a:pt x="95569" y="167246"/>
                </a:lnTo>
                <a:cubicBezTo>
                  <a:pt x="95569" y="158486"/>
                  <a:pt x="88402" y="151318"/>
                  <a:pt x="79641" y="151318"/>
                </a:cubicBezTo>
                <a:lnTo>
                  <a:pt x="55749" y="151318"/>
                </a:lnTo>
                <a:cubicBezTo>
                  <a:pt x="46988" y="151318"/>
                  <a:pt x="39821" y="158486"/>
                  <a:pt x="39821" y="167246"/>
                </a:cubicBezTo>
                <a:lnTo>
                  <a:pt x="39821" y="203085"/>
                </a:lnTo>
                <a:lnTo>
                  <a:pt x="23892" y="203085"/>
                </a:lnTo>
                <a:lnTo>
                  <a:pt x="23892" y="151318"/>
                </a:lnTo>
                <a:cubicBezTo>
                  <a:pt x="23892" y="81234"/>
                  <a:pt x="81234" y="23892"/>
                  <a:pt x="151318" y="23892"/>
                </a:cubicBezTo>
                <a:cubicBezTo>
                  <a:pt x="221402" y="23892"/>
                  <a:pt x="278744" y="81234"/>
                  <a:pt x="278744" y="151318"/>
                </a:cubicBezTo>
                <a:lnTo>
                  <a:pt x="278744" y="203085"/>
                </a:lnTo>
                <a:lnTo>
                  <a:pt x="262815" y="203085"/>
                </a:lnTo>
                <a:lnTo>
                  <a:pt x="262815" y="167246"/>
                </a:lnTo>
                <a:cubicBezTo>
                  <a:pt x="262815" y="158486"/>
                  <a:pt x="255648" y="151318"/>
                  <a:pt x="246887" y="151318"/>
                </a:cubicBezTo>
                <a:lnTo>
                  <a:pt x="222995" y="151318"/>
                </a:lnTo>
                <a:cubicBezTo>
                  <a:pt x="214234" y="151318"/>
                  <a:pt x="207067" y="158486"/>
                  <a:pt x="207067" y="167246"/>
                </a:cubicBezTo>
                <a:lnTo>
                  <a:pt x="207067" y="254851"/>
                </a:lnTo>
                <a:cubicBezTo>
                  <a:pt x="207067" y="263612"/>
                  <a:pt x="214234" y="270780"/>
                  <a:pt x="222995" y="270780"/>
                </a:cubicBezTo>
                <a:lnTo>
                  <a:pt x="246887" y="270780"/>
                </a:lnTo>
                <a:cubicBezTo>
                  <a:pt x="255648" y="270780"/>
                  <a:pt x="262815" y="263612"/>
                  <a:pt x="262815" y="254851"/>
                </a:cubicBezTo>
                <a:lnTo>
                  <a:pt x="262815" y="219013"/>
                </a:lnTo>
                <a:lnTo>
                  <a:pt x="278744" y="219013"/>
                </a:lnTo>
                <a:lnTo>
                  <a:pt x="278744" y="222995"/>
                </a:lnTo>
                <a:cubicBezTo>
                  <a:pt x="278744" y="229764"/>
                  <a:pt x="283920" y="234941"/>
                  <a:pt x="290690" y="234941"/>
                </a:cubicBezTo>
                <a:cubicBezTo>
                  <a:pt x="297459" y="234941"/>
                  <a:pt x="302636" y="229764"/>
                  <a:pt x="302636" y="222995"/>
                </a:cubicBezTo>
                <a:lnTo>
                  <a:pt x="302636" y="151318"/>
                </a:lnTo>
                <a:cubicBezTo>
                  <a:pt x="302636" y="67695"/>
                  <a:pt x="234941" y="0"/>
                  <a:pt x="151318" y="0"/>
                </a:cubicBezTo>
                <a:close/>
              </a:path>
            </a:pathLst>
          </a:custGeom>
          <a:solidFill>
            <a:schemeClr val="bg2"/>
          </a:solidFill>
          <a:ln w="3969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EF1FE7C-AA96-433A-AFB2-04D6AF1FEEBB}"/>
              </a:ext>
            </a:extLst>
          </p:cNvPr>
          <p:cNvSpPr/>
          <p:nvPr/>
        </p:nvSpPr>
        <p:spPr>
          <a:xfrm>
            <a:off x="721747" y="2708824"/>
            <a:ext cx="1693172" cy="3546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9569074-7DA5-4E08-A6BC-678AA7CE3298}"/>
              </a:ext>
            </a:extLst>
          </p:cNvPr>
          <p:cNvSpPr txBox="1"/>
          <p:nvPr/>
        </p:nvSpPr>
        <p:spPr>
          <a:xfrm>
            <a:off x="721746" y="2747636"/>
            <a:ext cx="1693173" cy="3000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Project showcase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263867B-027C-42AB-BEF9-50C083D01AE1}"/>
              </a:ext>
            </a:extLst>
          </p:cNvPr>
          <p:cNvSpPr txBox="1"/>
          <p:nvPr/>
        </p:nvSpPr>
        <p:spPr>
          <a:xfrm>
            <a:off x="487336" y="3142411"/>
            <a:ext cx="21619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atin typeface="+mj-lt"/>
              </a:rPr>
              <a:t>New Update</a:t>
            </a:r>
            <a:endParaRPr lang="en-ID" sz="2700" b="1" dirty="0">
              <a:latin typeface="+mj-lt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21D0D885-D945-4F8E-9F8F-055E9DAFF4D2}"/>
              </a:ext>
            </a:extLst>
          </p:cNvPr>
          <p:cNvSpPr txBox="1"/>
          <p:nvPr/>
        </p:nvSpPr>
        <p:spPr>
          <a:xfrm>
            <a:off x="751472" y="3636869"/>
            <a:ext cx="1845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+mj-lt"/>
              </a:rPr>
              <a:t>12%</a:t>
            </a:r>
            <a:endParaRPr lang="en-ID" sz="5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DCD6372E-B833-4FD2-8B4A-4EAD92AB15D5}"/>
              </a:ext>
            </a:extLst>
          </p:cNvPr>
          <p:cNvSpPr txBox="1"/>
          <p:nvPr/>
        </p:nvSpPr>
        <p:spPr>
          <a:xfrm rot="5400000">
            <a:off x="1805377" y="4064450"/>
            <a:ext cx="836571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/monthly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C9E51864-DA79-41CF-BB8D-7B60A2B02F89}"/>
              </a:ext>
            </a:extLst>
          </p:cNvPr>
          <p:cNvSpPr txBox="1"/>
          <p:nvPr/>
        </p:nvSpPr>
        <p:spPr>
          <a:xfrm>
            <a:off x="674807" y="4595773"/>
            <a:ext cx="17870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U P D A T E   R O U T I N E</a:t>
            </a:r>
            <a:endParaRPr lang="en-ID" sz="1050" dirty="0"/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8F6EBD77-F39D-4F54-A8E8-F81C2CEA233D}"/>
              </a:ext>
            </a:extLst>
          </p:cNvPr>
          <p:cNvSpPr/>
          <p:nvPr/>
        </p:nvSpPr>
        <p:spPr>
          <a:xfrm>
            <a:off x="871775" y="4904808"/>
            <a:ext cx="1393115" cy="39383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EA867B2-94B4-451F-9634-BE8281C1B85C}"/>
              </a:ext>
            </a:extLst>
          </p:cNvPr>
          <p:cNvSpPr txBox="1"/>
          <p:nvPr/>
        </p:nvSpPr>
        <p:spPr>
          <a:xfrm>
            <a:off x="903429" y="4999813"/>
            <a:ext cx="132980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</a:rPr>
              <a:t>Go to next slide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99300C-1B83-4946-A9D4-C8008BE1ECC3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90558A8-2F83-497D-9072-8C63EC7954E0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32441A2-81A6-4136-8125-DFC60CC74EBD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D51B158-8748-45F5-8FA8-1D49497B9B9C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58FE2DC-429B-4132-B04D-B143BA50A030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BC30C8DB-6B24-4F26-8311-8C471BDBC917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772C4813-4833-4AC9-B810-EBF1C0F9A823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38B164A-4E72-414C-80B7-762117E69093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DC79F666-24F3-437C-B768-53C589CA7AA0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6C0F486-25BD-4F21-BC3D-9F4417498882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E7FD3926-B5E4-4C02-AF26-41D9F1065A55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EA8372F1-8C05-4FBC-8F80-DD03BC313E8F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0C08CCA4-63DE-47FD-89B9-4A33A96A6525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0C43017C-33B3-42D7-96F3-8E06AD7172E3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737D4E1-9EDD-437E-9305-05017E5E346C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B706A4D3-3E53-4655-AD34-265EBB31C695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8715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accel="20000" decel="6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accel="20000" decel="6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accel="20000" decel="6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accel="20000" decel="6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accel="20000" decel="6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accel="20000" decel="6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accel="20000" decel="6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accel="20000" decel="6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" grpId="0" build="p"/>
      <p:bldP spid="130" grpId="0"/>
      <p:bldP spid="131" grpId="0" animBg="1"/>
      <p:bldP spid="132" grpId="0"/>
      <p:bldP spid="133" grpId="0"/>
      <p:bldP spid="134" grpId="0" animBg="1"/>
      <p:bldP spid="135" grpId="0"/>
      <p:bldP spid="136" grpId="0"/>
      <p:bldP spid="137" grpId="0" animBg="1"/>
      <p:bldP spid="138" grpId="0"/>
      <p:bldP spid="139" grpId="0"/>
      <p:bldP spid="146" grpId="0" animBg="1"/>
      <p:bldP spid="148" grpId="0" animBg="1"/>
      <p:bldP spid="150" grpId="0" animBg="1"/>
      <p:bldP spid="151" grpId="0" animBg="1"/>
      <p:bldP spid="152" grpId="0"/>
      <p:bldP spid="159" grpId="0"/>
      <p:bldP spid="160" grpId="0"/>
      <p:bldP spid="161" grpId="0"/>
      <p:bldP spid="162" grpId="0"/>
      <p:bldP spid="164" grpId="0" animBg="1"/>
      <p:bldP spid="1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50A4478C-2002-4FAB-B4BB-6E869137ED6C}"/>
              </a:ext>
            </a:extLst>
          </p:cNvPr>
          <p:cNvSpPr/>
          <p:nvPr/>
        </p:nvSpPr>
        <p:spPr>
          <a:xfrm>
            <a:off x="3122406" y="4925118"/>
            <a:ext cx="1711729" cy="1932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F930B75-B730-45CF-882B-DAE671B17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5022" y="2167578"/>
            <a:ext cx="5902163" cy="3391331"/>
          </a:xfrm>
          <a:prstGeom prst="rect">
            <a:avLst/>
          </a:prstGeom>
        </p:spPr>
      </p:pic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30CA3395-063E-4106-B4B0-C56D14A468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Our Website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5CDB4CB-E9B2-41AC-9EA9-B186A6F188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3" b="18673"/>
          <a:stretch>
            <a:fillRect/>
          </a:stretch>
        </p:blipFill>
        <p:spPr/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8170A0F9-E3E7-47F5-9276-CBB017580CEB}"/>
              </a:ext>
            </a:extLst>
          </p:cNvPr>
          <p:cNvSpPr txBox="1"/>
          <p:nvPr/>
        </p:nvSpPr>
        <p:spPr>
          <a:xfrm>
            <a:off x="5337540" y="2732113"/>
            <a:ext cx="3229607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0FA72FA-550D-4837-BE15-6B12CFA9B2A8}"/>
              </a:ext>
            </a:extLst>
          </p:cNvPr>
          <p:cNvSpPr txBox="1"/>
          <p:nvPr/>
        </p:nvSpPr>
        <p:spPr>
          <a:xfrm>
            <a:off x="5337540" y="2476224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System requirement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6608E06-57F4-4F61-8B62-14BE22727AF9}"/>
              </a:ext>
            </a:extLst>
          </p:cNvPr>
          <p:cNvSpPr txBox="1"/>
          <p:nvPr/>
        </p:nvSpPr>
        <p:spPr>
          <a:xfrm>
            <a:off x="5337541" y="3558046"/>
            <a:ext cx="16898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Detail information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4D1103C-1F08-4BF8-AAAA-1ACC0D4C0CA6}"/>
              </a:ext>
            </a:extLst>
          </p:cNvPr>
          <p:cNvSpPr txBox="1"/>
          <p:nvPr/>
        </p:nvSpPr>
        <p:spPr>
          <a:xfrm>
            <a:off x="5345691" y="3879761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Responsive design</a:t>
            </a:r>
            <a:endParaRPr lang="en-ID" sz="9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33A9DAE-F1AA-42A3-B7E3-9AB63DB6DCD8}"/>
              </a:ext>
            </a:extLst>
          </p:cNvPr>
          <p:cNvSpPr txBox="1"/>
          <p:nvPr/>
        </p:nvSpPr>
        <p:spPr>
          <a:xfrm>
            <a:off x="5345691" y="4371057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User interface</a:t>
            </a:r>
            <a:endParaRPr lang="en-ID" sz="900" dirty="0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C1A45B57-2EDA-4E87-9164-B25DE5D5885C}"/>
              </a:ext>
            </a:extLst>
          </p:cNvPr>
          <p:cNvSpPr/>
          <p:nvPr/>
        </p:nvSpPr>
        <p:spPr>
          <a:xfrm>
            <a:off x="5399060" y="4149660"/>
            <a:ext cx="2491203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F1718081-0B8E-410B-933B-EE3CB67474C9}"/>
              </a:ext>
            </a:extLst>
          </p:cNvPr>
          <p:cNvSpPr/>
          <p:nvPr/>
        </p:nvSpPr>
        <p:spPr>
          <a:xfrm>
            <a:off x="5399059" y="4149660"/>
            <a:ext cx="2266760" cy="728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CB7D0A5C-0EAD-4B56-919F-DFDC8EC339F7}"/>
              </a:ext>
            </a:extLst>
          </p:cNvPr>
          <p:cNvSpPr/>
          <p:nvPr/>
        </p:nvSpPr>
        <p:spPr>
          <a:xfrm>
            <a:off x="5399060" y="4640956"/>
            <a:ext cx="2491203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44EE61FB-2A72-4923-ACBB-76FCDBA0F4C3}"/>
              </a:ext>
            </a:extLst>
          </p:cNvPr>
          <p:cNvSpPr/>
          <p:nvPr/>
        </p:nvSpPr>
        <p:spPr>
          <a:xfrm>
            <a:off x="5399060" y="4640956"/>
            <a:ext cx="2088165" cy="728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9FD579B-0FA3-41D1-BDB9-70E3DC602EB6}"/>
              </a:ext>
            </a:extLst>
          </p:cNvPr>
          <p:cNvSpPr txBox="1"/>
          <p:nvPr/>
        </p:nvSpPr>
        <p:spPr>
          <a:xfrm>
            <a:off x="8045111" y="4064489"/>
            <a:ext cx="423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90</a:t>
            </a:r>
            <a:endParaRPr lang="en-ID" sz="9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D19FCEE-3A7A-46F9-9045-8E1CD9871FDD}"/>
              </a:ext>
            </a:extLst>
          </p:cNvPr>
          <p:cNvSpPr txBox="1"/>
          <p:nvPr/>
        </p:nvSpPr>
        <p:spPr>
          <a:xfrm>
            <a:off x="8045111" y="4555786"/>
            <a:ext cx="423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87</a:t>
            </a:r>
            <a:endParaRPr lang="en-ID" sz="9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C3CF0DA-6FFF-4D6B-8CED-4DF57F7E9A8E}"/>
              </a:ext>
            </a:extLst>
          </p:cNvPr>
          <p:cNvSpPr txBox="1"/>
          <p:nvPr/>
        </p:nvSpPr>
        <p:spPr>
          <a:xfrm>
            <a:off x="5345691" y="4862354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User experience</a:t>
            </a:r>
            <a:endParaRPr lang="en-ID" sz="900" dirty="0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430A16DE-1816-4EB6-B40D-33D2D1B58E9C}"/>
              </a:ext>
            </a:extLst>
          </p:cNvPr>
          <p:cNvSpPr/>
          <p:nvPr/>
        </p:nvSpPr>
        <p:spPr>
          <a:xfrm>
            <a:off x="5399060" y="5132253"/>
            <a:ext cx="2491203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B1F899F-A6E7-4446-9805-17A7F41EEB7E}"/>
              </a:ext>
            </a:extLst>
          </p:cNvPr>
          <p:cNvSpPr/>
          <p:nvPr/>
        </p:nvSpPr>
        <p:spPr>
          <a:xfrm>
            <a:off x="5399059" y="5132253"/>
            <a:ext cx="1281440" cy="7285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4CF39B8-AC02-4F97-A8AB-ABC9F0A24B41}"/>
              </a:ext>
            </a:extLst>
          </p:cNvPr>
          <p:cNvSpPr txBox="1"/>
          <p:nvPr/>
        </p:nvSpPr>
        <p:spPr>
          <a:xfrm>
            <a:off x="8045111" y="5047082"/>
            <a:ext cx="423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57</a:t>
            </a:r>
            <a:endParaRPr lang="en-ID" sz="9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1EFA8A0-879C-466B-9F6D-6A65DCD8EC56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6083583-651D-4E7A-BD1C-3128EE409EB5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59EB0D2-392F-40DC-AB63-BCCFC8640C75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8BBE0AF-37C7-46FA-B216-6C56A775AF4A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ACAF03B-D4D1-4480-A85B-25C61F23D756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53D86BF-3299-4BFF-9B5A-C5DE14A8632D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10FD8D5-190C-4C81-A622-15F27BBC425B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2F5C464-A840-4FA6-95FD-62549BCCF2FF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B59F870-78C4-4775-B22E-36CA142CF0E0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71CCA09-D66E-42DA-BC17-BDC235C42F77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7411226-4D66-4E84-A31F-D126619FA871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BC1B242-7C51-4D3C-A20D-D19602947D6C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E108ACB-5C96-42BC-AA6D-6949BA168106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8C16D62-8AD1-4E73-8619-C27E6DB058F4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2B19E7F-1D0C-48EB-81EB-285F246FEE71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9EF73D9-7712-48C5-B850-6DA4EBC76A26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8203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2" grpId="0" build="p"/>
      <p:bldP spid="95" grpId="0"/>
      <p:bldP spid="97" grpId="0"/>
      <p:bldP spid="98" grpId="0"/>
      <p:bldP spid="99" grpId="0"/>
      <p:bldP spid="102" grpId="0"/>
      <p:bldP spid="100" grpId="0" animBg="1"/>
      <p:bldP spid="101" grpId="0" animBg="1"/>
      <p:bldP spid="103" grpId="0" animBg="1"/>
      <p:bldP spid="104" grpId="0" animBg="1"/>
      <p:bldP spid="105" grpId="0"/>
      <p:bldP spid="106" grpId="0"/>
      <p:bldP spid="112" grpId="0"/>
      <p:bldP spid="114" grpId="0" animBg="1"/>
      <p:bldP spid="115" grpId="0" animBg="1"/>
      <p:bldP spid="1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A2BD3-5890-4501-BDA7-1ED2059238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Flower Diagram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58EBA97-6F83-49F5-B6C5-2461E7FC8754}"/>
              </a:ext>
            </a:extLst>
          </p:cNvPr>
          <p:cNvGrpSpPr/>
          <p:nvPr/>
        </p:nvGrpSpPr>
        <p:grpSpPr>
          <a:xfrm>
            <a:off x="3193600" y="2503171"/>
            <a:ext cx="2756802" cy="2756801"/>
            <a:chOff x="4258133" y="2194562"/>
            <a:chExt cx="3675736" cy="367573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DBB15D4-92E8-4CAF-B11C-B56CD8BEB705}"/>
                </a:ext>
              </a:extLst>
            </p:cNvPr>
            <p:cNvSpPr/>
            <p:nvPr/>
          </p:nvSpPr>
          <p:spPr>
            <a:xfrm>
              <a:off x="5372126" y="4034489"/>
              <a:ext cx="1447863" cy="1835807"/>
            </a:xfrm>
            <a:custGeom>
              <a:avLst/>
              <a:gdLst>
                <a:gd name="connsiteX0" fmla="*/ 1221581 w 2443257"/>
                <a:gd name="connsiteY0" fmla="*/ 0 h 3097911"/>
                <a:gd name="connsiteX1" fmla="*/ 0 w 2443257"/>
                <a:gd name="connsiteY1" fmla="*/ 1876425 h 3097911"/>
                <a:gd name="connsiteX2" fmla="*/ 0 w 2443257"/>
                <a:gd name="connsiteY2" fmla="*/ 1876425 h 3097911"/>
                <a:gd name="connsiteX3" fmla="*/ 0 w 2443257"/>
                <a:gd name="connsiteY3" fmla="*/ 1876425 h 3097911"/>
                <a:gd name="connsiteX4" fmla="*/ 14097 w 2443257"/>
                <a:gd name="connsiteY4" fmla="*/ 2062448 h 3097911"/>
                <a:gd name="connsiteX5" fmla="*/ 31337 w 2443257"/>
                <a:gd name="connsiteY5" fmla="*/ 2152269 h 3097911"/>
                <a:gd name="connsiteX6" fmla="*/ 120491 w 2443257"/>
                <a:gd name="connsiteY6" fmla="*/ 2406015 h 3097911"/>
                <a:gd name="connsiteX7" fmla="*/ 260604 w 2443257"/>
                <a:gd name="connsiteY7" fmla="*/ 2630615 h 3097911"/>
                <a:gd name="connsiteX8" fmla="*/ 297942 w 2443257"/>
                <a:gd name="connsiteY8" fmla="*/ 2675859 h 3097911"/>
                <a:gd name="connsiteX9" fmla="*/ 317373 w 2443257"/>
                <a:gd name="connsiteY9" fmla="*/ 2697766 h 3097911"/>
                <a:gd name="connsiteX10" fmla="*/ 357854 w 2443257"/>
                <a:gd name="connsiteY10" fmla="*/ 2740152 h 3097911"/>
                <a:gd name="connsiteX11" fmla="*/ 1221677 w 2443257"/>
                <a:gd name="connsiteY11" fmla="*/ 3097911 h 3097911"/>
                <a:gd name="connsiteX12" fmla="*/ 2443258 w 2443257"/>
                <a:gd name="connsiteY12" fmla="*/ 1876330 h 3097911"/>
                <a:gd name="connsiteX13" fmla="*/ 1221581 w 2443257"/>
                <a:gd name="connsiteY13" fmla="*/ 0 h 3097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43257" h="3097911">
                  <a:moveTo>
                    <a:pt x="1221581" y="0"/>
                  </a:moveTo>
                  <a:cubicBezTo>
                    <a:pt x="1221581" y="0"/>
                    <a:pt x="0" y="867918"/>
                    <a:pt x="0" y="1876425"/>
                  </a:cubicBezTo>
                  <a:lnTo>
                    <a:pt x="0" y="1876425"/>
                  </a:lnTo>
                  <a:lnTo>
                    <a:pt x="0" y="1876425"/>
                  </a:lnTo>
                  <a:cubicBezTo>
                    <a:pt x="0" y="1939671"/>
                    <a:pt x="4763" y="2001774"/>
                    <a:pt x="14097" y="2062448"/>
                  </a:cubicBezTo>
                  <a:cubicBezTo>
                    <a:pt x="18764" y="2092738"/>
                    <a:pt x="24479" y="2122742"/>
                    <a:pt x="31337" y="2152269"/>
                  </a:cubicBezTo>
                  <a:cubicBezTo>
                    <a:pt x="51816" y="2240947"/>
                    <a:pt x="81915" y="2325910"/>
                    <a:pt x="120491" y="2406015"/>
                  </a:cubicBezTo>
                  <a:cubicBezTo>
                    <a:pt x="159067" y="2486120"/>
                    <a:pt x="206216" y="2561368"/>
                    <a:pt x="260604" y="2630615"/>
                  </a:cubicBezTo>
                  <a:cubicBezTo>
                    <a:pt x="272701" y="2646045"/>
                    <a:pt x="285179" y="2661094"/>
                    <a:pt x="297942" y="2675859"/>
                  </a:cubicBezTo>
                  <a:cubicBezTo>
                    <a:pt x="304324" y="2683288"/>
                    <a:pt x="310801" y="2690527"/>
                    <a:pt x="317373" y="2697766"/>
                  </a:cubicBezTo>
                  <a:cubicBezTo>
                    <a:pt x="330517" y="2712244"/>
                    <a:pt x="344043" y="2726341"/>
                    <a:pt x="357854" y="2740152"/>
                  </a:cubicBezTo>
                  <a:cubicBezTo>
                    <a:pt x="578930" y="2961227"/>
                    <a:pt x="884301" y="3097911"/>
                    <a:pt x="1221677" y="3097911"/>
                  </a:cubicBezTo>
                  <a:cubicBezTo>
                    <a:pt x="1896332" y="3097911"/>
                    <a:pt x="2443258" y="2550985"/>
                    <a:pt x="2443258" y="1876330"/>
                  </a:cubicBezTo>
                  <a:cubicBezTo>
                    <a:pt x="2443162" y="867918"/>
                    <a:pt x="1221581" y="0"/>
                    <a:pt x="12215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A6DE89D-031A-47EA-B65E-CD74862ED012}"/>
                </a:ext>
              </a:extLst>
            </p:cNvPr>
            <p:cNvSpPr/>
            <p:nvPr/>
          </p:nvSpPr>
          <p:spPr>
            <a:xfrm>
              <a:off x="5372126" y="2194562"/>
              <a:ext cx="1447807" cy="1835863"/>
            </a:xfrm>
            <a:custGeom>
              <a:avLst/>
              <a:gdLst>
                <a:gd name="connsiteX0" fmla="*/ 1221581 w 2443162"/>
                <a:gd name="connsiteY0" fmla="*/ 3098006 h 3098006"/>
                <a:gd name="connsiteX1" fmla="*/ 2443162 w 2443162"/>
                <a:gd name="connsiteY1" fmla="*/ 1221581 h 3098006"/>
                <a:gd name="connsiteX2" fmla="*/ 2443162 w 2443162"/>
                <a:gd name="connsiteY2" fmla="*/ 1221581 h 3098006"/>
                <a:gd name="connsiteX3" fmla="*/ 2443162 w 2443162"/>
                <a:gd name="connsiteY3" fmla="*/ 1221581 h 3098006"/>
                <a:gd name="connsiteX4" fmla="*/ 2429066 w 2443162"/>
                <a:gd name="connsiteY4" fmla="*/ 1035558 h 3098006"/>
                <a:gd name="connsiteX5" fmla="*/ 2411825 w 2443162"/>
                <a:gd name="connsiteY5" fmla="*/ 945737 h 3098006"/>
                <a:gd name="connsiteX6" fmla="*/ 2322671 w 2443162"/>
                <a:gd name="connsiteY6" fmla="*/ 691991 h 3098006"/>
                <a:gd name="connsiteX7" fmla="*/ 2182559 w 2443162"/>
                <a:gd name="connsiteY7" fmla="*/ 467392 h 3098006"/>
                <a:gd name="connsiteX8" fmla="*/ 2145220 w 2443162"/>
                <a:gd name="connsiteY8" fmla="*/ 422148 h 3098006"/>
                <a:gd name="connsiteX9" fmla="*/ 2125790 w 2443162"/>
                <a:gd name="connsiteY9" fmla="*/ 400241 h 3098006"/>
                <a:gd name="connsiteX10" fmla="*/ 2085308 w 2443162"/>
                <a:gd name="connsiteY10" fmla="*/ 357854 h 3098006"/>
                <a:gd name="connsiteX11" fmla="*/ 1221581 w 2443162"/>
                <a:gd name="connsiteY11" fmla="*/ 0 h 3098006"/>
                <a:gd name="connsiteX12" fmla="*/ 0 w 2443162"/>
                <a:gd name="connsiteY12" fmla="*/ 1221581 h 3098006"/>
                <a:gd name="connsiteX13" fmla="*/ 1221581 w 2443162"/>
                <a:gd name="connsiteY13" fmla="*/ 3098006 h 309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43162" h="3098006">
                  <a:moveTo>
                    <a:pt x="1221581" y="3098006"/>
                  </a:moveTo>
                  <a:cubicBezTo>
                    <a:pt x="1221581" y="3098006"/>
                    <a:pt x="2443162" y="2230088"/>
                    <a:pt x="2443162" y="1221581"/>
                  </a:cubicBezTo>
                  <a:lnTo>
                    <a:pt x="2443162" y="1221581"/>
                  </a:lnTo>
                  <a:lnTo>
                    <a:pt x="2443162" y="1221581"/>
                  </a:lnTo>
                  <a:cubicBezTo>
                    <a:pt x="2443162" y="1158335"/>
                    <a:pt x="2438400" y="1096232"/>
                    <a:pt x="2429066" y="1035558"/>
                  </a:cubicBezTo>
                  <a:cubicBezTo>
                    <a:pt x="2424399" y="1005269"/>
                    <a:pt x="2418683" y="975265"/>
                    <a:pt x="2411825" y="945737"/>
                  </a:cubicBezTo>
                  <a:cubicBezTo>
                    <a:pt x="2391347" y="857060"/>
                    <a:pt x="2361248" y="772097"/>
                    <a:pt x="2322671" y="691991"/>
                  </a:cubicBezTo>
                  <a:cubicBezTo>
                    <a:pt x="2284095" y="611886"/>
                    <a:pt x="2236946" y="536639"/>
                    <a:pt x="2182559" y="467392"/>
                  </a:cubicBezTo>
                  <a:cubicBezTo>
                    <a:pt x="2170462" y="451961"/>
                    <a:pt x="2157984" y="436912"/>
                    <a:pt x="2145220" y="422148"/>
                  </a:cubicBezTo>
                  <a:cubicBezTo>
                    <a:pt x="2138839" y="414719"/>
                    <a:pt x="2132362" y="407480"/>
                    <a:pt x="2125790" y="400241"/>
                  </a:cubicBezTo>
                  <a:cubicBezTo>
                    <a:pt x="2112645" y="385763"/>
                    <a:pt x="2099120" y="371666"/>
                    <a:pt x="2085308" y="357854"/>
                  </a:cubicBezTo>
                  <a:cubicBezTo>
                    <a:pt x="1864328" y="136779"/>
                    <a:pt x="1558957" y="0"/>
                    <a:pt x="1221581" y="0"/>
                  </a:cubicBezTo>
                  <a:cubicBezTo>
                    <a:pt x="546926" y="0"/>
                    <a:pt x="0" y="546926"/>
                    <a:pt x="0" y="1221581"/>
                  </a:cubicBezTo>
                  <a:cubicBezTo>
                    <a:pt x="0" y="2230088"/>
                    <a:pt x="1221581" y="3098006"/>
                    <a:pt x="1221581" y="309800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2F805CE-1D9C-42FF-B6BA-9E0A4C6B38EB}"/>
                </a:ext>
              </a:extLst>
            </p:cNvPr>
            <p:cNvSpPr/>
            <p:nvPr/>
          </p:nvSpPr>
          <p:spPr>
            <a:xfrm>
              <a:off x="6072267" y="2520770"/>
              <a:ext cx="1535408" cy="1535413"/>
            </a:xfrm>
            <a:custGeom>
              <a:avLst/>
              <a:gdLst>
                <a:gd name="connsiteX0" fmla="*/ 42479 w 2590988"/>
                <a:gd name="connsiteY0" fmla="*/ 2548485 h 2590999"/>
                <a:gd name="connsiteX1" fmla="*/ 2233134 w 2590988"/>
                <a:gd name="connsiteY1" fmla="*/ 2085475 h 2590999"/>
                <a:gd name="connsiteX2" fmla="*/ 2233134 w 2590988"/>
                <a:gd name="connsiteY2" fmla="*/ 2085475 h 2590999"/>
                <a:gd name="connsiteX3" fmla="*/ 2233134 w 2590988"/>
                <a:gd name="connsiteY3" fmla="*/ 2085475 h 2590999"/>
                <a:gd name="connsiteX4" fmla="*/ 2354769 w 2590988"/>
                <a:gd name="connsiteY4" fmla="*/ 1943934 h 2590999"/>
                <a:gd name="connsiteX5" fmla="*/ 2406109 w 2590988"/>
                <a:gd name="connsiteY5" fmla="*/ 1868210 h 2590999"/>
                <a:gd name="connsiteX6" fmla="*/ 2522504 w 2590988"/>
                <a:gd name="connsiteY6" fmla="*/ 1625703 h 2590999"/>
                <a:gd name="connsiteX7" fmla="*/ 2582226 w 2590988"/>
                <a:gd name="connsiteY7" fmla="*/ 1367861 h 2590999"/>
                <a:gd name="connsiteX8" fmla="*/ 2587846 w 2590988"/>
                <a:gd name="connsiteY8" fmla="*/ 1309473 h 2590999"/>
                <a:gd name="connsiteX9" fmla="*/ 2589560 w 2590988"/>
                <a:gd name="connsiteY9" fmla="*/ 1280231 h 2590999"/>
                <a:gd name="connsiteX10" fmla="*/ 2590989 w 2590988"/>
                <a:gd name="connsiteY10" fmla="*/ 1221653 h 2590999"/>
                <a:gd name="connsiteX11" fmla="*/ 2233230 w 2590988"/>
                <a:gd name="connsiteY11" fmla="*/ 357830 h 2590999"/>
                <a:gd name="connsiteX12" fmla="*/ 505585 w 2590988"/>
                <a:gd name="connsiteY12" fmla="*/ 357830 h 2590999"/>
                <a:gd name="connsiteX13" fmla="*/ 42479 w 2590988"/>
                <a:gd name="connsiteY13" fmla="*/ 2548485 h 259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0988" h="2590999">
                  <a:moveTo>
                    <a:pt x="42479" y="2548485"/>
                  </a:moveTo>
                  <a:cubicBezTo>
                    <a:pt x="42479" y="2548485"/>
                    <a:pt x="1519998" y="2798612"/>
                    <a:pt x="2233134" y="2085475"/>
                  </a:cubicBezTo>
                  <a:lnTo>
                    <a:pt x="2233134" y="2085475"/>
                  </a:lnTo>
                  <a:lnTo>
                    <a:pt x="2233134" y="2085475"/>
                  </a:lnTo>
                  <a:cubicBezTo>
                    <a:pt x="2277902" y="2040708"/>
                    <a:pt x="2318383" y="1993463"/>
                    <a:pt x="2354769" y="1943934"/>
                  </a:cubicBezTo>
                  <a:cubicBezTo>
                    <a:pt x="2372962" y="1919168"/>
                    <a:pt x="2390107" y="1893927"/>
                    <a:pt x="2406109" y="1868210"/>
                  </a:cubicBezTo>
                  <a:cubicBezTo>
                    <a:pt x="2454305" y="1791057"/>
                    <a:pt x="2493072" y="1709714"/>
                    <a:pt x="2522504" y="1625703"/>
                  </a:cubicBezTo>
                  <a:cubicBezTo>
                    <a:pt x="2551841" y="1541788"/>
                    <a:pt x="2571748" y="1455301"/>
                    <a:pt x="2582226" y="1367861"/>
                  </a:cubicBezTo>
                  <a:cubicBezTo>
                    <a:pt x="2584512" y="1348431"/>
                    <a:pt x="2586417" y="1329000"/>
                    <a:pt x="2587846" y="1309473"/>
                  </a:cubicBezTo>
                  <a:cubicBezTo>
                    <a:pt x="2588512" y="1299758"/>
                    <a:pt x="2589083" y="1289947"/>
                    <a:pt x="2589560" y="1280231"/>
                  </a:cubicBezTo>
                  <a:cubicBezTo>
                    <a:pt x="2590512" y="1260705"/>
                    <a:pt x="2590989" y="1241179"/>
                    <a:pt x="2590989" y="1221653"/>
                  </a:cubicBezTo>
                  <a:cubicBezTo>
                    <a:pt x="2590989" y="909042"/>
                    <a:pt x="2471736" y="596336"/>
                    <a:pt x="2233230" y="357830"/>
                  </a:cubicBezTo>
                  <a:cubicBezTo>
                    <a:pt x="1756122" y="-119277"/>
                    <a:pt x="982692" y="-119277"/>
                    <a:pt x="505585" y="357830"/>
                  </a:cubicBezTo>
                  <a:cubicBezTo>
                    <a:pt x="-207552" y="1071063"/>
                    <a:pt x="42479" y="2548485"/>
                    <a:pt x="42479" y="254848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9368A40-8396-4BB2-B205-5F0308E4D0B3}"/>
                </a:ext>
              </a:extLst>
            </p:cNvPr>
            <p:cNvSpPr/>
            <p:nvPr/>
          </p:nvSpPr>
          <p:spPr>
            <a:xfrm>
              <a:off x="6098061" y="3308497"/>
              <a:ext cx="1835808" cy="1447862"/>
            </a:xfrm>
            <a:custGeom>
              <a:avLst/>
              <a:gdLst>
                <a:gd name="connsiteX0" fmla="*/ 0 w 3097911"/>
                <a:gd name="connsiteY0" fmla="*/ 1221676 h 2443257"/>
                <a:gd name="connsiteX1" fmla="*/ 1876425 w 3097911"/>
                <a:gd name="connsiteY1" fmla="*/ 2443258 h 2443257"/>
                <a:gd name="connsiteX2" fmla="*/ 1876425 w 3097911"/>
                <a:gd name="connsiteY2" fmla="*/ 2443258 h 2443257"/>
                <a:gd name="connsiteX3" fmla="*/ 1876425 w 3097911"/>
                <a:gd name="connsiteY3" fmla="*/ 2443258 h 2443257"/>
                <a:gd name="connsiteX4" fmla="*/ 2062448 w 3097911"/>
                <a:gd name="connsiteY4" fmla="*/ 2429161 h 2443257"/>
                <a:gd name="connsiteX5" fmla="*/ 2152269 w 3097911"/>
                <a:gd name="connsiteY5" fmla="*/ 2411921 h 2443257"/>
                <a:gd name="connsiteX6" fmla="*/ 2406015 w 3097911"/>
                <a:gd name="connsiteY6" fmla="*/ 2322766 h 2443257"/>
                <a:gd name="connsiteX7" fmla="*/ 2630615 w 3097911"/>
                <a:gd name="connsiteY7" fmla="*/ 2182654 h 2443257"/>
                <a:gd name="connsiteX8" fmla="*/ 2675859 w 3097911"/>
                <a:gd name="connsiteY8" fmla="*/ 2145316 h 2443257"/>
                <a:gd name="connsiteX9" fmla="*/ 2697766 w 3097911"/>
                <a:gd name="connsiteY9" fmla="*/ 2125885 h 2443257"/>
                <a:gd name="connsiteX10" fmla="*/ 2740152 w 3097911"/>
                <a:gd name="connsiteY10" fmla="*/ 2085404 h 2443257"/>
                <a:gd name="connsiteX11" fmla="*/ 3097911 w 3097911"/>
                <a:gd name="connsiteY11" fmla="*/ 1221581 h 2443257"/>
                <a:gd name="connsiteX12" fmla="*/ 1876330 w 3097911"/>
                <a:gd name="connsiteY12" fmla="*/ 0 h 2443257"/>
                <a:gd name="connsiteX13" fmla="*/ 0 w 3097911"/>
                <a:gd name="connsiteY13" fmla="*/ 1221676 h 244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7911" h="2443257">
                  <a:moveTo>
                    <a:pt x="0" y="1221676"/>
                  </a:moveTo>
                  <a:cubicBezTo>
                    <a:pt x="0" y="1221676"/>
                    <a:pt x="867918" y="2443258"/>
                    <a:pt x="1876425" y="2443258"/>
                  </a:cubicBezTo>
                  <a:lnTo>
                    <a:pt x="1876425" y="2443258"/>
                  </a:lnTo>
                  <a:lnTo>
                    <a:pt x="1876425" y="2443258"/>
                  </a:lnTo>
                  <a:cubicBezTo>
                    <a:pt x="1939671" y="2443258"/>
                    <a:pt x="2001774" y="2438495"/>
                    <a:pt x="2062448" y="2429161"/>
                  </a:cubicBezTo>
                  <a:cubicBezTo>
                    <a:pt x="2092738" y="2424494"/>
                    <a:pt x="2122742" y="2418779"/>
                    <a:pt x="2152269" y="2411921"/>
                  </a:cubicBezTo>
                  <a:cubicBezTo>
                    <a:pt x="2240947" y="2391442"/>
                    <a:pt x="2325910" y="2361343"/>
                    <a:pt x="2406015" y="2322766"/>
                  </a:cubicBezTo>
                  <a:cubicBezTo>
                    <a:pt x="2486120" y="2284190"/>
                    <a:pt x="2561368" y="2237041"/>
                    <a:pt x="2630615" y="2182654"/>
                  </a:cubicBezTo>
                  <a:cubicBezTo>
                    <a:pt x="2646045" y="2170557"/>
                    <a:pt x="2661094" y="2158079"/>
                    <a:pt x="2675859" y="2145316"/>
                  </a:cubicBezTo>
                  <a:cubicBezTo>
                    <a:pt x="2683288" y="2138934"/>
                    <a:pt x="2690527" y="2132457"/>
                    <a:pt x="2697766" y="2125885"/>
                  </a:cubicBezTo>
                  <a:cubicBezTo>
                    <a:pt x="2712244" y="2112740"/>
                    <a:pt x="2726341" y="2099215"/>
                    <a:pt x="2740152" y="2085404"/>
                  </a:cubicBezTo>
                  <a:cubicBezTo>
                    <a:pt x="2961227" y="1864328"/>
                    <a:pt x="3097911" y="1558957"/>
                    <a:pt x="3097911" y="1221581"/>
                  </a:cubicBezTo>
                  <a:cubicBezTo>
                    <a:pt x="3097911" y="546926"/>
                    <a:pt x="2550985" y="0"/>
                    <a:pt x="1876330" y="0"/>
                  </a:cubicBezTo>
                  <a:cubicBezTo>
                    <a:pt x="867918" y="95"/>
                    <a:pt x="0" y="1221676"/>
                    <a:pt x="0" y="122167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F408D3A-FE78-440C-817B-3FEC4FA3CD84}"/>
                </a:ext>
              </a:extLst>
            </p:cNvPr>
            <p:cNvSpPr/>
            <p:nvPr/>
          </p:nvSpPr>
          <p:spPr>
            <a:xfrm>
              <a:off x="4584341" y="2520755"/>
              <a:ext cx="1535414" cy="1535423"/>
            </a:xfrm>
            <a:custGeom>
              <a:avLst/>
              <a:gdLst>
                <a:gd name="connsiteX0" fmla="*/ 2548485 w 2590999"/>
                <a:gd name="connsiteY0" fmla="*/ 2548509 h 2591016"/>
                <a:gd name="connsiteX1" fmla="*/ 2085475 w 2590999"/>
                <a:gd name="connsiteY1" fmla="*/ 357854 h 2591016"/>
                <a:gd name="connsiteX2" fmla="*/ 2085475 w 2590999"/>
                <a:gd name="connsiteY2" fmla="*/ 357854 h 2591016"/>
                <a:gd name="connsiteX3" fmla="*/ 2085475 w 2590999"/>
                <a:gd name="connsiteY3" fmla="*/ 357854 h 2591016"/>
                <a:gd name="connsiteX4" fmla="*/ 1943934 w 2590999"/>
                <a:gd name="connsiteY4" fmla="*/ 236220 h 2591016"/>
                <a:gd name="connsiteX5" fmla="*/ 1868210 w 2590999"/>
                <a:gd name="connsiteY5" fmla="*/ 184880 h 2591016"/>
                <a:gd name="connsiteX6" fmla="*/ 1625703 w 2590999"/>
                <a:gd name="connsiteY6" fmla="*/ 68485 h 2591016"/>
                <a:gd name="connsiteX7" fmla="*/ 1367861 w 2590999"/>
                <a:gd name="connsiteY7" fmla="*/ 8763 h 2591016"/>
                <a:gd name="connsiteX8" fmla="*/ 1309473 w 2590999"/>
                <a:gd name="connsiteY8" fmla="*/ 3143 h 2591016"/>
                <a:gd name="connsiteX9" fmla="*/ 1280231 w 2590999"/>
                <a:gd name="connsiteY9" fmla="*/ 1429 h 2591016"/>
                <a:gd name="connsiteX10" fmla="*/ 1221653 w 2590999"/>
                <a:gd name="connsiteY10" fmla="*/ 0 h 2591016"/>
                <a:gd name="connsiteX11" fmla="*/ 357830 w 2590999"/>
                <a:gd name="connsiteY11" fmla="*/ 357759 h 2591016"/>
                <a:gd name="connsiteX12" fmla="*/ 357830 w 2590999"/>
                <a:gd name="connsiteY12" fmla="*/ 2085404 h 2591016"/>
                <a:gd name="connsiteX13" fmla="*/ 2548485 w 2590999"/>
                <a:gd name="connsiteY13" fmla="*/ 2548509 h 259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0999" h="2591016">
                  <a:moveTo>
                    <a:pt x="2548485" y="2548509"/>
                  </a:moveTo>
                  <a:cubicBezTo>
                    <a:pt x="2548485" y="2548509"/>
                    <a:pt x="2798612" y="1070991"/>
                    <a:pt x="2085475" y="357854"/>
                  </a:cubicBezTo>
                  <a:lnTo>
                    <a:pt x="2085475" y="357854"/>
                  </a:lnTo>
                  <a:lnTo>
                    <a:pt x="2085475" y="357854"/>
                  </a:lnTo>
                  <a:cubicBezTo>
                    <a:pt x="2040708" y="313087"/>
                    <a:pt x="1993463" y="272606"/>
                    <a:pt x="1943934" y="236220"/>
                  </a:cubicBezTo>
                  <a:cubicBezTo>
                    <a:pt x="1919168" y="218027"/>
                    <a:pt x="1893927" y="200882"/>
                    <a:pt x="1868210" y="184880"/>
                  </a:cubicBezTo>
                  <a:cubicBezTo>
                    <a:pt x="1791057" y="136684"/>
                    <a:pt x="1709714" y="97917"/>
                    <a:pt x="1625703" y="68485"/>
                  </a:cubicBezTo>
                  <a:cubicBezTo>
                    <a:pt x="1541788" y="39148"/>
                    <a:pt x="1455301" y="19241"/>
                    <a:pt x="1367861" y="8763"/>
                  </a:cubicBezTo>
                  <a:cubicBezTo>
                    <a:pt x="1348431" y="6477"/>
                    <a:pt x="1329000" y="4572"/>
                    <a:pt x="1309473" y="3143"/>
                  </a:cubicBezTo>
                  <a:cubicBezTo>
                    <a:pt x="1299758" y="2476"/>
                    <a:pt x="1289947" y="1905"/>
                    <a:pt x="1280231" y="1429"/>
                  </a:cubicBezTo>
                  <a:cubicBezTo>
                    <a:pt x="1260705" y="476"/>
                    <a:pt x="1241179" y="0"/>
                    <a:pt x="1221653" y="0"/>
                  </a:cubicBezTo>
                  <a:cubicBezTo>
                    <a:pt x="909042" y="0"/>
                    <a:pt x="596336" y="119253"/>
                    <a:pt x="357830" y="357759"/>
                  </a:cubicBezTo>
                  <a:cubicBezTo>
                    <a:pt x="-119277" y="834866"/>
                    <a:pt x="-119277" y="1608296"/>
                    <a:pt x="357830" y="2085404"/>
                  </a:cubicBezTo>
                  <a:cubicBezTo>
                    <a:pt x="1071063" y="2798635"/>
                    <a:pt x="2548485" y="2548509"/>
                    <a:pt x="2548485" y="254850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8288175-D519-48E9-911A-092F1CD9316D}"/>
                </a:ext>
              </a:extLst>
            </p:cNvPr>
            <p:cNvSpPr/>
            <p:nvPr/>
          </p:nvSpPr>
          <p:spPr>
            <a:xfrm>
              <a:off x="6072246" y="4008695"/>
              <a:ext cx="1535414" cy="1535407"/>
            </a:xfrm>
            <a:custGeom>
              <a:avLst/>
              <a:gdLst>
                <a:gd name="connsiteX0" fmla="*/ 42515 w 2590999"/>
                <a:gd name="connsiteY0" fmla="*/ 42479 h 2590988"/>
                <a:gd name="connsiteX1" fmla="*/ 505525 w 2590999"/>
                <a:gd name="connsiteY1" fmla="*/ 2233134 h 2590988"/>
                <a:gd name="connsiteX2" fmla="*/ 505525 w 2590999"/>
                <a:gd name="connsiteY2" fmla="*/ 2233134 h 2590988"/>
                <a:gd name="connsiteX3" fmla="*/ 505525 w 2590999"/>
                <a:gd name="connsiteY3" fmla="*/ 2233134 h 2590988"/>
                <a:gd name="connsiteX4" fmla="*/ 647066 w 2590999"/>
                <a:gd name="connsiteY4" fmla="*/ 2354769 h 2590988"/>
                <a:gd name="connsiteX5" fmla="*/ 722790 w 2590999"/>
                <a:gd name="connsiteY5" fmla="*/ 2406109 h 2590988"/>
                <a:gd name="connsiteX6" fmla="*/ 965297 w 2590999"/>
                <a:gd name="connsiteY6" fmla="*/ 2522504 h 2590988"/>
                <a:gd name="connsiteX7" fmla="*/ 1223138 w 2590999"/>
                <a:gd name="connsiteY7" fmla="*/ 2582226 h 2590988"/>
                <a:gd name="connsiteX8" fmla="*/ 1281527 w 2590999"/>
                <a:gd name="connsiteY8" fmla="*/ 2587846 h 2590988"/>
                <a:gd name="connsiteX9" fmla="*/ 1310769 w 2590999"/>
                <a:gd name="connsiteY9" fmla="*/ 2589560 h 2590988"/>
                <a:gd name="connsiteX10" fmla="*/ 1369347 w 2590999"/>
                <a:gd name="connsiteY10" fmla="*/ 2590989 h 2590988"/>
                <a:gd name="connsiteX11" fmla="*/ 2233169 w 2590999"/>
                <a:gd name="connsiteY11" fmla="*/ 2233230 h 2590988"/>
                <a:gd name="connsiteX12" fmla="*/ 2233169 w 2590999"/>
                <a:gd name="connsiteY12" fmla="*/ 505585 h 2590988"/>
                <a:gd name="connsiteX13" fmla="*/ 42515 w 2590999"/>
                <a:gd name="connsiteY13" fmla="*/ 42479 h 259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0999" h="2590988">
                  <a:moveTo>
                    <a:pt x="42515" y="42479"/>
                  </a:moveTo>
                  <a:cubicBezTo>
                    <a:pt x="42515" y="42479"/>
                    <a:pt x="-207612" y="1519998"/>
                    <a:pt x="505525" y="2233134"/>
                  </a:cubicBezTo>
                  <a:lnTo>
                    <a:pt x="505525" y="2233134"/>
                  </a:lnTo>
                  <a:lnTo>
                    <a:pt x="505525" y="2233134"/>
                  </a:lnTo>
                  <a:cubicBezTo>
                    <a:pt x="550293" y="2277902"/>
                    <a:pt x="597537" y="2318383"/>
                    <a:pt x="647066" y="2354769"/>
                  </a:cubicBezTo>
                  <a:cubicBezTo>
                    <a:pt x="671831" y="2372962"/>
                    <a:pt x="697073" y="2390107"/>
                    <a:pt x="722790" y="2406109"/>
                  </a:cubicBezTo>
                  <a:cubicBezTo>
                    <a:pt x="799943" y="2454305"/>
                    <a:pt x="881286" y="2493072"/>
                    <a:pt x="965297" y="2522504"/>
                  </a:cubicBezTo>
                  <a:cubicBezTo>
                    <a:pt x="1049212" y="2551841"/>
                    <a:pt x="1135699" y="2571748"/>
                    <a:pt x="1223138" y="2582226"/>
                  </a:cubicBezTo>
                  <a:cubicBezTo>
                    <a:pt x="1242570" y="2584512"/>
                    <a:pt x="1262001" y="2586417"/>
                    <a:pt x="1281527" y="2587846"/>
                  </a:cubicBezTo>
                  <a:cubicBezTo>
                    <a:pt x="1291242" y="2588512"/>
                    <a:pt x="1301053" y="2589083"/>
                    <a:pt x="1310769" y="2589560"/>
                  </a:cubicBezTo>
                  <a:cubicBezTo>
                    <a:pt x="1330295" y="2590512"/>
                    <a:pt x="1349821" y="2590989"/>
                    <a:pt x="1369347" y="2590989"/>
                  </a:cubicBezTo>
                  <a:cubicBezTo>
                    <a:pt x="1681958" y="2590989"/>
                    <a:pt x="1994663" y="2471736"/>
                    <a:pt x="2233169" y="2233230"/>
                  </a:cubicBezTo>
                  <a:cubicBezTo>
                    <a:pt x="2710277" y="1756122"/>
                    <a:pt x="2710277" y="982692"/>
                    <a:pt x="2233169" y="505585"/>
                  </a:cubicBezTo>
                  <a:cubicBezTo>
                    <a:pt x="1520033" y="-207552"/>
                    <a:pt x="42515" y="42479"/>
                    <a:pt x="42515" y="4247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A7BA078-5FB9-4ACD-B566-ABDEC11EF2B7}"/>
                </a:ext>
              </a:extLst>
            </p:cNvPr>
            <p:cNvSpPr/>
            <p:nvPr/>
          </p:nvSpPr>
          <p:spPr>
            <a:xfrm>
              <a:off x="4584327" y="4008674"/>
              <a:ext cx="1535424" cy="1535413"/>
            </a:xfrm>
            <a:custGeom>
              <a:avLst/>
              <a:gdLst>
                <a:gd name="connsiteX0" fmla="*/ 2548509 w 2591016"/>
                <a:gd name="connsiteY0" fmla="*/ 42515 h 2590999"/>
                <a:gd name="connsiteX1" fmla="*/ 357854 w 2591016"/>
                <a:gd name="connsiteY1" fmla="*/ 505525 h 2590999"/>
                <a:gd name="connsiteX2" fmla="*/ 357854 w 2591016"/>
                <a:gd name="connsiteY2" fmla="*/ 505525 h 2590999"/>
                <a:gd name="connsiteX3" fmla="*/ 357854 w 2591016"/>
                <a:gd name="connsiteY3" fmla="*/ 505525 h 2590999"/>
                <a:gd name="connsiteX4" fmla="*/ 236220 w 2591016"/>
                <a:gd name="connsiteY4" fmla="*/ 647066 h 2590999"/>
                <a:gd name="connsiteX5" fmla="*/ 184880 w 2591016"/>
                <a:gd name="connsiteY5" fmla="*/ 722790 h 2590999"/>
                <a:gd name="connsiteX6" fmla="*/ 68485 w 2591016"/>
                <a:gd name="connsiteY6" fmla="*/ 965297 h 2590999"/>
                <a:gd name="connsiteX7" fmla="*/ 8763 w 2591016"/>
                <a:gd name="connsiteY7" fmla="*/ 1223138 h 2590999"/>
                <a:gd name="connsiteX8" fmla="*/ 3143 w 2591016"/>
                <a:gd name="connsiteY8" fmla="*/ 1281527 h 2590999"/>
                <a:gd name="connsiteX9" fmla="*/ 1429 w 2591016"/>
                <a:gd name="connsiteY9" fmla="*/ 1310769 h 2590999"/>
                <a:gd name="connsiteX10" fmla="*/ 0 w 2591016"/>
                <a:gd name="connsiteY10" fmla="*/ 1369347 h 2590999"/>
                <a:gd name="connsiteX11" fmla="*/ 357759 w 2591016"/>
                <a:gd name="connsiteY11" fmla="*/ 2233169 h 2590999"/>
                <a:gd name="connsiteX12" fmla="*/ 2085404 w 2591016"/>
                <a:gd name="connsiteY12" fmla="*/ 2233169 h 2590999"/>
                <a:gd name="connsiteX13" fmla="*/ 2548509 w 2591016"/>
                <a:gd name="connsiteY13" fmla="*/ 42515 h 259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1016" h="2590999">
                  <a:moveTo>
                    <a:pt x="2548509" y="42515"/>
                  </a:moveTo>
                  <a:cubicBezTo>
                    <a:pt x="2548509" y="42515"/>
                    <a:pt x="1070991" y="-207612"/>
                    <a:pt x="357854" y="505525"/>
                  </a:cubicBezTo>
                  <a:lnTo>
                    <a:pt x="357854" y="505525"/>
                  </a:lnTo>
                  <a:lnTo>
                    <a:pt x="357854" y="505525"/>
                  </a:lnTo>
                  <a:cubicBezTo>
                    <a:pt x="313087" y="550293"/>
                    <a:pt x="272606" y="597537"/>
                    <a:pt x="236220" y="647066"/>
                  </a:cubicBezTo>
                  <a:cubicBezTo>
                    <a:pt x="218027" y="671831"/>
                    <a:pt x="200882" y="697073"/>
                    <a:pt x="184880" y="722790"/>
                  </a:cubicBezTo>
                  <a:cubicBezTo>
                    <a:pt x="136684" y="799943"/>
                    <a:pt x="97917" y="881286"/>
                    <a:pt x="68485" y="965297"/>
                  </a:cubicBezTo>
                  <a:cubicBezTo>
                    <a:pt x="39148" y="1049212"/>
                    <a:pt x="19241" y="1135699"/>
                    <a:pt x="8763" y="1223138"/>
                  </a:cubicBezTo>
                  <a:cubicBezTo>
                    <a:pt x="6477" y="1242570"/>
                    <a:pt x="4572" y="1262001"/>
                    <a:pt x="3143" y="1281527"/>
                  </a:cubicBezTo>
                  <a:cubicBezTo>
                    <a:pt x="2476" y="1291242"/>
                    <a:pt x="1905" y="1301053"/>
                    <a:pt x="1429" y="1310769"/>
                  </a:cubicBezTo>
                  <a:cubicBezTo>
                    <a:pt x="476" y="1330295"/>
                    <a:pt x="0" y="1349821"/>
                    <a:pt x="0" y="1369347"/>
                  </a:cubicBezTo>
                  <a:cubicBezTo>
                    <a:pt x="0" y="1681958"/>
                    <a:pt x="119253" y="1994663"/>
                    <a:pt x="357759" y="2233169"/>
                  </a:cubicBezTo>
                  <a:cubicBezTo>
                    <a:pt x="834866" y="2710277"/>
                    <a:pt x="1608296" y="2710277"/>
                    <a:pt x="2085404" y="2233169"/>
                  </a:cubicBezTo>
                  <a:cubicBezTo>
                    <a:pt x="2798635" y="1520033"/>
                    <a:pt x="2548509" y="42515"/>
                    <a:pt x="2548509" y="4251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D7353B0-6B04-4745-87E8-CE0FAC111D6C}"/>
                </a:ext>
              </a:extLst>
            </p:cNvPr>
            <p:cNvSpPr/>
            <p:nvPr/>
          </p:nvSpPr>
          <p:spPr>
            <a:xfrm>
              <a:off x="4258133" y="3308554"/>
              <a:ext cx="1835864" cy="1447806"/>
            </a:xfrm>
            <a:custGeom>
              <a:avLst/>
              <a:gdLst>
                <a:gd name="connsiteX0" fmla="*/ 3098006 w 3098006"/>
                <a:gd name="connsiteY0" fmla="*/ 1221581 h 2443162"/>
                <a:gd name="connsiteX1" fmla="*/ 1221581 w 3098006"/>
                <a:gd name="connsiteY1" fmla="*/ 0 h 2443162"/>
                <a:gd name="connsiteX2" fmla="*/ 1221581 w 3098006"/>
                <a:gd name="connsiteY2" fmla="*/ 0 h 2443162"/>
                <a:gd name="connsiteX3" fmla="*/ 1221581 w 3098006"/>
                <a:gd name="connsiteY3" fmla="*/ 0 h 2443162"/>
                <a:gd name="connsiteX4" fmla="*/ 1035558 w 3098006"/>
                <a:gd name="connsiteY4" fmla="*/ 14097 h 2443162"/>
                <a:gd name="connsiteX5" fmla="*/ 945737 w 3098006"/>
                <a:gd name="connsiteY5" fmla="*/ 31337 h 2443162"/>
                <a:gd name="connsiteX6" fmla="*/ 691991 w 3098006"/>
                <a:gd name="connsiteY6" fmla="*/ 120491 h 2443162"/>
                <a:gd name="connsiteX7" fmla="*/ 467392 w 3098006"/>
                <a:gd name="connsiteY7" fmla="*/ 260604 h 2443162"/>
                <a:gd name="connsiteX8" fmla="*/ 422148 w 3098006"/>
                <a:gd name="connsiteY8" fmla="*/ 297942 h 2443162"/>
                <a:gd name="connsiteX9" fmla="*/ 400241 w 3098006"/>
                <a:gd name="connsiteY9" fmla="*/ 317373 h 2443162"/>
                <a:gd name="connsiteX10" fmla="*/ 357854 w 3098006"/>
                <a:gd name="connsiteY10" fmla="*/ 357854 h 2443162"/>
                <a:gd name="connsiteX11" fmla="*/ 0 w 3098006"/>
                <a:gd name="connsiteY11" fmla="*/ 1221581 h 2443162"/>
                <a:gd name="connsiteX12" fmla="*/ 1221581 w 3098006"/>
                <a:gd name="connsiteY12" fmla="*/ 2443162 h 2443162"/>
                <a:gd name="connsiteX13" fmla="*/ 3098006 w 3098006"/>
                <a:gd name="connsiteY13" fmla="*/ 1221581 h 244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8006" h="2443162">
                  <a:moveTo>
                    <a:pt x="3098006" y="1221581"/>
                  </a:moveTo>
                  <a:cubicBezTo>
                    <a:pt x="3098006" y="1221581"/>
                    <a:pt x="2230088" y="0"/>
                    <a:pt x="1221581" y="0"/>
                  </a:cubicBezTo>
                  <a:lnTo>
                    <a:pt x="1221581" y="0"/>
                  </a:lnTo>
                  <a:lnTo>
                    <a:pt x="1221581" y="0"/>
                  </a:lnTo>
                  <a:cubicBezTo>
                    <a:pt x="1158335" y="0"/>
                    <a:pt x="1096232" y="4763"/>
                    <a:pt x="1035558" y="14097"/>
                  </a:cubicBezTo>
                  <a:cubicBezTo>
                    <a:pt x="1005269" y="18764"/>
                    <a:pt x="975265" y="24479"/>
                    <a:pt x="945737" y="31337"/>
                  </a:cubicBezTo>
                  <a:cubicBezTo>
                    <a:pt x="857060" y="51816"/>
                    <a:pt x="772097" y="81915"/>
                    <a:pt x="691991" y="120491"/>
                  </a:cubicBezTo>
                  <a:cubicBezTo>
                    <a:pt x="611886" y="159067"/>
                    <a:pt x="536639" y="206216"/>
                    <a:pt x="467392" y="260604"/>
                  </a:cubicBezTo>
                  <a:cubicBezTo>
                    <a:pt x="451961" y="272701"/>
                    <a:pt x="436912" y="285179"/>
                    <a:pt x="422148" y="297942"/>
                  </a:cubicBezTo>
                  <a:cubicBezTo>
                    <a:pt x="414719" y="304324"/>
                    <a:pt x="407480" y="310801"/>
                    <a:pt x="400241" y="317373"/>
                  </a:cubicBezTo>
                  <a:cubicBezTo>
                    <a:pt x="385763" y="330517"/>
                    <a:pt x="371666" y="344043"/>
                    <a:pt x="357854" y="357854"/>
                  </a:cubicBezTo>
                  <a:cubicBezTo>
                    <a:pt x="136779" y="578834"/>
                    <a:pt x="0" y="884206"/>
                    <a:pt x="0" y="1221581"/>
                  </a:cubicBezTo>
                  <a:cubicBezTo>
                    <a:pt x="0" y="1896237"/>
                    <a:pt x="546926" y="2443162"/>
                    <a:pt x="1221581" y="2443162"/>
                  </a:cubicBezTo>
                  <a:cubicBezTo>
                    <a:pt x="2230088" y="2443162"/>
                    <a:pt x="3098006" y="1221581"/>
                    <a:pt x="3098006" y="122158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 useBgFill="1">
        <p:nvSpPr>
          <p:cNvPr id="105" name="Oval 104">
            <a:extLst>
              <a:ext uri="{FF2B5EF4-FFF2-40B4-BE49-F238E27FC236}">
                <a16:creationId xmlns:a16="http://schemas.microsoft.com/office/drawing/2014/main" id="{708C0231-D27D-4A12-9ECE-553544D083CC}"/>
              </a:ext>
            </a:extLst>
          </p:cNvPr>
          <p:cNvSpPr/>
          <p:nvPr/>
        </p:nvSpPr>
        <p:spPr>
          <a:xfrm>
            <a:off x="3885181" y="3194752"/>
            <a:ext cx="1373641" cy="137364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20573DF-011E-4651-979E-F0E0A338BD0F}"/>
              </a:ext>
            </a:extLst>
          </p:cNvPr>
          <p:cNvSpPr txBox="1"/>
          <p:nvPr/>
        </p:nvSpPr>
        <p:spPr>
          <a:xfrm>
            <a:off x="3885183" y="3797557"/>
            <a:ext cx="1373634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2CB9DCB-020C-4592-B82B-9AA2291544E8}"/>
              </a:ext>
            </a:extLst>
          </p:cNvPr>
          <p:cNvSpPr txBox="1"/>
          <p:nvPr/>
        </p:nvSpPr>
        <p:spPr>
          <a:xfrm>
            <a:off x="3778181" y="3565873"/>
            <a:ext cx="15876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69A6749-B5BC-423A-AB3C-7BDFC4E63138}"/>
              </a:ext>
            </a:extLst>
          </p:cNvPr>
          <p:cNvSpPr txBox="1"/>
          <p:nvPr/>
        </p:nvSpPr>
        <p:spPr>
          <a:xfrm>
            <a:off x="6578054" y="2352776"/>
            <a:ext cx="210099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C432B5A-3206-4F04-ABCE-F40B82899D86}"/>
              </a:ext>
            </a:extLst>
          </p:cNvPr>
          <p:cNvSpPr txBox="1"/>
          <p:nvPr/>
        </p:nvSpPr>
        <p:spPr>
          <a:xfrm>
            <a:off x="6578054" y="2096887"/>
            <a:ext cx="16148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F4D44CF-14F1-486A-B909-3493E8A1C034}"/>
              </a:ext>
            </a:extLst>
          </p:cNvPr>
          <p:cNvSpPr txBox="1"/>
          <p:nvPr/>
        </p:nvSpPr>
        <p:spPr>
          <a:xfrm>
            <a:off x="6578054" y="4759400"/>
            <a:ext cx="210099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584A03F-D1CC-4537-A033-707983CC5581}"/>
              </a:ext>
            </a:extLst>
          </p:cNvPr>
          <p:cNvSpPr txBox="1"/>
          <p:nvPr/>
        </p:nvSpPr>
        <p:spPr>
          <a:xfrm>
            <a:off x="6578054" y="4503511"/>
            <a:ext cx="16148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22E5F87-30B3-480A-BC7A-FE3ED4C6115D}"/>
              </a:ext>
            </a:extLst>
          </p:cNvPr>
          <p:cNvSpPr txBox="1"/>
          <p:nvPr/>
        </p:nvSpPr>
        <p:spPr>
          <a:xfrm>
            <a:off x="464957" y="2352776"/>
            <a:ext cx="210099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F296058-6C24-4EE5-878F-160849697B92}"/>
              </a:ext>
            </a:extLst>
          </p:cNvPr>
          <p:cNvSpPr txBox="1"/>
          <p:nvPr/>
        </p:nvSpPr>
        <p:spPr>
          <a:xfrm>
            <a:off x="951145" y="2096887"/>
            <a:ext cx="16148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5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DA7C77B-1EB4-4B25-8104-B4C52CAB97FF}"/>
              </a:ext>
            </a:extLst>
          </p:cNvPr>
          <p:cNvSpPr txBox="1"/>
          <p:nvPr/>
        </p:nvSpPr>
        <p:spPr>
          <a:xfrm>
            <a:off x="464957" y="4759400"/>
            <a:ext cx="210099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F1A1A95-74E4-4B6D-B9DB-322FD930D539}"/>
              </a:ext>
            </a:extLst>
          </p:cNvPr>
          <p:cNvSpPr txBox="1"/>
          <p:nvPr/>
        </p:nvSpPr>
        <p:spPr>
          <a:xfrm>
            <a:off x="951145" y="4503511"/>
            <a:ext cx="16148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2D582B9E-3E76-4DA9-A4AF-903067CAD9DA}"/>
              </a:ext>
            </a:extLst>
          </p:cNvPr>
          <p:cNvSpPr/>
          <p:nvPr/>
        </p:nvSpPr>
        <p:spPr>
          <a:xfrm>
            <a:off x="5355909" y="2624194"/>
            <a:ext cx="984325" cy="419548"/>
          </a:xfrm>
          <a:custGeom>
            <a:avLst/>
            <a:gdLst>
              <a:gd name="connsiteX0" fmla="*/ 1312433 w 1312433"/>
              <a:gd name="connsiteY0" fmla="*/ 0 h 559397"/>
              <a:gd name="connsiteX1" fmla="*/ 656217 w 1312433"/>
              <a:gd name="connsiteY1" fmla="*/ 0 h 559397"/>
              <a:gd name="connsiteX2" fmla="*/ 0 w 1312433"/>
              <a:gd name="connsiteY2" fmla="*/ 559397 h 55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433" h="559397">
                <a:moveTo>
                  <a:pt x="1312433" y="0"/>
                </a:moveTo>
                <a:lnTo>
                  <a:pt x="656217" y="0"/>
                </a:lnTo>
                <a:lnTo>
                  <a:pt x="0" y="559397"/>
                </a:lnTo>
              </a:path>
            </a:pathLst>
          </a:cu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6264BBBC-C8C6-4F52-9DB2-E7839767CDD6}"/>
              </a:ext>
            </a:extLst>
          </p:cNvPr>
          <p:cNvSpPr/>
          <p:nvPr/>
        </p:nvSpPr>
        <p:spPr>
          <a:xfrm flipH="1">
            <a:off x="2803767" y="2624194"/>
            <a:ext cx="984325" cy="419548"/>
          </a:xfrm>
          <a:custGeom>
            <a:avLst/>
            <a:gdLst>
              <a:gd name="connsiteX0" fmla="*/ 1312433 w 1312433"/>
              <a:gd name="connsiteY0" fmla="*/ 0 h 559397"/>
              <a:gd name="connsiteX1" fmla="*/ 656217 w 1312433"/>
              <a:gd name="connsiteY1" fmla="*/ 0 h 559397"/>
              <a:gd name="connsiteX2" fmla="*/ 0 w 1312433"/>
              <a:gd name="connsiteY2" fmla="*/ 559397 h 55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433" h="559397">
                <a:moveTo>
                  <a:pt x="1312433" y="0"/>
                </a:moveTo>
                <a:lnTo>
                  <a:pt x="656217" y="0"/>
                </a:lnTo>
                <a:lnTo>
                  <a:pt x="0" y="559397"/>
                </a:lnTo>
              </a:path>
            </a:pathLst>
          </a:custGeom>
          <a:noFill/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09BD483F-5302-4066-8C62-66A3331EE982}"/>
              </a:ext>
            </a:extLst>
          </p:cNvPr>
          <p:cNvSpPr/>
          <p:nvPr/>
        </p:nvSpPr>
        <p:spPr>
          <a:xfrm flipV="1">
            <a:off x="5355909" y="4619325"/>
            <a:ext cx="984325" cy="419548"/>
          </a:xfrm>
          <a:custGeom>
            <a:avLst/>
            <a:gdLst>
              <a:gd name="connsiteX0" fmla="*/ 1312433 w 1312433"/>
              <a:gd name="connsiteY0" fmla="*/ 0 h 559397"/>
              <a:gd name="connsiteX1" fmla="*/ 656217 w 1312433"/>
              <a:gd name="connsiteY1" fmla="*/ 0 h 559397"/>
              <a:gd name="connsiteX2" fmla="*/ 0 w 1312433"/>
              <a:gd name="connsiteY2" fmla="*/ 559397 h 55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433" h="559397">
                <a:moveTo>
                  <a:pt x="1312433" y="0"/>
                </a:moveTo>
                <a:lnTo>
                  <a:pt x="656217" y="0"/>
                </a:lnTo>
                <a:lnTo>
                  <a:pt x="0" y="559397"/>
                </a:lnTo>
              </a:path>
            </a:pathLst>
          </a:custGeom>
          <a:noFill/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89ECFEDA-888E-4735-B8C3-15903036FF4A}"/>
              </a:ext>
            </a:extLst>
          </p:cNvPr>
          <p:cNvSpPr/>
          <p:nvPr/>
        </p:nvSpPr>
        <p:spPr>
          <a:xfrm flipH="1" flipV="1">
            <a:off x="2803767" y="4619325"/>
            <a:ext cx="984325" cy="419548"/>
          </a:xfrm>
          <a:custGeom>
            <a:avLst/>
            <a:gdLst>
              <a:gd name="connsiteX0" fmla="*/ 1312433 w 1312433"/>
              <a:gd name="connsiteY0" fmla="*/ 0 h 559397"/>
              <a:gd name="connsiteX1" fmla="*/ 656217 w 1312433"/>
              <a:gd name="connsiteY1" fmla="*/ 0 h 559397"/>
              <a:gd name="connsiteX2" fmla="*/ 0 w 1312433"/>
              <a:gd name="connsiteY2" fmla="*/ 559397 h 55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433" h="559397">
                <a:moveTo>
                  <a:pt x="1312433" y="0"/>
                </a:moveTo>
                <a:lnTo>
                  <a:pt x="656217" y="0"/>
                </a:lnTo>
                <a:lnTo>
                  <a:pt x="0" y="559397"/>
                </a:lnTo>
              </a:path>
            </a:pathLst>
          </a:custGeom>
          <a:noFill/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5D598A93-3335-40B2-8104-30D1F6072EA5}"/>
              </a:ext>
            </a:extLst>
          </p:cNvPr>
          <p:cNvSpPr/>
          <p:nvPr/>
        </p:nvSpPr>
        <p:spPr>
          <a:xfrm>
            <a:off x="2761006" y="2563493"/>
            <a:ext cx="123365" cy="12336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C54F19EC-64B3-4249-B993-A23BADA0E9CD}"/>
              </a:ext>
            </a:extLst>
          </p:cNvPr>
          <p:cNvSpPr/>
          <p:nvPr/>
        </p:nvSpPr>
        <p:spPr>
          <a:xfrm>
            <a:off x="6259630" y="2563493"/>
            <a:ext cx="123365" cy="1233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13A9D05-019B-4465-B14B-4EDD4CF6DA4A}"/>
              </a:ext>
            </a:extLst>
          </p:cNvPr>
          <p:cNvSpPr/>
          <p:nvPr/>
        </p:nvSpPr>
        <p:spPr>
          <a:xfrm>
            <a:off x="2761006" y="4969122"/>
            <a:ext cx="123365" cy="12336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505C8A82-CAD6-479E-9042-15DD74918179}"/>
              </a:ext>
            </a:extLst>
          </p:cNvPr>
          <p:cNvSpPr/>
          <p:nvPr/>
        </p:nvSpPr>
        <p:spPr>
          <a:xfrm>
            <a:off x="6259630" y="4969122"/>
            <a:ext cx="123365" cy="12336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E6C3119-C52F-4F39-80AF-EE5D332C7667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E3BCE6D-E9C0-45E6-A0B0-118F71ABC85B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B3DF531-9F4B-42DA-8AA1-E422F4820621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182AD98-5466-46F2-A7A3-73680CE4849A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33D352E-A65B-42CE-A0F5-35039A1D3487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BFD6CCF-E564-4BDB-A602-C9A34B557588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B1A401C7-5FA8-47C1-89BC-5661AC3FD570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42A979B-8581-4DCF-A347-D2B6B81354C3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ABCDCDD-F6EC-4D1B-996C-ECE18966F46F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8EF2AB8-FC62-49D0-BFDD-F42D6B026CC5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88222B9-E0CE-40A7-A0A0-6F8914E97AAD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0D8C947-62B9-4BC7-BFD9-F0EF0AF5BCE9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1B1C7E1E-B9A0-4144-9567-FD74E11D13F8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ECE3DC0E-496D-4F6E-987F-AA4050088A1B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A591191-F7C6-4558-82CE-70664B5E8933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90EBF08-E718-4347-A68B-2938CDC0DDDC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3074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5" grpId="0" animBg="1"/>
      <p:bldP spid="107" grpId="0"/>
      <p:bldP spid="109" grpId="0"/>
      <p:bldP spid="112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2" grpId="0" animBg="1"/>
      <p:bldP spid="123" grpId="0" animBg="1"/>
      <p:bldP spid="126" grpId="0" animBg="1"/>
      <p:bldP spid="127" grpId="0" animBg="1"/>
      <p:bldP spid="128" grpId="0" animBg="1"/>
      <p:bldP spid="129" grpId="0" animBg="1"/>
      <p:bldP spid="131" grpId="0" animBg="1"/>
      <p:bldP spid="1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547ACB-D57B-45AF-97CD-AE78CEAB9C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Infographic Diagram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239617-D7D3-4AE5-898A-05C2BBA9AC0B}"/>
              </a:ext>
            </a:extLst>
          </p:cNvPr>
          <p:cNvSpPr/>
          <p:nvPr/>
        </p:nvSpPr>
        <p:spPr>
          <a:xfrm>
            <a:off x="1336057" y="3557479"/>
            <a:ext cx="885564" cy="534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C852BBF-94C5-4D10-B246-9D4A981B5444}"/>
              </a:ext>
            </a:extLst>
          </p:cNvPr>
          <p:cNvSpPr/>
          <p:nvPr/>
        </p:nvSpPr>
        <p:spPr>
          <a:xfrm>
            <a:off x="3123040" y="2354842"/>
            <a:ext cx="885564" cy="5349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5F56A35-FDA7-4B2F-8B85-323382666A59}"/>
              </a:ext>
            </a:extLst>
          </p:cNvPr>
          <p:cNvSpPr/>
          <p:nvPr/>
        </p:nvSpPr>
        <p:spPr>
          <a:xfrm>
            <a:off x="4910023" y="3557479"/>
            <a:ext cx="885564" cy="5349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542E4B5-8686-4789-8761-EDEA36B3BEAD}"/>
              </a:ext>
            </a:extLst>
          </p:cNvPr>
          <p:cNvSpPr/>
          <p:nvPr/>
        </p:nvSpPr>
        <p:spPr>
          <a:xfrm>
            <a:off x="6697006" y="2354842"/>
            <a:ext cx="885564" cy="5349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A9706868-BE99-46CC-B8D0-4E2416D5CCD5}"/>
              </a:ext>
            </a:extLst>
          </p:cNvPr>
          <p:cNvCxnSpPr>
            <a:cxnSpLocks/>
            <a:stCxn id="95" idx="3"/>
            <a:endCxn id="97" idx="1"/>
          </p:cNvCxnSpPr>
          <p:nvPr/>
        </p:nvCxnSpPr>
        <p:spPr>
          <a:xfrm flipV="1">
            <a:off x="2221621" y="2622310"/>
            <a:ext cx="901419" cy="1202636"/>
          </a:xfrm>
          <a:prstGeom prst="bentConnector3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0CD1F1C1-E831-4AFF-AC14-87F08A8832EB}"/>
              </a:ext>
            </a:extLst>
          </p:cNvPr>
          <p:cNvCxnSpPr>
            <a:cxnSpLocks/>
            <a:stCxn id="97" idx="3"/>
            <a:endCxn id="98" idx="1"/>
          </p:cNvCxnSpPr>
          <p:nvPr/>
        </p:nvCxnSpPr>
        <p:spPr>
          <a:xfrm>
            <a:off x="4008604" y="2622310"/>
            <a:ext cx="901419" cy="1202636"/>
          </a:xfrm>
          <a:prstGeom prst="bentConnector3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20C1C638-8EA7-479F-A2ED-9ECC36F16D71}"/>
              </a:ext>
            </a:extLst>
          </p:cNvPr>
          <p:cNvCxnSpPr>
            <a:cxnSpLocks/>
            <a:stCxn id="98" idx="3"/>
            <a:endCxn id="99" idx="1"/>
          </p:cNvCxnSpPr>
          <p:nvPr/>
        </p:nvCxnSpPr>
        <p:spPr>
          <a:xfrm flipV="1">
            <a:off x="5795587" y="2622310"/>
            <a:ext cx="901419" cy="1202636"/>
          </a:xfrm>
          <a:prstGeom prst="bentConnector3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1DFB72D-81BC-4BA2-BC15-99F718EA8065}"/>
              </a:ext>
            </a:extLst>
          </p:cNvPr>
          <p:cNvGrpSpPr/>
          <p:nvPr/>
        </p:nvGrpSpPr>
        <p:grpSpPr>
          <a:xfrm>
            <a:off x="2032168" y="3931007"/>
            <a:ext cx="448052" cy="432237"/>
            <a:chOff x="3100391" y="5395965"/>
            <a:chExt cx="957882" cy="924073"/>
          </a:xfrm>
          <a:solidFill>
            <a:schemeClr val="accent1">
              <a:lumMod val="75000"/>
            </a:schemeClr>
          </a:solidFill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E88713C-03E3-4E65-BAB1-B0A24FF22E34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01DC008-5071-4FD9-9E28-4DD417FFF0FA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C9BF8A7-3D9F-4293-B648-BD973B0B8928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B5D34622-38F3-4597-8502-AB3FBE35B170}"/>
              </a:ext>
            </a:extLst>
          </p:cNvPr>
          <p:cNvSpPr txBox="1"/>
          <p:nvPr/>
        </p:nvSpPr>
        <p:spPr>
          <a:xfrm>
            <a:off x="2021681" y="4026752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01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1885486-C7AA-4127-B458-34A82B53501A}"/>
              </a:ext>
            </a:extLst>
          </p:cNvPr>
          <p:cNvGrpSpPr/>
          <p:nvPr/>
        </p:nvGrpSpPr>
        <p:grpSpPr>
          <a:xfrm>
            <a:off x="3819151" y="2728370"/>
            <a:ext cx="448052" cy="432237"/>
            <a:chOff x="3100391" y="5395965"/>
            <a:chExt cx="957882" cy="924073"/>
          </a:xfrm>
          <a:solidFill>
            <a:schemeClr val="accent2">
              <a:lumMod val="75000"/>
            </a:schemeClr>
          </a:solidFill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EECBEC8-32F8-409A-A9D2-A01AC3643F8D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624D481-AAE0-4EF2-9837-1DF56333B852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6DDCD1E-9482-4F30-8F44-FCD9E361A4F0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713ACDBC-8090-44ED-9420-0FEA613B458A}"/>
              </a:ext>
            </a:extLst>
          </p:cNvPr>
          <p:cNvSpPr txBox="1"/>
          <p:nvPr/>
        </p:nvSpPr>
        <p:spPr>
          <a:xfrm>
            <a:off x="3808664" y="2824116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02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60DFCC1-A77A-4366-86A5-65E3AC4E4973}"/>
              </a:ext>
            </a:extLst>
          </p:cNvPr>
          <p:cNvGrpSpPr/>
          <p:nvPr/>
        </p:nvGrpSpPr>
        <p:grpSpPr>
          <a:xfrm>
            <a:off x="7393117" y="2728370"/>
            <a:ext cx="448052" cy="432237"/>
            <a:chOff x="3100391" y="5395965"/>
            <a:chExt cx="957882" cy="924073"/>
          </a:xfrm>
          <a:solidFill>
            <a:schemeClr val="accent4">
              <a:lumMod val="75000"/>
            </a:schemeClr>
          </a:solidFill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BA6B2B7-55C8-4271-8A53-CDF5CB8F94B6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8C6EDECE-E806-4947-A854-FBFBB031F0B0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CABE04-5D1F-41DD-AFAC-C19DC9928F85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607B7E17-2BD9-4C7D-B7AB-6589C7818368}"/>
              </a:ext>
            </a:extLst>
          </p:cNvPr>
          <p:cNvSpPr txBox="1"/>
          <p:nvPr/>
        </p:nvSpPr>
        <p:spPr>
          <a:xfrm>
            <a:off x="7382630" y="2824116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04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AAECFDB-87A8-4FB3-8336-5388BBC407BF}"/>
              </a:ext>
            </a:extLst>
          </p:cNvPr>
          <p:cNvGrpSpPr/>
          <p:nvPr/>
        </p:nvGrpSpPr>
        <p:grpSpPr>
          <a:xfrm>
            <a:off x="5606134" y="3931007"/>
            <a:ext cx="448052" cy="432237"/>
            <a:chOff x="3100391" y="5395965"/>
            <a:chExt cx="957882" cy="924073"/>
          </a:xfrm>
          <a:solidFill>
            <a:schemeClr val="accent3">
              <a:lumMod val="75000"/>
            </a:schemeClr>
          </a:solidFill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A210B9F2-1270-403D-B054-12784D15751E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ACAC6ED8-865E-4774-9421-695652D9DFEC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A238829-4A9B-4025-AFA7-5779780425CF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FE020A4B-FA5B-4164-B20E-1B580F51CF9A}"/>
              </a:ext>
            </a:extLst>
          </p:cNvPr>
          <p:cNvSpPr txBox="1"/>
          <p:nvPr/>
        </p:nvSpPr>
        <p:spPr>
          <a:xfrm>
            <a:off x="5595647" y="4026752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03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B96C189-50C7-4B8C-BFE1-67945649C6C9}"/>
              </a:ext>
            </a:extLst>
          </p:cNvPr>
          <p:cNvSpPr txBox="1"/>
          <p:nvPr/>
        </p:nvSpPr>
        <p:spPr>
          <a:xfrm>
            <a:off x="1432322" y="3810888"/>
            <a:ext cx="885564" cy="2146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" dirty="0">
                <a:solidFill>
                  <a:schemeClr val="bg2"/>
                </a:solidFill>
              </a:rPr>
              <a:t>A wonderful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B1EE55A9-1348-434F-9BFB-CEFB3905B2F0}"/>
              </a:ext>
            </a:extLst>
          </p:cNvPr>
          <p:cNvSpPr txBox="1"/>
          <p:nvPr/>
        </p:nvSpPr>
        <p:spPr>
          <a:xfrm>
            <a:off x="1432322" y="3657735"/>
            <a:ext cx="776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/>
                </a:solidFill>
                <a:latin typeface="+mj-lt"/>
              </a:rPr>
              <a:t>Inspiration</a:t>
            </a:r>
            <a:endParaRPr lang="en-ID" sz="9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A23FD3E-2750-4134-ADC1-47180781500D}"/>
              </a:ext>
            </a:extLst>
          </p:cNvPr>
          <p:cNvSpPr txBox="1"/>
          <p:nvPr/>
        </p:nvSpPr>
        <p:spPr>
          <a:xfrm>
            <a:off x="3219305" y="2614668"/>
            <a:ext cx="885564" cy="2146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" dirty="0">
                <a:solidFill>
                  <a:schemeClr val="bg2"/>
                </a:solidFill>
              </a:rPr>
              <a:t>A wonderful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CF1502B-1716-4E67-A848-100B096E80FB}"/>
              </a:ext>
            </a:extLst>
          </p:cNvPr>
          <p:cNvSpPr txBox="1"/>
          <p:nvPr/>
        </p:nvSpPr>
        <p:spPr>
          <a:xfrm>
            <a:off x="3219305" y="2461515"/>
            <a:ext cx="776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/>
                </a:solidFill>
                <a:latin typeface="+mj-lt"/>
              </a:rPr>
              <a:t>Execution</a:t>
            </a:r>
            <a:endParaRPr lang="en-ID" sz="9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E23CFEB5-95BF-412C-9096-E34CE64CC0D1}"/>
              </a:ext>
            </a:extLst>
          </p:cNvPr>
          <p:cNvSpPr txBox="1"/>
          <p:nvPr/>
        </p:nvSpPr>
        <p:spPr>
          <a:xfrm>
            <a:off x="5006288" y="3810888"/>
            <a:ext cx="885564" cy="2146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" dirty="0">
                <a:solidFill>
                  <a:schemeClr val="bg2"/>
                </a:solidFill>
              </a:rPr>
              <a:t>A wonderful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F75B428-DF06-4632-9564-9EEB050CC03A}"/>
              </a:ext>
            </a:extLst>
          </p:cNvPr>
          <p:cNvSpPr txBox="1"/>
          <p:nvPr/>
        </p:nvSpPr>
        <p:spPr>
          <a:xfrm>
            <a:off x="5006288" y="3657735"/>
            <a:ext cx="776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/>
                </a:solidFill>
                <a:latin typeface="+mj-lt"/>
              </a:rPr>
              <a:t>Review</a:t>
            </a:r>
            <a:endParaRPr lang="en-ID" sz="9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5D1D6547-F9B1-4D6A-8148-D9404FAC3405}"/>
              </a:ext>
            </a:extLst>
          </p:cNvPr>
          <p:cNvSpPr txBox="1"/>
          <p:nvPr/>
        </p:nvSpPr>
        <p:spPr>
          <a:xfrm>
            <a:off x="6793271" y="2614668"/>
            <a:ext cx="885564" cy="2146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" dirty="0">
                <a:solidFill>
                  <a:schemeClr val="bg2"/>
                </a:solidFill>
              </a:rPr>
              <a:t>A wonderful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566C327-E440-46E9-98BB-C2C435A3C656}"/>
              </a:ext>
            </a:extLst>
          </p:cNvPr>
          <p:cNvSpPr txBox="1"/>
          <p:nvPr/>
        </p:nvSpPr>
        <p:spPr>
          <a:xfrm>
            <a:off x="6793271" y="2461515"/>
            <a:ext cx="8855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/>
                </a:solidFill>
                <a:latin typeface="+mj-lt"/>
              </a:rPr>
              <a:t>Presentation</a:t>
            </a:r>
            <a:endParaRPr lang="en-ID" sz="9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BBA20A7-9375-49BE-BB42-52C40F6C6839}"/>
              </a:ext>
            </a:extLst>
          </p:cNvPr>
          <p:cNvSpPr txBox="1"/>
          <p:nvPr/>
        </p:nvSpPr>
        <p:spPr>
          <a:xfrm>
            <a:off x="1257843" y="5077145"/>
            <a:ext cx="6628316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</a:t>
            </a:r>
          </a:p>
        </p:txBody>
      </p:sp>
      <p:sp>
        <p:nvSpPr>
          <p:cNvPr id="163" name="Isosceles Triangle 162">
            <a:extLst>
              <a:ext uri="{FF2B5EF4-FFF2-40B4-BE49-F238E27FC236}">
                <a16:creationId xmlns:a16="http://schemas.microsoft.com/office/drawing/2014/main" id="{6DAD79A5-496C-4E3F-A3F3-D96E1288F520}"/>
              </a:ext>
            </a:extLst>
          </p:cNvPr>
          <p:cNvSpPr/>
          <p:nvPr/>
        </p:nvSpPr>
        <p:spPr>
          <a:xfrm>
            <a:off x="2594431" y="3158229"/>
            <a:ext cx="155799" cy="13430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4" name="Isosceles Triangle 163">
            <a:extLst>
              <a:ext uri="{FF2B5EF4-FFF2-40B4-BE49-F238E27FC236}">
                <a16:creationId xmlns:a16="http://schemas.microsoft.com/office/drawing/2014/main" id="{EBBA27F8-A385-4341-BD62-A94F52C3B97B}"/>
              </a:ext>
            </a:extLst>
          </p:cNvPr>
          <p:cNvSpPr/>
          <p:nvPr/>
        </p:nvSpPr>
        <p:spPr>
          <a:xfrm rot="10800000">
            <a:off x="4381414" y="3158229"/>
            <a:ext cx="155799" cy="13430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5" name="Isosceles Triangle 164">
            <a:extLst>
              <a:ext uri="{FF2B5EF4-FFF2-40B4-BE49-F238E27FC236}">
                <a16:creationId xmlns:a16="http://schemas.microsoft.com/office/drawing/2014/main" id="{2854599F-7CE7-4CBB-B96D-2EB2A1C6BD6D}"/>
              </a:ext>
            </a:extLst>
          </p:cNvPr>
          <p:cNvSpPr/>
          <p:nvPr/>
        </p:nvSpPr>
        <p:spPr>
          <a:xfrm>
            <a:off x="6168397" y="3158229"/>
            <a:ext cx="155799" cy="13430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8A11A6A-5C56-4CC2-8982-E523F1DA950B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3423131-BF4E-4D2E-85FE-FBAF2FC90137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9C67CD0-03CE-46F8-99C8-0DA85D154424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860254D-68B8-4394-9B56-71BAF4CF00DD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E239207-CF41-48F0-8A88-1708F6FE575F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5F0F4A4-6905-4637-A566-55F409F265EB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CCA97DE-E6CF-4B8B-A9D7-3E97743B6777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1AFF1E0-1719-46DF-8528-795EA1DB29C0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2E3D9C5-5414-49B6-B968-8D312DFA38C0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53C389BA-6C9A-4DC2-80BE-481860D92F4F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2E49F88D-AE88-4F5D-85FC-2FBF21A0D1A1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25A2A06F-644D-473C-B065-B3B790A305C1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553413D-935D-48B6-B8E6-4CBE92035C97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A9845A8-69C8-4A0C-A4BE-75B719E26A96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ADDB0BC-5E4C-4E64-8831-49E1D5EFE4DC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9B67C3B-E3A7-4B99-9A85-F11CE73C46A1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1060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5" grpId="0" animBg="1"/>
      <p:bldP spid="97" grpId="0" animBg="1"/>
      <p:bldP spid="98" grpId="0" animBg="1"/>
      <p:bldP spid="99" grpId="0" animBg="1"/>
      <p:bldP spid="115" grpId="0"/>
      <p:bldP spid="122" grpId="0"/>
      <p:bldP spid="128" grpId="0"/>
      <p:bldP spid="134" grpId="0"/>
      <p:bldP spid="145" grpId="0"/>
      <p:bldP spid="147" grpId="0"/>
      <p:bldP spid="153" grpId="0"/>
      <p:bldP spid="154" grpId="0"/>
      <p:bldP spid="157" grpId="0"/>
      <p:bldP spid="158" grpId="0"/>
      <p:bldP spid="159" grpId="0"/>
      <p:bldP spid="160" grpId="0"/>
      <p:bldP spid="162" grpId="0"/>
      <p:bldP spid="163" grpId="0" animBg="1"/>
      <p:bldP spid="164" grpId="0" animBg="1"/>
      <p:bldP spid="16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04E00DB-138E-4343-AE51-83701E853DA5}"/>
              </a:ext>
            </a:extLst>
          </p:cNvPr>
          <p:cNvGrpSpPr/>
          <p:nvPr/>
        </p:nvGrpSpPr>
        <p:grpSpPr>
          <a:xfrm rot="10800000">
            <a:off x="2747097" y="2538795"/>
            <a:ext cx="274304" cy="264991"/>
            <a:chOff x="4664022" y="652013"/>
            <a:chExt cx="1380268" cy="1333405"/>
          </a:xfrm>
          <a:solidFill>
            <a:schemeClr val="accent1"/>
          </a:solidFill>
        </p:grpSpPr>
        <p:sp>
          <p:nvSpPr>
            <p:cNvPr id="164" name="Freeform: Shape 48">
              <a:extLst>
                <a:ext uri="{FF2B5EF4-FFF2-40B4-BE49-F238E27FC236}">
                  <a16:creationId xmlns:a16="http://schemas.microsoft.com/office/drawing/2014/main" id="{08147852-1546-4024-A055-7985A69DF8F1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5" name="Freeform: Shape 49">
              <a:extLst>
                <a:ext uri="{FF2B5EF4-FFF2-40B4-BE49-F238E27FC236}">
                  <a16:creationId xmlns:a16="http://schemas.microsoft.com/office/drawing/2014/main" id="{B42D1016-EBDB-4EA3-87C1-78B02BCC160D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6" name="Freeform: Shape 50">
              <a:extLst>
                <a:ext uri="{FF2B5EF4-FFF2-40B4-BE49-F238E27FC236}">
                  <a16:creationId xmlns:a16="http://schemas.microsoft.com/office/drawing/2014/main" id="{E4DEF312-A772-4C6E-A417-D91BB64F5B5D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7" name="Freeform: Shape 51">
              <a:extLst>
                <a:ext uri="{FF2B5EF4-FFF2-40B4-BE49-F238E27FC236}">
                  <a16:creationId xmlns:a16="http://schemas.microsoft.com/office/drawing/2014/main" id="{1F7E37AC-5A56-4D57-BBD5-C33E57592500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8" name="Freeform: Shape 52">
              <a:extLst>
                <a:ext uri="{FF2B5EF4-FFF2-40B4-BE49-F238E27FC236}">
                  <a16:creationId xmlns:a16="http://schemas.microsoft.com/office/drawing/2014/main" id="{BD1D4FF5-DD1B-40BE-B4CB-0785EC1E951B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9" name="Freeform: Shape 53">
              <a:extLst>
                <a:ext uri="{FF2B5EF4-FFF2-40B4-BE49-F238E27FC236}">
                  <a16:creationId xmlns:a16="http://schemas.microsoft.com/office/drawing/2014/main" id="{A2F6B7EA-8546-4DE0-B41B-DC41F547ACFB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0" name="Freeform: Shape 54">
              <a:extLst>
                <a:ext uri="{FF2B5EF4-FFF2-40B4-BE49-F238E27FC236}">
                  <a16:creationId xmlns:a16="http://schemas.microsoft.com/office/drawing/2014/main" id="{027BDA15-70C6-4F32-B50B-C1002392A0C1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1" name="Freeform: Shape 55">
              <a:extLst>
                <a:ext uri="{FF2B5EF4-FFF2-40B4-BE49-F238E27FC236}">
                  <a16:creationId xmlns:a16="http://schemas.microsoft.com/office/drawing/2014/main" id="{95D9913E-5DD3-46EE-974A-F8C0F268E22B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2" name="Freeform: Shape 56">
              <a:extLst>
                <a:ext uri="{FF2B5EF4-FFF2-40B4-BE49-F238E27FC236}">
                  <a16:creationId xmlns:a16="http://schemas.microsoft.com/office/drawing/2014/main" id="{4C269255-2FD7-437C-BFD5-486F92DD20B8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3" name="Freeform: Shape 57">
              <a:extLst>
                <a:ext uri="{FF2B5EF4-FFF2-40B4-BE49-F238E27FC236}">
                  <a16:creationId xmlns:a16="http://schemas.microsoft.com/office/drawing/2014/main" id="{8328AD84-BD7B-467C-A3FA-C6EA5F080EC2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4" name="Freeform: Shape 58">
              <a:extLst>
                <a:ext uri="{FF2B5EF4-FFF2-40B4-BE49-F238E27FC236}">
                  <a16:creationId xmlns:a16="http://schemas.microsoft.com/office/drawing/2014/main" id="{F4667FBE-1B5C-4CB0-B3DA-FF48F7A6B237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5" name="Freeform: Shape 59">
              <a:extLst>
                <a:ext uri="{FF2B5EF4-FFF2-40B4-BE49-F238E27FC236}">
                  <a16:creationId xmlns:a16="http://schemas.microsoft.com/office/drawing/2014/main" id="{DB92578D-62CB-4EE6-90D3-B7660D12CAEA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6" name="Freeform: Shape 60">
              <a:extLst>
                <a:ext uri="{FF2B5EF4-FFF2-40B4-BE49-F238E27FC236}">
                  <a16:creationId xmlns:a16="http://schemas.microsoft.com/office/drawing/2014/main" id="{71462145-1C62-4B0C-A8DD-3CDFE1C95A50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7" name="Freeform: Shape 61">
              <a:extLst>
                <a:ext uri="{FF2B5EF4-FFF2-40B4-BE49-F238E27FC236}">
                  <a16:creationId xmlns:a16="http://schemas.microsoft.com/office/drawing/2014/main" id="{C60AAE37-5783-4A5E-AF97-3FCEE20E36EC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8" name="Freeform: Shape 62">
              <a:extLst>
                <a:ext uri="{FF2B5EF4-FFF2-40B4-BE49-F238E27FC236}">
                  <a16:creationId xmlns:a16="http://schemas.microsoft.com/office/drawing/2014/main" id="{1778160B-AB1D-4AC0-A42F-CA230DD4CBB7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9" name="Freeform: Shape 63">
              <a:extLst>
                <a:ext uri="{FF2B5EF4-FFF2-40B4-BE49-F238E27FC236}">
                  <a16:creationId xmlns:a16="http://schemas.microsoft.com/office/drawing/2014/main" id="{8E8E4472-9BFD-4A1D-BB44-32AC310AF101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0" name="Freeform: Shape 64">
              <a:extLst>
                <a:ext uri="{FF2B5EF4-FFF2-40B4-BE49-F238E27FC236}">
                  <a16:creationId xmlns:a16="http://schemas.microsoft.com/office/drawing/2014/main" id="{45BB88E8-3683-45C1-9AAE-9D82392E2E5A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1" name="Freeform: Shape 65">
              <a:extLst>
                <a:ext uri="{FF2B5EF4-FFF2-40B4-BE49-F238E27FC236}">
                  <a16:creationId xmlns:a16="http://schemas.microsoft.com/office/drawing/2014/main" id="{C05A2D1F-09A3-419A-929E-F1AB6429C9BA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2" name="Freeform: Shape 66">
              <a:extLst>
                <a:ext uri="{FF2B5EF4-FFF2-40B4-BE49-F238E27FC236}">
                  <a16:creationId xmlns:a16="http://schemas.microsoft.com/office/drawing/2014/main" id="{78217C62-58CF-4DA9-B456-756A2F153648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3" name="Freeform: Shape 67">
              <a:extLst>
                <a:ext uri="{FF2B5EF4-FFF2-40B4-BE49-F238E27FC236}">
                  <a16:creationId xmlns:a16="http://schemas.microsoft.com/office/drawing/2014/main" id="{71377D70-56EE-4290-B3A9-2978B0C085FD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4" name="Freeform: Shape 68">
              <a:extLst>
                <a:ext uri="{FF2B5EF4-FFF2-40B4-BE49-F238E27FC236}">
                  <a16:creationId xmlns:a16="http://schemas.microsoft.com/office/drawing/2014/main" id="{03CD95F1-69CE-4170-9950-781679025A98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5" name="Freeform: Shape 69">
              <a:extLst>
                <a:ext uri="{FF2B5EF4-FFF2-40B4-BE49-F238E27FC236}">
                  <a16:creationId xmlns:a16="http://schemas.microsoft.com/office/drawing/2014/main" id="{5D259B09-92CD-40AB-87D8-8BB99BF58A9A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6" name="Freeform: Shape 70">
              <a:extLst>
                <a:ext uri="{FF2B5EF4-FFF2-40B4-BE49-F238E27FC236}">
                  <a16:creationId xmlns:a16="http://schemas.microsoft.com/office/drawing/2014/main" id="{83FD29CB-E747-423A-AC4D-1530677B4F67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7" name="Freeform: Shape 71">
              <a:extLst>
                <a:ext uri="{FF2B5EF4-FFF2-40B4-BE49-F238E27FC236}">
                  <a16:creationId xmlns:a16="http://schemas.microsoft.com/office/drawing/2014/main" id="{E62D50CA-4BAE-4C30-A428-B100320E1129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8" name="Freeform: Shape 72">
              <a:extLst>
                <a:ext uri="{FF2B5EF4-FFF2-40B4-BE49-F238E27FC236}">
                  <a16:creationId xmlns:a16="http://schemas.microsoft.com/office/drawing/2014/main" id="{CC8C8670-B24D-4B80-BE53-7FDBC279129B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9" name="Freeform: Shape 73">
              <a:extLst>
                <a:ext uri="{FF2B5EF4-FFF2-40B4-BE49-F238E27FC236}">
                  <a16:creationId xmlns:a16="http://schemas.microsoft.com/office/drawing/2014/main" id="{E344B693-2C06-47FE-A18F-ED0136594519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0" name="Freeform: Shape 74">
              <a:extLst>
                <a:ext uri="{FF2B5EF4-FFF2-40B4-BE49-F238E27FC236}">
                  <a16:creationId xmlns:a16="http://schemas.microsoft.com/office/drawing/2014/main" id="{01862F69-AE45-43D7-BEE1-73A2EE0A76EB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1" name="Freeform: Shape 75">
              <a:extLst>
                <a:ext uri="{FF2B5EF4-FFF2-40B4-BE49-F238E27FC236}">
                  <a16:creationId xmlns:a16="http://schemas.microsoft.com/office/drawing/2014/main" id="{55563053-7936-467E-A171-A3CCBF645DAC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2" name="Freeform: Shape 76">
              <a:extLst>
                <a:ext uri="{FF2B5EF4-FFF2-40B4-BE49-F238E27FC236}">
                  <a16:creationId xmlns:a16="http://schemas.microsoft.com/office/drawing/2014/main" id="{52D74426-E0A8-4141-88C5-DBED822E13D4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3" name="Freeform: Shape 77">
              <a:extLst>
                <a:ext uri="{FF2B5EF4-FFF2-40B4-BE49-F238E27FC236}">
                  <a16:creationId xmlns:a16="http://schemas.microsoft.com/office/drawing/2014/main" id="{5BB36BA3-BE25-40CD-9737-DCF6487BACB9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4" name="Freeform: Shape 78">
              <a:extLst>
                <a:ext uri="{FF2B5EF4-FFF2-40B4-BE49-F238E27FC236}">
                  <a16:creationId xmlns:a16="http://schemas.microsoft.com/office/drawing/2014/main" id="{E792D96D-75D4-407A-96C2-C695C80D36C1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5" name="Freeform: Shape 79">
              <a:extLst>
                <a:ext uri="{FF2B5EF4-FFF2-40B4-BE49-F238E27FC236}">
                  <a16:creationId xmlns:a16="http://schemas.microsoft.com/office/drawing/2014/main" id="{E01D578C-1E12-4D38-B16F-A727D3DD3FBF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6" name="Freeform: Shape 80">
              <a:extLst>
                <a:ext uri="{FF2B5EF4-FFF2-40B4-BE49-F238E27FC236}">
                  <a16:creationId xmlns:a16="http://schemas.microsoft.com/office/drawing/2014/main" id="{FFD26D21-2F14-47AA-8705-B17D0D5C43D9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7" name="Freeform: Shape 81">
              <a:extLst>
                <a:ext uri="{FF2B5EF4-FFF2-40B4-BE49-F238E27FC236}">
                  <a16:creationId xmlns:a16="http://schemas.microsoft.com/office/drawing/2014/main" id="{B8448299-40D1-4629-B1CF-963879DA75C8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8" name="Freeform: Shape 82">
              <a:extLst>
                <a:ext uri="{FF2B5EF4-FFF2-40B4-BE49-F238E27FC236}">
                  <a16:creationId xmlns:a16="http://schemas.microsoft.com/office/drawing/2014/main" id="{810ADAF7-02AC-46F8-95A3-4573029E4079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9" name="Freeform: Shape 83">
              <a:extLst>
                <a:ext uri="{FF2B5EF4-FFF2-40B4-BE49-F238E27FC236}">
                  <a16:creationId xmlns:a16="http://schemas.microsoft.com/office/drawing/2014/main" id="{6BAE67F5-ECF4-4475-8E09-811C85C09E18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24E1E5D1-9FB0-4FC8-98F6-1ABD21B48781}"/>
              </a:ext>
            </a:extLst>
          </p:cNvPr>
          <p:cNvSpPr/>
          <p:nvPr/>
        </p:nvSpPr>
        <p:spPr>
          <a:xfrm>
            <a:off x="2848200" y="2411243"/>
            <a:ext cx="2278209" cy="11673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C3770E8-B87A-4037-825B-7F4E5732130E}"/>
              </a:ext>
            </a:extLst>
          </p:cNvPr>
          <p:cNvSpPr/>
          <p:nvPr/>
        </p:nvSpPr>
        <p:spPr>
          <a:xfrm>
            <a:off x="2848200" y="3717181"/>
            <a:ext cx="2278209" cy="11673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8CEDFF05-0B87-48FE-9A6E-839EFFD1A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3857895"/>
              </p:ext>
            </p:extLst>
          </p:nvPr>
        </p:nvGraphicFramePr>
        <p:xfrm>
          <a:off x="5588855" y="2301808"/>
          <a:ext cx="3146787" cy="269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3FF5B55-53EB-4230-974D-F1039666D9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Chart &amp; Diagram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D5EB60A5-FC79-4D34-A0E1-A50F21C782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r="7619"/>
          <a:stretch>
            <a:fillRect/>
          </a:stretch>
        </p:blipFill>
        <p:spPr>
          <a:xfrm>
            <a:off x="2846128" y="2411243"/>
            <a:ext cx="988969" cy="1167319"/>
          </a:xfr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A49B9B5-FD3E-4F4F-AE91-DE70B19E2D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r="7619"/>
          <a:stretch>
            <a:fillRect/>
          </a:stretch>
        </p:blipFill>
        <p:spPr/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E74F8041-8C28-4C65-BFAC-329591BEAC2D}"/>
              </a:ext>
            </a:extLst>
          </p:cNvPr>
          <p:cNvSpPr txBox="1"/>
          <p:nvPr/>
        </p:nvSpPr>
        <p:spPr>
          <a:xfrm>
            <a:off x="570155" y="2666665"/>
            <a:ext cx="1860949" cy="25609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  <a:p>
            <a:pPr>
              <a:lnSpc>
                <a:spcPct val="150000"/>
              </a:lnSpc>
            </a:pPr>
            <a:endParaRPr lang="en-US" sz="900" dirty="0"/>
          </a:p>
          <a:p>
            <a:pPr>
              <a:lnSpc>
                <a:spcPct val="150000"/>
              </a:lnSpc>
            </a:pPr>
            <a:r>
              <a:rPr lang="en-US" sz="900" dirty="0"/>
              <a:t>I am so happy, my dear friend, so absorbed in the exquisite sense of mere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9ED788D-233D-4AE5-8B10-0CA4A593917D}"/>
              </a:ext>
            </a:extLst>
          </p:cNvPr>
          <p:cNvSpPr txBox="1"/>
          <p:nvPr/>
        </p:nvSpPr>
        <p:spPr>
          <a:xfrm>
            <a:off x="570155" y="2410776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6ED17AB-65F6-4B81-B5B4-329D6EE4905C}"/>
              </a:ext>
            </a:extLst>
          </p:cNvPr>
          <p:cNvSpPr txBox="1"/>
          <p:nvPr/>
        </p:nvSpPr>
        <p:spPr>
          <a:xfrm>
            <a:off x="3943700" y="3013862"/>
            <a:ext cx="14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  <a:latin typeface="+mj-lt"/>
              </a:rPr>
              <a:t>Highest </a:t>
            </a:r>
            <a:endParaRPr lang="en-ID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63D1EBF-FF4C-4D61-A4A5-85852835ADA5}"/>
              </a:ext>
            </a:extLst>
          </p:cNvPr>
          <p:cNvSpPr txBox="1"/>
          <p:nvPr/>
        </p:nvSpPr>
        <p:spPr>
          <a:xfrm>
            <a:off x="3952822" y="2679034"/>
            <a:ext cx="14989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2"/>
                </a:solidFill>
                <a:latin typeface="+mj-lt"/>
              </a:rPr>
              <a:t>+43.856</a:t>
            </a:r>
            <a:endParaRPr lang="en-ID" sz="21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863E712-986A-4D24-AC0B-402EFB93CD86}"/>
              </a:ext>
            </a:extLst>
          </p:cNvPr>
          <p:cNvSpPr txBox="1"/>
          <p:nvPr/>
        </p:nvSpPr>
        <p:spPr>
          <a:xfrm>
            <a:off x="3943700" y="4319800"/>
            <a:ext cx="14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  <a:latin typeface="+mj-lt"/>
              </a:rPr>
              <a:t>Highest </a:t>
            </a:r>
            <a:endParaRPr lang="en-ID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2D824ED-B151-4D46-8AD5-3368D857820B}"/>
              </a:ext>
            </a:extLst>
          </p:cNvPr>
          <p:cNvSpPr txBox="1"/>
          <p:nvPr/>
        </p:nvSpPr>
        <p:spPr>
          <a:xfrm>
            <a:off x="3952822" y="3984973"/>
            <a:ext cx="14989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2"/>
                </a:solidFill>
                <a:latin typeface="+mj-lt"/>
              </a:rPr>
              <a:t>+43.856</a:t>
            </a:r>
            <a:endParaRPr lang="en-ID" sz="210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2CD6068-7FE8-41D8-86A9-C28CA6FDD51D}"/>
              </a:ext>
            </a:extLst>
          </p:cNvPr>
          <p:cNvGrpSpPr/>
          <p:nvPr/>
        </p:nvGrpSpPr>
        <p:grpSpPr>
          <a:xfrm>
            <a:off x="3585898" y="4501347"/>
            <a:ext cx="274304" cy="264991"/>
            <a:chOff x="4664022" y="652013"/>
            <a:chExt cx="1380268" cy="1333405"/>
          </a:xfrm>
          <a:solidFill>
            <a:schemeClr val="accent2"/>
          </a:solidFill>
        </p:grpSpPr>
        <p:sp>
          <p:nvSpPr>
            <p:cNvPr id="116" name="Freeform: Shape 48">
              <a:extLst>
                <a:ext uri="{FF2B5EF4-FFF2-40B4-BE49-F238E27FC236}">
                  <a16:creationId xmlns:a16="http://schemas.microsoft.com/office/drawing/2014/main" id="{30DA7A6B-2EC3-4384-A1CB-3E8F3B747D61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7" name="Freeform: Shape 49">
              <a:extLst>
                <a:ext uri="{FF2B5EF4-FFF2-40B4-BE49-F238E27FC236}">
                  <a16:creationId xmlns:a16="http://schemas.microsoft.com/office/drawing/2014/main" id="{AB6043BF-312E-4482-9A67-D23A9CA4CB3C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8" name="Freeform: Shape 50">
              <a:extLst>
                <a:ext uri="{FF2B5EF4-FFF2-40B4-BE49-F238E27FC236}">
                  <a16:creationId xmlns:a16="http://schemas.microsoft.com/office/drawing/2014/main" id="{3EE18D1E-EDB3-42FB-B368-FD6E850454BF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9" name="Freeform: Shape 51">
              <a:extLst>
                <a:ext uri="{FF2B5EF4-FFF2-40B4-BE49-F238E27FC236}">
                  <a16:creationId xmlns:a16="http://schemas.microsoft.com/office/drawing/2014/main" id="{A84D0F4B-5ACC-47E8-8211-0DB47E76108B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52">
              <a:extLst>
                <a:ext uri="{FF2B5EF4-FFF2-40B4-BE49-F238E27FC236}">
                  <a16:creationId xmlns:a16="http://schemas.microsoft.com/office/drawing/2014/main" id="{C3B3826E-9564-4F81-8CB0-F37ED5EA8250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1" name="Freeform: Shape 53">
              <a:extLst>
                <a:ext uri="{FF2B5EF4-FFF2-40B4-BE49-F238E27FC236}">
                  <a16:creationId xmlns:a16="http://schemas.microsoft.com/office/drawing/2014/main" id="{B730EF01-3D2D-4BCE-B443-DDBC8370AC44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2" name="Freeform: Shape 54">
              <a:extLst>
                <a:ext uri="{FF2B5EF4-FFF2-40B4-BE49-F238E27FC236}">
                  <a16:creationId xmlns:a16="http://schemas.microsoft.com/office/drawing/2014/main" id="{119F2A5C-DC50-4522-9D03-4712D56B995E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3" name="Freeform: Shape 55">
              <a:extLst>
                <a:ext uri="{FF2B5EF4-FFF2-40B4-BE49-F238E27FC236}">
                  <a16:creationId xmlns:a16="http://schemas.microsoft.com/office/drawing/2014/main" id="{8A8ECBF7-04AB-4F65-8CF6-E83BB4C8E97F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4" name="Freeform: Shape 56">
              <a:extLst>
                <a:ext uri="{FF2B5EF4-FFF2-40B4-BE49-F238E27FC236}">
                  <a16:creationId xmlns:a16="http://schemas.microsoft.com/office/drawing/2014/main" id="{5C81BF51-3FDD-4C76-9016-30CD16EA903E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5" name="Freeform: Shape 57">
              <a:extLst>
                <a:ext uri="{FF2B5EF4-FFF2-40B4-BE49-F238E27FC236}">
                  <a16:creationId xmlns:a16="http://schemas.microsoft.com/office/drawing/2014/main" id="{06D5F08C-CB8F-4AE3-98BF-BAB0910155AE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6" name="Freeform: Shape 58">
              <a:extLst>
                <a:ext uri="{FF2B5EF4-FFF2-40B4-BE49-F238E27FC236}">
                  <a16:creationId xmlns:a16="http://schemas.microsoft.com/office/drawing/2014/main" id="{7104A5BC-0876-4735-BC50-0CB2FF48BDE7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7" name="Freeform: Shape 59">
              <a:extLst>
                <a:ext uri="{FF2B5EF4-FFF2-40B4-BE49-F238E27FC236}">
                  <a16:creationId xmlns:a16="http://schemas.microsoft.com/office/drawing/2014/main" id="{CC9403F7-B0D6-40CF-A55B-88FF4392951D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8" name="Freeform: Shape 60">
              <a:extLst>
                <a:ext uri="{FF2B5EF4-FFF2-40B4-BE49-F238E27FC236}">
                  <a16:creationId xmlns:a16="http://schemas.microsoft.com/office/drawing/2014/main" id="{93BD9258-995B-4460-B0A7-0C76A570FA4A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9" name="Freeform: Shape 61">
              <a:extLst>
                <a:ext uri="{FF2B5EF4-FFF2-40B4-BE49-F238E27FC236}">
                  <a16:creationId xmlns:a16="http://schemas.microsoft.com/office/drawing/2014/main" id="{E6FAD258-8985-4DFE-859C-92E24422D130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0" name="Freeform: Shape 62">
              <a:extLst>
                <a:ext uri="{FF2B5EF4-FFF2-40B4-BE49-F238E27FC236}">
                  <a16:creationId xmlns:a16="http://schemas.microsoft.com/office/drawing/2014/main" id="{0CC2C265-4BA2-41BA-BA17-391E458F796A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1" name="Freeform: Shape 63">
              <a:extLst>
                <a:ext uri="{FF2B5EF4-FFF2-40B4-BE49-F238E27FC236}">
                  <a16:creationId xmlns:a16="http://schemas.microsoft.com/office/drawing/2014/main" id="{B5194494-6941-4257-A797-786C3C9FF209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2" name="Freeform: Shape 64">
              <a:extLst>
                <a:ext uri="{FF2B5EF4-FFF2-40B4-BE49-F238E27FC236}">
                  <a16:creationId xmlns:a16="http://schemas.microsoft.com/office/drawing/2014/main" id="{B476FC65-67E6-45F5-A870-F8209F0E741C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3" name="Freeform: Shape 65">
              <a:extLst>
                <a:ext uri="{FF2B5EF4-FFF2-40B4-BE49-F238E27FC236}">
                  <a16:creationId xmlns:a16="http://schemas.microsoft.com/office/drawing/2014/main" id="{6410FEE4-4CE3-4277-9845-67F7C435FBEC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4" name="Freeform: Shape 66">
              <a:extLst>
                <a:ext uri="{FF2B5EF4-FFF2-40B4-BE49-F238E27FC236}">
                  <a16:creationId xmlns:a16="http://schemas.microsoft.com/office/drawing/2014/main" id="{C258E125-19EE-4EAD-BB2C-9C3384CF21C3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5" name="Freeform: Shape 67">
              <a:extLst>
                <a:ext uri="{FF2B5EF4-FFF2-40B4-BE49-F238E27FC236}">
                  <a16:creationId xmlns:a16="http://schemas.microsoft.com/office/drawing/2014/main" id="{8AF0E5AD-7E92-489F-A73C-15ACBDF59673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6" name="Freeform: Shape 68">
              <a:extLst>
                <a:ext uri="{FF2B5EF4-FFF2-40B4-BE49-F238E27FC236}">
                  <a16:creationId xmlns:a16="http://schemas.microsoft.com/office/drawing/2014/main" id="{5BEE3E3F-2101-4340-9792-5478F675CDDE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7" name="Freeform: Shape 69">
              <a:extLst>
                <a:ext uri="{FF2B5EF4-FFF2-40B4-BE49-F238E27FC236}">
                  <a16:creationId xmlns:a16="http://schemas.microsoft.com/office/drawing/2014/main" id="{6FAB6B92-CDD0-447D-9EAB-1C4CDDD0051B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8" name="Freeform: Shape 70">
              <a:extLst>
                <a:ext uri="{FF2B5EF4-FFF2-40B4-BE49-F238E27FC236}">
                  <a16:creationId xmlns:a16="http://schemas.microsoft.com/office/drawing/2014/main" id="{DCBE5649-BF26-4CA7-88B1-72A74DFB2F1E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9" name="Freeform: Shape 71">
              <a:extLst>
                <a:ext uri="{FF2B5EF4-FFF2-40B4-BE49-F238E27FC236}">
                  <a16:creationId xmlns:a16="http://schemas.microsoft.com/office/drawing/2014/main" id="{B3248C44-05D6-4DC5-B6B6-E38F22692374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0" name="Freeform: Shape 72">
              <a:extLst>
                <a:ext uri="{FF2B5EF4-FFF2-40B4-BE49-F238E27FC236}">
                  <a16:creationId xmlns:a16="http://schemas.microsoft.com/office/drawing/2014/main" id="{146439D6-8915-4520-B4CE-90501C301791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1" name="Freeform: Shape 73">
              <a:extLst>
                <a:ext uri="{FF2B5EF4-FFF2-40B4-BE49-F238E27FC236}">
                  <a16:creationId xmlns:a16="http://schemas.microsoft.com/office/drawing/2014/main" id="{93A18C17-4D59-45F8-B4F0-0446BAC250B3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2" name="Freeform: Shape 74">
              <a:extLst>
                <a:ext uri="{FF2B5EF4-FFF2-40B4-BE49-F238E27FC236}">
                  <a16:creationId xmlns:a16="http://schemas.microsoft.com/office/drawing/2014/main" id="{2C02D755-5698-428F-BA80-4FC7E6B15024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3" name="Freeform: Shape 75">
              <a:extLst>
                <a:ext uri="{FF2B5EF4-FFF2-40B4-BE49-F238E27FC236}">
                  <a16:creationId xmlns:a16="http://schemas.microsoft.com/office/drawing/2014/main" id="{A95BE7E6-CD99-4B71-90B4-34C2734C27D4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4" name="Freeform: Shape 76">
              <a:extLst>
                <a:ext uri="{FF2B5EF4-FFF2-40B4-BE49-F238E27FC236}">
                  <a16:creationId xmlns:a16="http://schemas.microsoft.com/office/drawing/2014/main" id="{AEC21556-6B00-4B49-A02F-CC845234403D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5" name="Freeform: Shape 77">
              <a:extLst>
                <a:ext uri="{FF2B5EF4-FFF2-40B4-BE49-F238E27FC236}">
                  <a16:creationId xmlns:a16="http://schemas.microsoft.com/office/drawing/2014/main" id="{4F251F8E-538E-472A-8813-39AFC28FB54B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6" name="Freeform: Shape 78">
              <a:extLst>
                <a:ext uri="{FF2B5EF4-FFF2-40B4-BE49-F238E27FC236}">
                  <a16:creationId xmlns:a16="http://schemas.microsoft.com/office/drawing/2014/main" id="{7983838A-6CCC-4045-9332-8C0BA7C2A2A1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7" name="Freeform: Shape 79">
              <a:extLst>
                <a:ext uri="{FF2B5EF4-FFF2-40B4-BE49-F238E27FC236}">
                  <a16:creationId xmlns:a16="http://schemas.microsoft.com/office/drawing/2014/main" id="{CB7BD417-0DFF-4034-9823-3C24B0AF0B2D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8" name="Freeform: Shape 80">
              <a:extLst>
                <a:ext uri="{FF2B5EF4-FFF2-40B4-BE49-F238E27FC236}">
                  <a16:creationId xmlns:a16="http://schemas.microsoft.com/office/drawing/2014/main" id="{31C0EF21-A70F-4A69-920B-D2428AB8E3F7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9" name="Freeform: Shape 81">
              <a:extLst>
                <a:ext uri="{FF2B5EF4-FFF2-40B4-BE49-F238E27FC236}">
                  <a16:creationId xmlns:a16="http://schemas.microsoft.com/office/drawing/2014/main" id="{CCB5DE9A-513B-4676-907F-F57CE5F347F3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0" name="Freeform: Shape 82">
              <a:extLst>
                <a:ext uri="{FF2B5EF4-FFF2-40B4-BE49-F238E27FC236}">
                  <a16:creationId xmlns:a16="http://schemas.microsoft.com/office/drawing/2014/main" id="{B8C4B2BF-9687-4293-AB5A-538514EAE5FE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1" name="Freeform: Shape 83">
              <a:extLst>
                <a:ext uri="{FF2B5EF4-FFF2-40B4-BE49-F238E27FC236}">
                  <a16:creationId xmlns:a16="http://schemas.microsoft.com/office/drawing/2014/main" id="{ACD90036-41A9-491C-A53C-0351BB12BED4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C063190-51E9-4D2A-82B6-789BB889FD4C}"/>
              </a:ext>
            </a:extLst>
          </p:cNvPr>
          <p:cNvGrpSpPr/>
          <p:nvPr/>
        </p:nvGrpSpPr>
        <p:grpSpPr>
          <a:xfrm>
            <a:off x="3569349" y="4680604"/>
            <a:ext cx="383473" cy="385649"/>
            <a:chOff x="9403136" y="5004662"/>
            <a:chExt cx="1726026" cy="1735819"/>
          </a:xfrm>
          <a:solidFill>
            <a:schemeClr val="accent1"/>
          </a:solidFill>
        </p:grpSpPr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C2141D97-EA4E-49C0-AF0E-7829154A7D55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7045C9D-713B-4D07-B98F-813994AA8753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B243DAD-44B9-407B-81A4-581D01BCB4A9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4A90261-B041-4502-BCD5-D4459C981E3B}"/>
              </a:ext>
            </a:extLst>
          </p:cNvPr>
          <p:cNvGrpSpPr/>
          <p:nvPr/>
        </p:nvGrpSpPr>
        <p:grpSpPr>
          <a:xfrm rot="10800000">
            <a:off x="2654476" y="2238879"/>
            <a:ext cx="383473" cy="385649"/>
            <a:chOff x="9403136" y="5004662"/>
            <a:chExt cx="1726026" cy="1735819"/>
          </a:xfrm>
          <a:solidFill>
            <a:schemeClr val="accent2"/>
          </a:solidFill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708A5D95-DFB7-48B2-BA6D-00FEADA2F23A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47153201-8062-4400-AAA7-5FBB81C0FF44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8462CFB-186D-4F54-890F-CB79505F2BE4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A9E01F45-C67D-4124-A090-0449FB2149DE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FA23EDD-39AA-4B20-923F-C8D941027EF6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9251BAC4-5116-4AC5-912E-F5ED86BF93FE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FDE3871A-AFD0-4FEE-9730-07145DE8B6BC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8A69551C-B3AB-4579-9B64-4B0D3F931084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EF210048-F703-4C88-998D-983788A34255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94D8B8B3-7CB4-4688-97C3-DD00C006796B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4DF54835-FE35-434B-BE23-F88D3A11FB94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171BD5E5-5B20-4131-BEC3-4B5AF03AFBF1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2EEFB3A7-677B-4CDC-99E9-0225C3E0AD98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814F248C-63E1-470D-9D71-CA5D7464BB4A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4A425BFA-82B7-4C82-AEBB-02BA7C6B71F6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6DE075D0-D091-4868-AE40-C73A36D3CF6F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1695692C-5473-40FD-A82E-A760EAC244FD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03490F17-3523-413E-AAD9-79354E76DCA9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FD1C3978-C421-46EE-A0B8-970882BE1986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3013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accel="20000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accel="20000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accel="20000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accel="20000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Graphic spid="40" grpId="0">
        <p:bldAsOne/>
      </p:bldGraphic>
      <p:bldP spid="41" grpId="0" build="p"/>
      <p:bldP spid="97" grpId="0"/>
      <p:bldP spid="99" grpId="0"/>
      <p:bldP spid="101" grpId="0"/>
      <p:bldP spid="103" grpId="0"/>
      <p:bldP spid="106" grpId="0"/>
      <p:bldP spid="1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31F21-8E91-4D7C-AECC-24309568DA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Data Comparison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CC4DB98-71FC-4FFE-B209-B9B4884954D7}"/>
              </a:ext>
            </a:extLst>
          </p:cNvPr>
          <p:cNvCxnSpPr>
            <a:cxnSpLocks/>
          </p:cNvCxnSpPr>
          <p:nvPr/>
        </p:nvCxnSpPr>
        <p:spPr>
          <a:xfrm>
            <a:off x="4572000" y="2707580"/>
            <a:ext cx="0" cy="2064696"/>
          </a:xfrm>
          <a:prstGeom prst="line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06F0944-6BC3-44C9-BE9C-2DD38CFDEA34}"/>
              </a:ext>
            </a:extLst>
          </p:cNvPr>
          <p:cNvCxnSpPr>
            <a:cxnSpLocks/>
          </p:cNvCxnSpPr>
          <p:nvPr/>
        </p:nvCxnSpPr>
        <p:spPr>
          <a:xfrm flipV="1">
            <a:off x="3136377" y="3248048"/>
            <a:ext cx="294799" cy="3571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0F033ED-B21C-43A5-9D4A-A476DA750BA8}"/>
              </a:ext>
            </a:extLst>
          </p:cNvPr>
          <p:cNvCxnSpPr>
            <a:cxnSpLocks/>
          </p:cNvCxnSpPr>
          <p:nvPr/>
        </p:nvCxnSpPr>
        <p:spPr>
          <a:xfrm>
            <a:off x="1553363" y="2581168"/>
            <a:ext cx="215265" cy="21591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79C02EB-F936-451F-A356-2F3E704EFC64}"/>
              </a:ext>
            </a:extLst>
          </p:cNvPr>
          <p:cNvCxnSpPr>
            <a:cxnSpLocks/>
          </p:cNvCxnSpPr>
          <p:nvPr/>
        </p:nvCxnSpPr>
        <p:spPr>
          <a:xfrm flipV="1">
            <a:off x="1520025" y="3928488"/>
            <a:ext cx="222409" cy="22336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Chart 98">
            <a:extLst>
              <a:ext uri="{FF2B5EF4-FFF2-40B4-BE49-F238E27FC236}">
                <a16:creationId xmlns:a16="http://schemas.microsoft.com/office/drawing/2014/main" id="{59DB9952-E558-44B9-9C94-322F54576F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4886006"/>
              </p:ext>
            </p:extLst>
          </p:nvPr>
        </p:nvGraphicFramePr>
        <p:xfrm>
          <a:off x="676994" y="2284832"/>
          <a:ext cx="3295719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0" name="TextBox 99">
            <a:extLst>
              <a:ext uri="{FF2B5EF4-FFF2-40B4-BE49-F238E27FC236}">
                <a16:creationId xmlns:a16="http://schemas.microsoft.com/office/drawing/2014/main" id="{4FF7BFF3-7B62-4601-BEF3-A70923C7107D}"/>
              </a:ext>
            </a:extLst>
          </p:cNvPr>
          <p:cNvSpPr txBox="1"/>
          <p:nvPr/>
        </p:nvSpPr>
        <p:spPr>
          <a:xfrm>
            <a:off x="3537674" y="3237513"/>
            <a:ext cx="773934" cy="229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75" dirty="0"/>
              <a:t>Description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6FC2E08-33F1-44C5-8871-5456EC0A9DFB}"/>
              </a:ext>
            </a:extLst>
          </p:cNvPr>
          <p:cNvSpPr txBox="1"/>
          <p:nvPr/>
        </p:nvSpPr>
        <p:spPr>
          <a:xfrm>
            <a:off x="3537674" y="2955844"/>
            <a:ext cx="77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latin typeface="+mj-lt"/>
              </a:rPr>
              <a:t>46%</a:t>
            </a:r>
            <a:endParaRPr lang="en-ID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92432FD-0EC9-41FD-8C93-ADB8C60E6785}"/>
              </a:ext>
            </a:extLst>
          </p:cNvPr>
          <p:cNvSpPr txBox="1"/>
          <p:nvPr/>
        </p:nvSpPr>
        <p:spPr>
          <a:xfrm>
            <a:off x="862492" y="4469683"/>
            <a:ext cx="773934" cy="229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75" dirty="0"/>
              <a:t>Description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EFC84B2-ACF0-4957-9988-FF2DBC34415B}"/>
              </a:ext>
            </a:extLst>
          </p:cNvPr>
          <p:cNvSpPr txBox="1"/>
          <p:nvPr/>
        </p:nvSpPr>
        <p:spPr>
          <a:xfrm>
            <a:off x="862493" y="4188014"/>
            <a:ext cx="77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31%</a:t>
            </a:r>
            <a:endParaRPr lang="en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212BF01-B72C-4787-A603-57F166C8D201}"/>
              </a:ext>
            </a:extLst>
          </p:cNvPr>
          <p:cNvSpPr txBox="1"/>
          <p:nvPr/>
        </p:nvSpPr>
        <p:spPr>
          <a:xfrm>
            <a:off x="895496" y="2333114"/>
            <a:ext cx="773934" cy="229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75" dirty="0"/>
              <a:t>Description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0204A5C-9F37-4150-946C-305FE7712166}"/>
              </a:ext>
            </a:extLst>
          </p:cNvPr>
          <p:cNvSpPr txBox="1"/>
          <p:nvPr/>
        </p:nvSpPr>
        <p:spPr>
          <a:xfrm>
            <a:off x="895497" y="2051445"/>
            <a:ext cx="77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+mj-lt"/>
              </a:rPr>
              <a:t>23%</a:t>
            </a:r>
            <a:endParaRPr lang="en-ID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92A8F5F-DEDD-43A6-A44A-F25659BC79C6}"/>
              </a:ext>
            </a:extLst>
          </p:cNvPr>
          <p:cNvSpPr txBox="1"/>
          <p:nvPr/>
        </p:nvSpPr>
        <p:spPr>
          <a:xfrm>
            <a:off x="1606440" y="3256001"/>
            <a:ext cx="1427879" cy="418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" dirty="0"/>
              <a:t>A wonderful serenity has taken possession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AF29783-8C58-40AF-BBC9-28640A1064C7}"/>
              </a:ext>
            </a:extLst>
          </p:cNvPr>
          <p:cNvSpPr txBox="1"/>
          <p:nvPr/>
        </p:nvSpPr>
        <p:spPr>
          <a:xfrm>
            <a:off x="1605183" y="3064405"/>
            <a:ext cx="14303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1"/>
                </a:solidFill>
                <a:latin typeface="+mj-lt"/>
              </a:rPr>
              <a:t>Example 1</a:t>
            </a:r>
            <a:endParaRPr lang="en-ID" sz="135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D1DC906-0F56-4D91-BAB7-A6B2BE24364F}"/>
              </a:ext>
            </a:extLst>
          </p:cNvPr>
          <p:cNvCxnSpPr>
            <a:cxnSpLocks/>
          </p:cNvCxnSpPr>
          <p:nvPr/>
        </p:nvCxnSpPr>
        <p:spPr>
          <a:xfrm flipV="1">
            <a:off x="7630671" y="3248048"/>
            <a:ext cx="294799" cy="3571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B34339A-3527-44A1-9238-604ED666DA96}"/>
              </a:ext>
            </a:extLst>
          </p:cNvPr>
          <p:cNvCxnSpPr>
            <a:cxnSpLocks/>
          </p:cNvCxnSpPr>
          <p:nvPr/>
        </p:nvCxnSpPr>
        <p:spPr>
          <a:xfrm>
            <a:off x="6047657" y="2581168"/>
            <a:ext cx="215265" cy="21591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F05F48B-5F68-4B8E-8204-3210645077D7}"/>
              </a:ext>
            </a:extLst>
          </p:cNvPr>
          <p:cNvCxnSpPr>
            <a:cxnSpLocks/>
          </p:cNvCxnSpPr>
          <p:nvPr/>
        </p:nvCxnSpPr>
        <p:spPr>
          <a:xfrm flipV="1">
            <a:off x="6014319" y="3928488"/>
            <a:ext cx="222409" cy="22336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1" name="Chart 110">
            <a:extLst>
              <a:ext uri="{FF2B5EF4-FFF2-40B4-BE49-F238E27FC236}">
                <a16:creationId xmlns:a16="http://schemas.microsoft.com/office/drawing/2014/main" id="{D7B85E4B-D7E9-45B2-8802-6A40D39F3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6784973"/>
              </p:ext>
            </p:extLst>
          </p:nvPr>
        </p:nvGraphicFramePr>
        <p:xfrm>
          <a:off x="5171288" y="2284832"/>
          <a:ext cx="3295719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" name="TextBox 111">
            <a:extLst>
              <a:ext uri="{FF2B5EF4-FFF2-40B4-BE49-F238E27FC236}">
                <a16:creationId xmlns:a16="http://schemas.microsoft.com/office/drawing/2014/main" id="{EB350173-F2A2-4B74-BD51-8914D98E3972}"/>
              </a:ext>
            </a:extLst>
          </p:cNvPr>
          <p:cNvSpPr txBox="1"/>
          <p:nvPr/>
        </p:nvSpPr>
        <p:spPr>
          <a:xfrm>
            <a:off x="8031968" y="3237513"/>
            <a:ext cx="773934" cy="229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75" dirty="0"/>
              <a:t>Description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1941E2E-8604-4CAF-A763-27881DFE275C}"/>
              </a:ext>
            </a:extLst>
          </p:cNvPr>
          <p:cNvSpPr txBox="1"/>
          <p:nvPr/>
        </p:nvSpPr>
        <p:spPr>
          <a:xfrm>
            <a:off x="8031968" y="2955844"/>
            <a:ext cx="77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latin typeface="+mj-lt"/>
              </a:rPr>
              <a:t>50%</a:t>
            </a:r>
            <a:endParaRPr lang="en-ID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B648B5C-B5AE-4205-AA9E-B27C8BD9CE91}"/>
              </a:ext>
            </a:extLst>
          </p:cNvPr>
          <p:cNvSpPr txBox="1"/>
          <p:nvPr/>
        </p:nvSpPr>
        <p:spPr>
          <a:xfrm>
            <a:off x="5356786" y="4469683"/>
            <a:ext cx="773934" cy="229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75" dirty="0"/>
              <a:t>Description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00D422C-FAC5-436C-AF06-52C0C73A1A8B}"/>
              </a:ext>
            </a:extLst>
          </p:cNvPr>
          <p:cNvSpPr txBox="1"/>
          <p:nvPr/>
        </p:nvSpPr>
        <p:spPr>
          <a:xfrm>
            <a:off x="5356787" y="4188014"/>
            <a:ext cx="77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20%</a:t>
            </a:r>
            <a:endParaRPr lang="en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4A3DBAA-0221-412C-BAAE-DE7AC61E1FA0}"/>
              </a:ext>
            </a:extLst>
          </p:cNvPr>
          <p:cNvSpPr txBox="1"/>
          <p:nvPr/>
        </p:nvSpPr>
        <p:spPr>
          <a:xfrm>
            <a:off x="5389790" y="2333114"/>
            <a:ext cx="773934" cy="229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75" dirty="0"/>
              <a:t>Description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D08C973-9001-4234-B233-18B9CF2A0AF2}"/>
              </a:ext>
            </a:extLst>
          </p:cNvPr>
          <p:cNvSpPr txBox="1"/>
          <p:nvPr/>
        </p:nvSpPr>
        <p:spPr>
          <a:xfrm>
            <a:off x="5389791" y="2051445"/>
            <a:ext cx="77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+mj-lt"/>
              </a:rPr>
              <a:t>30%</a:t>
            </a:r>
            <a:endParaRPr lang="en-ID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820B8B5-8ED5-4123-8343-6BF98026F19D}"/>
              </a:ext>
            </a:extLst>
          </p:cNvPr>
          <p:cNvSpPr txBox="1"/>
          <p:nvPr/>
        </p:nvSpPr>
        <p:spPr>
          <a:xfrm>
            <a:off x="6100734" y="3256001"/>
            <a:ext cx="1427879" cy="418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" dirty="0"/>
              <a:t>A wonderful serenity has taken possession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166C332-EDE8-4AF9-9C8E-E4CD5560A581}"/>
              </a:ext>
            </a:extLst>
          </p:cNvPr>
          <p:cNvSpPr txBox="1"/>
          <p:nvPr/>
        </p:nvSpPr>
        <p:spPr>
          <a:xfrm>
            <a:off x="6099477" y="3064405"/>
            <a:ext cx="14303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1"/>
                </a:solidFill>
                <a:latin typeface="+mj-lt"/>
              </a:rPr>
              <a:t>Example 2</a:t>
            </a:r>
            <a:endParaRPr lang="en-ID" sz="135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765D80E-8C39-49ED-BD98-6B724AEE06D7}"/>
              </a:ext>
            </a:extLst>
          </p:cNvPr>
          <p:cNvSpPr txBox="1"/>
          <p:nvPr/>
        </p:nvSpPr>
        <p:spPr>
          <a:xfrm>
            <a:off x="1273980" y="4987441"/>
            <a:ext cx="208935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40B417D-7F37-49C5-880C-5F9C84399E53}"/>
              </a:ext>
            </a:extLst>
          </p:cNvPr>
          <p:cNvSpPr txBox="1"/>
          <p:nvPr/>
        </p:nvSpPr>
        <p:spPr>
          <a:xfrm>
            <a:off x="1603462" y="4731552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ED4D353-60FE-4392-AF62-05CD5D1C23DC}"/>
              </a:ext>
            </a:extLst>
          </p:cNvPr>
          <p:cNvSpPr txBox="1"/>
          <p:nvPr/>
        </p:nvSpPr>
        <p:spPr>
          <a:xfrm>
            <a:off x="5769994" y="4987441"/>
            <a:ext cx="208935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D96B234-A19C-4373-852B-64B8E524A68B}"/>
              </a:ext>
            </a:extLst>
          </p:cNvPr>
          <p:cNvSpPr txBox="1"/>
          <p:nvPr/>
        </p:nvSpPr>
        <p:spPr>
          <a:xfrm>
            <a:off x="6099476" y="4731552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5E1F6A4-4A42-4441-80B0-452F84D9DCDC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833B9E7-EB62-4FDC-861F-A2C8B7F22A57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0EDCEC1-3518-4628-93F2-4C5C3B7B899C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CB3FBCB-0872-476B-90A0-F76A102CC464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BD2786C-4A77-444F-AC7B-15C8880E948C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ABA3812-CB78-4F34-BFC1-B907D1F8615D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B3F34A0-C828-461C-8244-1A31515273B3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29E99D0-9514-4B20-AA11-0E66240F871E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DA7D9B7-8F28-4365-9B0E-975960F5B562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988DCAE-C18D-4161-9F53-5DBC91B1EEEB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E1304D5-267A-4B3D-8836-57831D2A371A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07B253A-8F3A-4194-B994-DEE6A5796D94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4144C7E-E1B6-42BF-ADEE-9E1286EDAF5C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5F084BA-2583-406E-B70C-A608A5D5CF00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EA29884-5921-44A8-8169-56E3B50BB96B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C540893-FE05-4D13-99AA-E1DA172ED55D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0171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99" grpId="0">
        <p:bldAsOne/>
      </p:bldGraphic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Graphic spid="111" grpId="0">
        <p:bldAsOne/>
      </p:bldGraphic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1" grpId="0"/>
      <p:bldP spid="123" grpId="0"/>
      <p:bldP spid="126" grpId="0"/>
      <p:bldP spid="1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Oval 137">
            <a:extLst>
              <a:ext uri="{FF2B5EF4-FFF2-40B4-BE49-F238E27FC236}">
                <a16:creationId xmlns:a16="http://schemas.microsoft.com/office/drawing/2014/main" id="{28180105-AAA7-4FCF-ACAE-38C79090D8DA}"/>
              </a:ext>
            </a:extLst>
          </p:cNvPr>
          <p:cNvSpPr/>
          <p:nvPr/>
        </p:nvSpPr>
        <p:spPr>
          <a:xfrm>
            <a:off x="506304" y="2569863"/>
            <a:ext cx="914277" cy="9142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9A1F13EF-A0BD-496F-BD57-9BB66A46BB00}"/>
              </a:ext>
            </a:extLst>
          </p:cNvPr>
          <p:cNvSpPr/>
          <p:nvPr/>
        </p:nvSpPr>
        <p:spPr>
          <a:xfrm>
            <a:off x="506304" y="3814496"/>
            <a:ext cx="914277" cy="9142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89B24E-A577-48D8-8087-F888BC6E74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North America Map</a:t>
            </a: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3D0A47C0-C8FC-43EB-AF12-73DB9E49CE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6" b="7226"/>
          <a:stretch>
            <a:fillRect/>
          </a:stretch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F2C4F3CE-773D-420B-8AAB-B6C11731C0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8090496F-FE27-46BF-A496-0913670CE8D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57411BA7-852F-4371-8565-DB681090CB5C}"/>
              </a:ext>
            </a:extLst>
          </p:cNvPr>
          <p:cNvSpPr/>
          <p:nvPr/>
        </p:nvSpPr>
        <p:spPr>
          <a:xfrm>
            <a:off x="3553027" y="2074127"/>
            <a:ext cx="5590973" cy="4783873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93583B6-382D-409E-A38C-F1FD166F7940}"/>
              </a:ext>
            </a:extLst>
          </p:cNvPr>
          <p:cNvSpPr txBox="1"/>
          <p:nvPr/>
        </p:nvSpPr>
        <p:spPr>
          <a:xfrm>
            <a:off x="1624804" y="3915369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8ACE14-4794-4422-BB3F-AC9028C06EB9}"/>
              </a:ext>
            </a:extLst>
          </p:cNvPr>
          <p:cNvGrpSpPr/>
          <p:nvPr/>
        </p:nvGrpSpPr>
        <p:grpSpPr>
          <a:xfrm>
            <a:off x="4369860" y="2843623"/>
            <a:ext cx="2974052" cy="2988849"/>
            <a:chOff x="2938462" y="252507"/>
            <a:chExt cx="6317932" cy="634936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371CA28-68A2-4C71-9534-11A595E379C2}"/>
                </a:ext>
              </a:extLst>
            </p:cNvPr>
            <p:cNvSpPr/>
            <p:nvPr/>
          </p:nvSpPr>
          <p:spPr>
            <a:xfrm>
              <a:off x="6574345" y="5768816"/>
              <a:ext cx="79533" cy="147351"/>
            </a:xfrm>
            <a:custGeom>
              <a:avLst/>
              <a:gdLst>
                <a:gd name="connsiteX0" fmla="*/ 58007 w 79533"/>
                <a:gd name="connsiteY0" fmla="*/ 145161 h 147351"/>
                <a:gd name="connsiteX1" fmla="*/ 48196 w 79533"/>
                <a:gd name="connsiteY1" fmla="*/ 147351 h 147351"/>
                <a:gd name="connsiteX2" fmla="*/ 38005 w 79533"/>
                <a:gd name="connsiteY2" fmla="*/ 122205 h 147351"/>
                <a:gd name="connsiteX3" fmla="*/ 22955 w 79533"/>
                <a:gd name="connsiteY3" fmla="*/ 109538 h 147351"/>
                <a:gd name="connsiteX4" fmla="*/ 31718 w 79533"/>
                <a:gd name="connsiteY4" fmla="*/ 81629 h 147351"/>
                <a:gd name="connsiteX5" fmla="*/ 43815 w 79533"/>
                <a:gd name="connsiteY5" fmla="*/ 83439 h 147351"/>
                <a:gd name="connsiteX6" fmla="*/ 57912 w 79533"/>
                <a:gd name="connsiteY6" fmla="*/ 119919 h 147351"/>
                <a:gd name="connsiteX7" fmla="*/ 58007 w 79533"/>
                <a:gd name="connsiteY7" fmla="*/ 145161 h 147351"/>
                <a:gd name="connsiteX8" fmla="*/ 46577 w 79533"/>
                <a:gd name="connsiteY8" fmla="*/ 20669 h 147351"/>
                <a:gd name="connsiteX9" fmla="*/ 2762 w 79533"/>
                <a:gd name="connsiteY9" fmla="*/ 27813 h 147351"/>
                <a:gd name="connsiteX10" fmla="*/ 0 w 79533"/>
                <a:gd name="connsiteY10" fmla="*/ 11239 h 147351"/>
                <a:gd name="connsiteX11" fmla="*/ 18860 w 79533"/>
                <a:gd name="connsiteY11" fmla="*/ 7620 h 147351"/>
                <a:gd name="connsiteX12" fmla="*/ 45339 w 79533"/>
                <a:gd name="connsiteY12" fmla="*/ 8954 h 147351"/>
                <a:gd name="connsiteX13" fmla="*/ 46577 w 79533"/>
                <a:gd name="connsiteY13" fmla="*/ 20669 h 147351"/>
                <a:gd name="connsiteX14" fmla="*/ 79534 w 79533"/>
                <a:gd name="connsiteY14" fmla="*/ 20193 h 147351"/>
                <a:gd name="connsiteX15" fmla="*/ 72580 w 79533"/>
                <a:gd name="connsiteY15" fmla="*/ 51816 h 147351"/>
                <a:gd name="connsiteX16" fmla="*/ 65151 w 79533"/>
                <a:gd name="connsiteY16" fmla="*/ 46101 h 147351"/>
                <a:gd name="connsiteX17" fmla="*/ 65818 w 79533"/>
                <a:gd name="connsiteY17" fmla="*/ 22860 h 147351"/>
                <a:gd name="connsiteX18" fmla="*/ 47815 w 79533"/>
                <a:gd name="connsiteY18" fmla="*/ 5143 h 147351"/>
                <a:gd name="connsiteX19" fmla="*/ 47720 w 79533"/>
                <a:gd name="connsiteY19" fmla="*/ 0 h 147351"/>
                <a:gd name="connsiteX20" fmla="*/ 79534 w 79533"/>
                <a:gd name="connsiteY20" fmla="*/ 20193 h 1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533" h="147351">
                  <a:moveTo>
                    <a:pt x="58007" y="145161"/>
                  </a:moveTo>
                  <a:lnTo>
                    <a:pt x="48196" y="147351"/>
                  </a:lnTo>
                  <a:lnTo>
                    <a:pt x="38005" y="122205"/>
                  </a:lnTo>
                  <a:lnTo>
                    <a:pt x="22955" y="109538"/>
                  </a:lnTo>
                  <a:lnTo>
                    <a:pt x="31718" y="81629"/>
                  </a:lnTo>
                  <a:lnTo>
                    <a:pt x="43815" y="83439"/>
                  </a:lnTo>
                  <a:lnTo>
                    <a:pt x="57912" y="119919"/>
                  </a:lnTo>
                  <a:lnTo>
                    <a:pt x="58007" y="145161"/>
                  </a:lnTo>
                  <a:close/>
                  <a:moveTo>
                    <a:pt x="46577" y="20669"/>
                  </a:moveTo>
                  <a:lnTo>
                    <a:pt x="2762" y="27813"/>
                  </a:lnTo>
                  <a:lnTo>
                    <a:pt x="0" y="11239"/>
                  </a:lnTo>
                  <a:lnTo>
                    <a:pt x="18860" y="7620"/>
                  </a:lnTo>
                  <a:lnTo>
                    <a:pt x="45339" y="8954"/>
                  </a:lnTo>
                  <a:lnTo>
                    <a:pt x="46577" y="20669"/>
                  </a:lnTo>
                  <a:close/>
                  <a:moveTo>
                    <a:pt x="79534" y="20193"/>
                  </a:moveTo>
                  <a:lnTo>
                    <a:pt x="72580" y="51816"/>
                  </a:lnTo>
                  <a:lnTo>
                    <a:pt x="65151" y="46101"/>
                  </a:lnTo>
                  <a:lnTo>
                    <a:pt x="65818" y="22860"/>
                  </a:lnTo>
                  <a:lnTo>
                    <a:pt x="47815" y="5143"/>
                  </a:lnTo>
                  <a:lnTo>
                    <a:pt x="47720" y="0"/>
                  </a:lnTo>
                  <a:lnTo>
                    <a:pt x="79534" y="201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219F79C-A141-4D99-A47A-94F43D30C830}"/>
                </a:ext>
              </a:extLst>
            </p:cNvPr>
            <p:cNvSpPr/>
            <p:nvPr/>
          </p:nvSpPr>
          <p:spPr>
            <a:xfrm>
              <a:off x="6162770" y="6139243"/>
              <a:ext cx="45053" cy="109156"/>
            </a:xfrm>
            <a:custGeom>
              <a:avLst/>
              <a:gdLst>
                <a:gd name="connsiteX0" fmla="*/ 3334 w 45053"/>
                <a:gd name="connsiteY0" fmla="*/ 29052 h 109156"/>
                <a:gd name="connsiteX1" fmla="*/ 3048 w 45053"/>
                <a:gd name="connsiteY1" fmla="*/ 22860 h 109156"/>
                <a:gd name="connsiteX2" fmla="*/ 7906 w 45053"/>
                <a:gd name="connsiteY2" fmla="*/ 20955 h 109156"/>
                <a:gd name="connsiteX3" fmla="*/ 15240 w 45053"/>
                <a:gd name="connsiteY3" fmla="*/ 25908 h 109156"/>
                <a:gd name="connsiteX4" fmla="*/ 29623 w 45053"/>
                <a:gd name="connsiteY4" fmla="*/ 571 h 109156"/>
                <a:gd name="connsiteX5" fmla="*/ 37243 w 45053"/>
                <a:gd name="connsiteY5" fmla="*/ 0 h 109156"/>
                <a:gd name="connsiteX6" fmla="*/ 37433 w 45053"/>
                <a:gd name="connsiteY6" fmla="*/ 6191 h 109156"/>
                <a:gd name="connsiteX7" fmla="*/ 45053 w 45053"/>
                <a:gd name="connsiteY7" fmla="*/ 6382 h 109156"/>
                <a:gd name="connsiteX8" fmla="*/ 44387 w 45053"/>
                <a:gd name="connsiteY8" fmla="*/ 17812 h 109156"/>
                <a:gd name="connsiteX9" fmla="*/ 37909 w 45053"/>
                <a:gd name="connsiteY9" fmla="*/ 35909 h 109156"/>
                <a:gd name="connsiteX10" fmla="*/ 41434 w 45053"/>
                <a:gd name="connsiteY10" fmla="*/ 42386 h 109156"/>
                <a:gd name="connsiteX11" fmla="*/ 37243 w 45053"/>
                <a:gd name="connsiteY11" fmla="*/ 57341 h 109156"/>
                <a:gd name="connsiteX12" fmla="*/ 39719 w 45053"/>
                <a:gd name="connsiteY12" fmla="*/ 61341 h 109156"/>
                <a:gd name="connsiteX13" fmla="*/ 35052 w 45053"/>
                <a:gd name="connsiteY13" fmla="*/ 82391 h 109156"/>
                <a:gd name="connsiteX14" fmla="*/ 27146 w 45053"/>
                <a:gd name="connsiteY14" fmla="*/ 93440 h 109156"/>
                <a:gd name="connsiteX15" fmla="*/ 19907 w 45053"/>
                <a:gd name="connsiteY15" fmla="*/ 94774 h 109156"/>
                <a:gd name="connsiteX16" fmla="*/ 12001 w 45053"/>
                <a:gd name="connsiteY16" fmla="*/ 109157 h 109156"/>
                <a:gd name="connsiteX17" fmla="*/ 0 w 45053"/>
                <a:gd name="connsiteY17" fmla="*/ 109157 h 109156"/>
                <a:gd name="connsiteX18" fmla="*/ 3143 w 45053"/>
                <a:gd name="connsiteY18" fmla="*/ 62199 h 109156"/>
                <a:gd name="connsiteX19" fmla="*/ 3334 w 45053"/>
                <a:gd name="connsiteY19" fmla="*/ 29052 h 10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053" h="109156">
                  <a:moveTo>
                    <a:pt x="3334" y="29052"/>
                  </a:moveTo>
                  <a:lnTo>
                    <a:pt x="3048" y="22860"/>
                  </a:lnTo>
                  <a:lnTo>
                    <a:pt x="7906" y="20955"/>
                  </a:lnTo>
                  <a:lnTo>
                    <a:pt x="15240" y="25908"/>
                  </a:lnTo>
                  <a:lnTo>
                    <a:pt x="29623" y="571"/>
                  </a:lnTo>
                  <a:lnTo>
                    <a:pt x="37243" y="0"/>
                  </a:lnTo>
                  <a:lnTo>
                    <a:pt x="37433" y="6191"/>
                  </a:lnTo>
                  <a:lnTo>
                    <a:pt x="45053" y="6382"/>
                  </a:lnTo>
                  <a:lnTo>
                    <a:pt x="44387" y="17812"/>
                  </a:lnTo>
                  <a:lnTo>
                    <a:pt x="37909" y="35909"/>
                  </a:lnTo>
                  <a:lnTo>
                    <a:pt x="41434" y="42386"/>
                  </a:lnTo>
                  <a:lnTo>
                    <a:pt x="37243" y="57341"/>
                  </a:lnTo>
                  <a:lnTo>
                    <a:pt x="39719" y="61341"/>
                  </a:lnTo>
                  <a:lnTo>
                    <a:pt x="35052" y="82391"/>
                  </a:lnTo>
                  <a:lnTo>
                    <a:pt x="27146" y="93440"/>
                  </a:lnTo>
                  <a:lnTo>
                    <a:pt x="19907" y="94774"/>
                  </a:lnTo>
                  <a:lnTo>
                    <a:pt x="12001" y="109157"/>
                  </a:lnTo>
                  <a:lnTo>
                    <a:pt x="0" y="109157"/>
                  </a:lnTo>
                  <a:lnTo>
                    <a:pt x="3143" y="62199"/>
                  </a:lnTo>
                  <a:lnTo>
                    <a:pt x="3334" y="290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37825D4-968C-4896-B11F-484BE49C3D2B}"/>
                </a:ext>
              </a:extLst>
            </p:cNvPr>
            <p:cNvSpPr/>
            <p:nvPr/>
          </p:nvSpPr>
          <p:spPr>
            <a:xfrm>
              <a:off x="4083367" y="397192"/>
              <a:ext cx="3548538" cy="4640103"/>
            </a:xfrm>
            <a:custGeom>
              <a:avLst/>
              <a:gdLst>
                <a:gd name="connsiteX0" fmla="*/ 1704785 w 3548538"/>
                <a:gd name="connsiteY0" fmla="*/ 1233869 h 4640103"/>
                <a:gd name="connsiteX1" fmla="*/ 1701641 w 3548538"/>
                <a:gd name="connsiteY1" fmla="*/ 1149287 h 4640103"/>
                <a:gd name="connsiteX2" fmla="*/ 1753648 w 3548538"/>
                <a:gd name="connsiteY2" fmla="*/ 1157573 h 4640103"/>
                <a:gd name="connsiteX3" fmla="*/ 1777079 w 3548538"/>
                <a:gd name="connsiteY3" fmla="*/ 1171289 h 4640103"/>
                <a:gd name="connsiteX4" fmla="*/ 1825085 w 3548538"/>
                <a:gd name="connsiteY4" fmla="*/ 1241870 h 4640103"/>
                <a:gd name="connsiteX5" fmla="*/ 1814227 w 3548538"/>
                <a:gd name="connsiteY5" fmla="*/ 1313021 h 4640103"/>
                <a:gd name="connsiteX6" fmla="*/ 1754791 w 3548538"/>
                <a:gd name="connsiteY6" fmla="*/ 1352741 h 4640103"/>
                <a:gd name="connsiteX7" fmla="*/ 1722025 w 3548538"/>
                <a:gd name="connsiteY7" fmla="*/ 1307973 h 4640103"/>
                <a:gd name="connsiteX8" fmla="*/ 1704785 w 3548538"/>
                <a:gd name="connsiteY8" fmla="*/ 1233869 h 4640103"/>
                <a:gd name="connsiteX9" fmla="*/ 1894142 w 3548538"/>
                <a:gd name="connsiteY9" fmla="*/ 1415034 h 4640103"/>
                <a:gd name="connsiteX10" fmla="*/ 1898904 w 3548538"/>
                <a:gd name="connsiteY10" fmla="*/ 1393698 h 4640103"/>
                <a:gd name="connsiteX11" fmla="*/ 1870710 w 3548538"/>
                <a:gd name="connsiteY11" fmla="*/ 1358646 h 4640103"/>
                <a:gd name="connsiteX12" fmla="*/ 1789843 w 3548538"/>
                <a:gd name="connsiteY12" fmla="*/ 1355884 h 4640103"/>
                <a:gd name="connsiteX13" fmla="*/ 1800511 w 3548538"/>
                <a:gd name="connsiteY13" fmla="*/ 1408557 h 4640103"/>
                <a:gd name="connsiteX14" fmla="*/ 1875758 w 3548538"/>
                <a:gd name="connsiteY14" fmla="*/ 1420368 h 4640103"/>
                <a:gd name="connsiteX15" fmla="*/ 1894142 w 3548538"/>
                <a:gd name="connsiteY15" fmla="*/ 1415034 h 4640103"/>
                <a:gd name="connsiteX16" fmla="*/ 2414778 w 3548538"/>
                <a:gd name="connsiteY16" fmla="*/ 2087690 h 4640103"/>
                <a:gd name="connsiteX17" fmla="*/ 2458974 w 3548538"/>
                <a:gd name="connsiteY17" fmla="*/ 2160746 h 4640103"/>
                <a:gd name="connsiteX18" fmla="*/ 2470595 w 3548538"/>
                <a:gd name="connsiteY18" fmla="*/ 2168938 h 4640103"/>
                <a:gd name="connsiteX19" fmla="*/ 2514600 w 3548538"/>
                <a:gd name="connsiteY19" fmla="*/ 2150650 h 4640103"/>
                <a:gd name="connsiteX20" fmla="*/ 2557844 w 3548538"/>
                <a:gd name="connsiteY20" fmla="*/ 2153507 h 4640103"/>
                <a:gd name="connsiteX21" fmla="*/ 2600516 w 3548538"/>
                <a:gd name="connsiteY21" fmla="*/ 2157508 h 4640103"/>
                <a:gd name="connsiteX22" fmla="*/ 2596991 w 3548538"/>
                <a:gd name="connsiteY22" fmla="*/ 2119598 h 4640103"/>
                <a:gd name="connsiteX23" fmla="*/ 2527745 w 3548538"/>
                <a:gd name="connsiteY23" fmla="*/ 2042541 h 4640103"/>
                <a:gd name="connsiteX24" fmla="*/ 2435828 w 3548538"/>
                <a:gd name="connsiteY24" fmla="*/ 2027111 h 4640103"/>
                <a:gd name="connsiteX25" fmla="*/ 2416493 w 3548538"/>
                <a:gd name="connsiteY25" fmla="*/ 2036636 h 4640103"/>
                <a:gd name="connsiteX26" fmla="*/ 2414778 w 3548538"/>
                <a:gd name="connsiteY26" fmla="*/ 2087690 h 4640103"/>
                <a:gd name="connsiteX27" fmla="*/ 1477518 w 3548538"/>
                <a:gd name="connsiteY27" fmla="*/ 1189482 h 4640103"/>
                <a:gd name="connsiteX28" fmla="*/ 1438751 w 3548538"/>
                <a:gd name="connsiteY28" fmla="*/ 1249490 h 4640103"/>
                <a:gd name="connsiteX29" fmla="*/ 1528191 w 3548538"/>
                <a:gd name="connsiteY29" fmla="*/ 1256919 h 4640103"/>
                <a:gd name="connsiteX30" fmla="*/ 1594294 w 3548538"/>
                <a:gd name="connsiteY30" fmla="*/ 1320451 h 4640103"/>
                <a:gd name="connsiteX31" fmla="*/ 1659922 w 3548538"/>
                <a:gd name="connsiteY31" fmla="*/ 1341882 h 4640103"/>
                <a:gd name="connsiteX32" fmla="*/ 1644301 w 3548538"/>
                <a:gd name="connsiteY32" fmla="*/ 1260539 h 4640103"/>
                <a:gd name="connsiteX33" fmla="*/ 1613535 w 3548538"/>
                <a:gd name="connsiteY33" fmla="*/ 1164146 h 4640103"/>
                <a:gd name="connsiteX34" fmla="*/ 1504950 w 3548538"/>
                <a:gd name="connsiteY34" fmla="*/ 1087469 h 4640103"/>
                <a:gd name="connsiteX35" fmla="*/ 1426083 w 3548538"/>
                <a:gd name="connsiteY35" fmla="*/ 1058228 h 4640103"/>
                <a:gd name="connsiteX36" fmla="*/ 1429036 w 3548538"/>
                <a:gd name="connsiteY36" fmla="*/ 1139666 h 4640103"/>
                <a:gd name="connsiteX37" fmla="*/ 1477518 w 3548538"/>
                <a:gd name="connsiteY37" fmla="*/ 1189482 h 4640103"/>
                <a:gd name="connsiteX38" fmla="*/ 1848517 w 3548538"/>
                <a:gd name="connsiteY38" fmla="*/ 1042797 h 4640103"/>
                <a:gd name="connsiteX39" fmla="*/ 1921955 w 3548538"/>
                <a:gd name="connsiteY39" fmla="*/ 1041178 h 4640103"/>
                <a:gd name="connsiteX40" fmla="*/ 1890236 w 3548538"/>
                <a:gd name="connsiteY40" fmla="*/ 1098518 h 4640103"/>
                <a:gd name="connsiteX41" fmla="*/ 1889665 w 3548538"/>
                <a:gd name="connsiteY41" fmla="*/ 1174433 h 4640103"/>
                <a:gd name="connsiteX42" fmla="*/ 1932813 w 3548538"/>
                <a:gd name="connsiteY42" fmla="*/ 1256919 h 4640103"/>
                <a:gd name="connsiteX43" fmla="*/ 2016061 w 3548538"/>
                <a:gd name="connsiteY43" fmla="*/ 1282256 h 4640103"/>
                <a:gd name="connsiteX44" fmla="*/ 2087118 w 3548538"/>
                <a:gd name="connsiteY44" fmla="*/ 1268063 h 4640103"/>
                <a:gd name="connsiteX45" fmla="*/ 2161318 w 3548538"/>
                <a:gd name="connsiteY45" fmla="*/ 1114330 h 4640103"/>
                <a:gd name="connsiteX46" fmla="*/ 2216468 w 3548538"/>
                <a:gd name="connsiteY46" fmla="*/ 1050608 h 4640103"/>
                <a:gd name="connsiteX47" fmla="*/ 2168081 w 3548538"/>
                <a:gd name="connsiteY47" fmla="*/ 979456 h 4640103"/>
                <a:gd name="connsiteX48" fmla="*/ 2136362 w 3548538"/>
                <a:gd name="connsiteY48" fmla="*/ 826961 h 4640103"/>
                <a:gd name="connsiteX49" fmla="*/ 2070449 w 3548538"/>
                <a:gd name="connsiteY49" fmla="*/ 781336 h 4640103"/>
                <a:gd name="connsiteX50" fmla="*/ 2002822 w 3548538"/>
                <a:gd name="connsiteY50" fmla="*/ 728567 h 4640103"/>
                <a:gd name="connsiteX51" fmla="*/ 1951482 w 3548538"/>
                <a:gd name="connsiteY51" fmla="*/ 591598 h 4640103"/>
                <a:gd name="connsiteX52" fmla="*/ 1858042 w 3548538"/>
                <a:gd name="connsiteY52" fmla="*/ 605028 h 4640103"/>
                <a:gd name="connsiteX53" fmla="*/ 1875568 w 3548538"/>
                <a:gd name="connsiteY53" fmla="*/ 664464 h 4640103"/>
                <a:gd name="connsiteX54" fmla="*/ 1834420 w 3548538"/>
                <a:gd name="connsiteY54" fmla="*/ 682276 h 4640103"/>
                <a:gd name="connsiteX55" fmla="*/ 1806607 w 3548538"/>
                <a:gd name="connsiteY55" fmla="*/ 758476 h 4640103"/>
                <a:gd name="connsiteX56" fmla="*/ 1778794 w 3548538"/>
                <a:gd name="connsiteY56" fmla="*/ 865346 h 4640103"/>
                <a:gd name="connsiteX57" fmla="*/ 1804226 w 3548538"/>
                <a:gd name="connsiteY57" fmla="*/ 969359 h 4640103"/>
                <a:gd name="connsiteX58" fmla="*/ 1848517 w 3548538"/>
                <a:gd name="connsiteY58" fmla="*/ 1042797 h 4640103"/>
                <a:gd name="connsiteX59" fmla="*/ 935260 w 3548538"/>
                <a:gd name="connsiteY59" fmla="*/ 1807464 h 4640103"/>
                <a:gd name="connsiteX60" fmla="*/ 991457 w 3548538"/>
                <a:gd name="connsiteY60" fmla="*/ 1835468 h 4640103"/>
                <a:gd name="connsiteX61" fmla="*/ 1172909 w 3548538"/>
                <a:gd name="connsiteY61" fmla="*/ 1816894 h 4640103"/>
                <a:gd name="connsiteX62" fmla="*/ 1089470 w 3548538"/>
                <a:gd name="connsiteY62" fmla="*/ 1885283 h 4640103"/>
                <a:gd name="connsiteX63" fmla="*/ 1094613 w 3548538"/>
                <a:gd name="connsiteY63" fmla="*/ 1934432 h 4640103"/>
                <a:gd name="connsiteX64" fmla="*/ 1155668 w 3548538"/>
                <a:gd name="connsiteY64" fmla="*/ 1931099 h 4640103"/>
                <a:gd name="connsiteX65" fmla="*/ 1257014 w 3548538"/>
                <a:gd name="connsiteY65" fmla="*/ 1865471 h 4640103"/>
                <a:gd name="connsiteX66" fmla="*/ 1393031 w 3548538"/>
                <a:gd name="connsiteY66" fmla="*/ 1841468 h 4640103"/>
                <a:gd name="connsiteX67" fmla="*/ 1417510 w 3548538"/>
                <a:gd name="connsiteY67" fmla="*/ 1766697 h 4640103"/>
                <a:gd name="connsiteX68" fmla="*/ 1410462 w 3548538"/>
                <a:gd name="connsiteY68" fmla="*/ 1686878 h 4640103"/>
                <a:gd name="connsiteX69" fmla="*/ 1368361 w 3548538"/>
                <a:gd name="connsiteY69" fmla="*/ 1679639 h 4640103"/>
                <a:gd name="connsiteX70" fmla="*/ 1332548 w 3548538"/>
                <a:gd name="connsiteY70" fmla="*/ 1707261 h 4640103"/>
                <a:gd name="connsiteX71" fmla="*/ 1316831 w 3548538"/>
                <a:gd name="connsiteY71" fmla="*/ 1648016 h 4640103"/>
                <a:gd name="connsiteX72" fmla="*/ 1303306 w 3548538"/>
                <a:gd name="connsiteY72" fmla="*/ 1566386 h 4640103"/>
                <a:gd name="connsiteX73" fmla="*/ 1261872 w 3548538"/>
                <a:gd name="connsiteY73" fmla="*/ 1546098 h 4640103"/>
                <a:gd name="connsiteX74" fmla="*/ 1225106 w 3548538"/>
                <a:gd name="connsiteY74" fmla="*/ 1609249 h 4640103"/>
                <a:gd name="connsiteX75" fmla="*/ 1282541 w 3548538"/>
                <a:gd name="connsiteY75" fmla="*/ 1767554 h 4640103"/>
                <a:gd name="connsiteX76" fmla="*/ 1212342 w 3548538"/>
                <a:gd name="connsiteY76" fmla="*/ 1755362 h 4640103"/>
                <a:gd name="connsiteX77" fmla="*/ 1141000 w 3548538"/>
                <a:gd name="connsiteY77" fmla="*/ 1658112 h 4640103"/>
                <a:gd name="connsiteX78" fmla="*/ 1027938 w 3548538"/>
                <a:gd name="connsiteY78" fmla="*/ 1600867 h 4640103"/>
                <a:gd name="connsiteX79" fmla="*/ 990124 w 3548538"/>
                <a:gd name="connsiteY79" fmla="*/ 1648397 h 4640103"/>
                <a:gd name="connsiteX80" fmla="*/ 935260 w 3548538"/>
                <a:gd name="connsiteY80" fmla="*/ 1807464 h 4640103"/>
                <a:gd name="connsiteX81" fmla="*/ 1258538 w 3548538"/>
                <a:gd name="connsiteY81" fmla="*/ 1204817 h 4640103"/>
                <a:gd name="connsiteX82" fmla="*/ 1206341 w 3548538"/>
                <a:gd name="connsiteY82" fmla="*/ 1163288 h 4640103"/>
                <a:gd name="connsiteX83" fmla="*/ 1184815 w 3548538"/>
                <a:gd name="connsiteY83" fmla="*/ 1153859 h 4640103"/>
                <a:gd name="connsiteX84" fmla="*/ 1143572 w 3548538"/>
                <a:gd name="connsiteY84" fmla="*/ 1215200 h 4640103"/>
                <a:gd name="connsiteX85" fmla="*/ 1142905 w 3548538"/>
                <a:gd name="connsiteY85" fmla="*/ 1243870 h 4640103"/>
                <a:gd name="connsiteX86" fmla="*/ 1209580 w 3548538"/>
                <a:gd name="connsiteY86" fmla="*/ 1244060 h 4640103"/>
                <a:gd name="connsiteX87" fmla="*/ 1258538 w 3548538"/>
                <a:gd name="connsiteY87" fmla="*/ 1204817 h 4640103"/>
                <a:gd name="connsiteX88" fmla="*/ 1237488 w 3548538"/>
                <a:gd name="connsiteY88" fmla="*/ 1381887 h 4640103"/>
                <a:gd name="connsiteX89" fmla="*/ 1250823 w 3548538"/>
                <a:gd name="connsiteY89" fmla="*/ 1324832 h 4640103"/>
                <a:gd name="connsiteX90" fmla="*/ 1194149 w 3548538"/>
                <a:gd name="connsiteY90" fmla="*/ 1294352 h 4640103"/>
                <a:gd name="connsiteX91" fmla="*/ 1135475 w 3548538"/>
                <a:gd name="connsiteY91" fmla="*/ 1314164 h 4640103"/>
                <a:gd name="connsiteX92" fmla="*/ 1102900 w 3548538"/>
                <a:gd name="connsiteY92" fmla="*/ 1375220 h 4640103"/>
                <a:gd name="connsiteX93" fmla="*/ 1162526 w 3548538"/>
                <a:gd name="connsiteY93" fmla="*/ 1435513 h 4640103"/>
                <a:gd name="connsiteX94" fmla="*/ 1237488 w 3548538"/>
                <a:gd name="connsiteY94" fmla="*/ 1381887 h 4640103"/>
                <a:gd name="connsiteX95" fmla="*/ 1654302 w 3548538"/>
                <a:gd name="connsiteY95" fmla="*/ 1858042 h 4640103"/>
                <a:gd name="connsiteX96" fmla="*/ 1720501 w 3548538"/>
                <a:gd name="connsiteY96" fmla="*/ 1842230 h 4640103"/>
                <a:gd name="connsiteX97" fmla="*/ 1738789 w 3548538"/>
                <a:gd name="connsiteY97" fmla="*/ 1724025 h 4640103"/>
                <a:gd name="connsiteX98" fmla="*/ 1737551 w 3548538"/>
                <a:gd name="connsiteY98" fmla="*/ 1638872 h 4640103"/>
                <a:gd name="connsiteX99" fmla="*/ 1706880 w 3548538"/>
                <a:gd name="connsiteY99" fmla="*/ 1559243 h 4640103"/>
                <a:gd name="connsiteX100" fmla="*/ 1703832 w 3548538"/>
                <a:gd name="connsiteY100" fmla="*/ 1582103 h 4640103"/>
                <a:gd name="connsiteX101" fmla="*/ 1647349 w 3548538"/>
                <a:gd name="connsiteY101" fmla="*/ 1572101 h 4640103"/>
                <a:gd name="connsiteX102" fmla="*/ 1586865 w 3548538"/>
                <a:gd name="connsiteY102" fmla="*/ 1630680 h 4640103"/>
                <a:gd name="connsiteX103" fmla="*/ 1543622 w 3548538"/>
                <a:gd name="connsiteY103" fmla="*/ 1625346 h 4640103"/>
                <a:gd name="connsiteX104" fmla="*/ 1546193 w 3548538"/>
                <a:gd name="connsiteY104" fmla="*/ 1753172 h 4640103"/>
                <a:gd name="connsiteX105" fmla="*/ 1612011 w 3548538"/>
                <a:gd name="connsiteY105" fmla="*/ 1740694 h 4640103"/>
                <a:gd name="connsiteX106" fmla="*/ 1611154 w 3548538"/>
                <a:gd name="connsiteY106" fmla="*/ 1833277 h 4640103"/>
                <a:gd name="connsiteX107" fmla="*/ 1654302 w 3548538"/>
                <a:gd name="connsiteY107" fmla="*/ 1858042 h 4640103"/>
                <a:gd name="connsiteX108" fmla="*/ 1607249 w 3548538"/>
                <a:gd name="connsiteY108" fmla="*/ 2511361 h 4640103"/>
                <a:gd name="connsiteX109" fmla="*/ 1534763 w 3548538"/>
                <a:gd name="connsiteY109" fmla="*/ 2455069 h 4640103"/>
                <a:gd name="connsiteX110" fmla="*/ 1467326 w 3548538"/>
                <a:gd name="connsiteY110" fmla="*/ 2394776 h 4640103"/>
                <a:gd name="connsiteX111" fmla="*/ 1454849 w 3548538"/>
                <a:gd name="connsiteY111" fmla="*/ 2306288 h 4640103"/>
                <a:gd name="connsiteX112" fmla="*/ 1429607 w 3548538"/>
                <a:gd name="connsiteY112" fmla="*/ 2178463 h 4640103"/>
                <a:gd name="connsiteX113" fmla="*/ 1384649 w 3548538"/>
                <a:gd name="connsiteY113" fmla="*/ 2123504 h 4640103"/>
                <a:gd name="connsiteX114" fmla="*/ 1344740 w 3548538"/>
                <a:gd name="connsiteY114" fmla="*/ 2101310 h 4640103"/>
                <a:gd name="connsiteX115" fmla="*/ 1309402 w 3548538"/>
                <a:gd name="connsiteY115" fmla="*/ 2121599 h 4640103"/>
                <a:gd name="connsiteX116" fmla="*/ 1337977 w 3548538"/>
                <a:gd name="connsiteY116" fmla="*/ 2258949 h 4640103"/>
                <a:gd name="connsiteX117" fmla="*/ 1317784 w 3548538"/>
                <a:gd name="connsiteY117" fmla="*/ 2312384 h 4640103"/>
                <a:gd name="connsiteX118" fmla="*/ 1284923 w 3548538"/>
                <a:gd name="connsiteY118" fmla="*/ 2183797 h 4640103"/>
                <a:gd name="connsiteX119" fmla="*/ 1248251 w 3548538"/>
                <a:gd name="connsiteY119" fmla="*/ 2139315 h 4640103"/>
                <a:gd name="connsiteX120" fmla="*/ 1202912 w 3548538"/>
                <a:gd name="connsiteY120" fmla="*/ 2208276 h 4640103"/>
                <a:gd name="connsiteX121" fmla="*/ 1147096 w 3548538"/>
                <a:gd name="connsiteY121" fmla="*/ 2140077 h 4640103"/>
                <a:gd name="connsiteX122" fmla="*/ 1057751 w 3548538"/>
                <a:gd name="connsiteY122" fmla="*/ 2181130 h 4640103"/>
                <a:gd name="connsiteX123" fmla="*/ 1077754 w 3548538"/>
                <a:gd name="connsiteY123" fmla="*/ 2117217 h 4640103"/>
                <a:gd name="connsiteX124" fmla="*/ 1036701 w 3548538"/>
                <a:gd name="connsiteY124" fmla="*/ 2090357 h 4640103"/>
                <a:gd name="connsiteX125" fmla="*/ 929164 w 3548538"/>
                <a:gd name="connsiteY125" fmla="*/ 2173986 h 4640103"/>
                <a:gd name="connsiteX126" fmla="*/ 901160 w 3548538"/>
                <a:gd name="connsiteY126" fmla="*/ 2227136 h 4640103"/>
                <a:gd name="connsiteX127" fmla="*/ 867442 w 3548538"/>
                <a:gd name="connsiteY127" fmla="*/ 2324100 h 4640103"/>
                <a:gd name="connsiteX128" fmla="*/ 937546 w 3548538"/>
                <a:gd name="connsiteY128" fmla="*/ 2357247 h 4640103"/>
                <a:gd name="connsiteX129" fmla="*/ 999458 w 3548538"/>
                <a:gd name="connsiteY129" fmla="*/ 2355533 h 4640103"/>
                <a:gd name="connsiteX130" fmla="*/ 906304 w 3548538"/>
                <a:gd name="connsiteY130" fmla="*/ 2405158 h 4640103"/>
                <a:gd name="connsiteX131" fmla="*/ 927449 w 3548538"/>
                <a:gd name="connsiteY131" fmla="*/ 2450021 h 4640103"/>
                <a:gd name="connsiteX132" fmla="*/ 984409 w 3548538"/>
                <a:gd name="connsiteY132" fmla="*/ 2452402 h 4640103"/>
                <a:gd name="connsiteX133" fmla="*/ 1070229 w 3548538"/>
                <a:gd name="connsiteY133" fmla="*/ 2442782 h 4640103"/>
                <a:gd name="connsiteX134" fmla="*/ 1147858 w 3548538"/>
                <a:gd name="connsiteY134" fmla="*/ 2470880 h 4640103"/>
                <a:gd name="connsiteX135" fmla="*/ 1095470 w 3548538"/>
                <a:gd name="connsiteY135" fmla="*/ 2491550 h 4640103"/>
                <a:gd name="connsiteX136" fmla="*/ 1038797 w 3548538"/>
                <a:gd name="connsiteY136" fmla="*/ 2486216 h 4640103"/>
                <a:gd name="connsiteX137" fmla="*/ 976789 w 3548538"/>
                <a:gd name="connsiteY137" fmla="*/ 2506409 h 4640103"/>
                <a:gd name="connsiteX138" fmla="*/ 950119 w 3548538"/>
                <a:gd name="connsiteY138" fmla="*/ 2518886 h 4640103"/>
                <a:gd name="connsiteX139" fmla="*/ 999649 w 3548538"/>
                <a:gd name="connsiteY139" fmla="*/ 2609945 h 4640103"/>
                <a:gd name="connsiteX140" fmla="*/ 1035272 w 3548538"/>
                <a:gd name="connsiteY140" fmla="*/ 2597277 h 4640103"/>
                <a:gd name="connsiteX141" fmla="*/ 1090136 w 3548538"/>
                <a:gd name="connsiteY141" fmla="*/ 2628043 h 4640103"/>
                <a:gd name="connsiteX142" fmla="*/ 1111853 w 3548538"/>
                <a:gd name="connsiteY142" fmla="*/ 2680335 h 4640103"/>
                <a:gd name="connsiteX143" fmla="*/ 1183291 w 3548538"/>
                <a:gd name="connsiteY143" fmla="*/ 2669953 h 4640103"/>
                <a:gd name="connsiteX144" fmla="*/ 1285113 w 3548538"/>
                <a:gd name="connsiteY144" fmla="*/ 2653379 h 4640103"/>
                <a:gd name="connsiteX145" fmla="*/ 1360551 w 3548538"/>
                <a:gd name="connsiteY145" fmla="*/ 2615470 h 4640103"/>
                <a:gd name="connsiteX146" fmla="*/ 1407224 w 3548538"/>
                <a:gd name="connsiteY146" fmla="*/ 2608612 h 4640103"/>
                <a:gd name="connsiteX147" fmla="*/ 1476280 w 3548538"/>
                <a:gd name="connsiteY147" fmla="*/ 2638901 h 4640103"/>
                <a:gd name="connsiteX148" fmla="*/ 1548956 w 3548538"/>
                <a:gd name="connsiteY148" fmla="*/ 2656332 h 4640103"/>
                <a:gd name="connsiteX149" fmla="*/ 1562481 w 3548538"/>
                <a:gd name="connsiteY149" fmla="*/ 2615375 h 4640103"/>
                <a:gd name="connsiteX150" fmla="*/ 1536859 w 3548538"/>
                <a:gd name="connsiteY150" fmla="*/ 2571655 h 4640103"/>
                <a:gd name="connsiteX151" fmla="*/ 1602772 w 3548538"/>
                <a:gd name="connsiteY151" fmla="*/ 2562416 h 4640103"/>
                <a:gd name="connsiteX152" fmla="*/ 1607249 w 3548538"/>
                <a:gd name="connsiteY152" fmla="*/ 2511361 h 4640103"/>
                <a:gd name="connsiteX153" fmla="*/ 1718215 w 3548538"/>
                <a:gd name="connsiteY153" fmla="*/ 2497265 h 4640103"/>
                <a:gd name="connsiteX154" fmla="*/ 1690116 w 3548538"/>
                <a:gd name="connsiteY154" fmla="*/ 2547938 h 4640103"/>
                <a:gd name="connsiteX155" fmla="*/ 1654778 w 3548538"/>
                <a:gd name="connsiteY155" fmla="*/ 2583561 h 4640103"/>
                <a:gd name="connsiteX156" fmla="*/ 1709642 w 3548538"/>
                <a:gd name="connsiteY156" fmla="*/ 2634329 h 4640103"/>
                <a:gd name="connsiteX157" fmla="*/ 1742408 w 3548538"/>
                <a:gd name="connsiteY157" fmla="*/ 2622137 h 4640103"/>
                <a:gd name="connsiteX158" fmla="*/ 1796510 w 3548538"/>
                <a:gd name="connsiteY158" fmla="*/ 2655951 h 4640103"/>
                <a:gd name="connsiteX159" fmla="*/ 1821466 w 3548538"/>
                <a:gd name="connsiteY159" fmla="*/ 2616803 h 4640103"/>
                <a:gd name="connsiteX160" fmla="*/ 1796986 w 3548538"/>
                <a:gd name="connsiteY160" fmla="*/ 2573369 h 4640103"/>
                <a:gd name="connsiteX161" fmla="*/ 1784985 w 3548538"/>
                <a:gd name="connsiteY161" fmla="*/ 2551462 h 4640103"/>
                <a:gd name="connsiteX162" fmla="*/ 1760887 w 3548538"/>
                <a:gd name="connsiteY162" fmla="*/ 2530602 h 4640103"/>
                <a:gd name="connsiteX163" fmla="*/ 1718215 w 3548538"/>
                <a:gd name="connsiteY163" fmla="*/ 2497265 h 4640103"/>
                <a:gd name="connsiteX164" fmla="*/ 1465898 w 3548538"/>
                <a:gd name="connsiteY164" fmla="*/ 2075498 h 4640103"/>
                <a:gd name="connsiteX165" fmla="*/ 1435418 w 3548538"/>
                <a:gd name="connsiteY165" fmla="*/ 2044351 h 4640103"/>
                <a:gd name="connsiteX166" fmla="*/ 1381601 w 3548538"/>
                <a:gd name="connsiteY166" fmla="*/ 2050066 h 4640103"/>
                <a:gd name="connsiteX167" fmla="*/ 1367981 w 3548538"/>
                <a:gd name="connsiteY167" fmla="*/ 2069878 h 4640103"/>
                <a:gd name="connsiteX168" fmla="*/ 1430655 w 3548538"/>
                <a:gd name="connsiteY168" fmla="*/ 2166557 h 4640103"/>
                <a:gd name="connsiteX169" fmla="*/ 1465898 w 3548538"/>
                <a:gd name="connsiteY169" fmla="*/ 2075498 h 4640103"/>
                <a:gd name="connsiteX170" fmla="*/ 1876901 w 3548538"/>
                <a:gd name="connsiteY170" fmla="*/ 2264188 h 4640103"/>
                <a:gd name="connsiteX171" fmla="*/ 1919954 w 3548538"/>
                <a:gd name="connsiteY171" fmla="*/ 2164937 h 4640103"/>
                <a:gd name="connsiteX172" fmla="*/ 1967865 w 3548538"/>
                <a:gd name="connsiteY172" fmla="*/ 2138458 h 4640103"/>
                <a:gd name="connsiteX173" fmla="*/ 2027873 w 3548538"/>
                <a:gd name="connsiteY173" fmla="*/ 2013204 h 4640103"/>
                <a:gd name="connsiteX174" fmla="*/ 1951101 w 3548538"/>
                <a:gd name="connsiteY174" fmla="*/ 1977866 h 4640103"/>
                <a:gd name="connsiteX175" fmla="*/ 1867376 w 3548538"/>
                <a:gd name="connsiteY175" fmla="*/ 1972723 h 4640103"/>
                <a:gd name="connsiteX176" fmla="*/ 1827562 w 3548538"/>
                <a:gd name="connsiteY176" fmla="*/ 2012442 h 4640103"/>
                <a:gd name="connsiteX177" fmla="*/ 1806607 w 3548538"/>
                <a:gd name="connsiteY177" fmla="*/ 2073021 h 4640103"/>
                <a:gd name="connsiteX178" fmla="*/ 1806035 w 3548538"/>
                <a:gd name="connsiteY178" fmla="*/ 2141982 h 4640103"/>
                <a:gd name="connsiteX179" fmla="*/ 1831086 w 3548538"/>
                <a:gd name="connsiteY179" fmla="*/ 2259235 h 4640103"/>
                <a:gd name="connsiteX180" fmla="*/ 1876901 w 3548538"/>
                <a:gd name="connsiteY180" fmla="*/ 2264188 h 4640103"/>
                <a:gd name="connsiteX181" fmla="*/ 2122646 w 3548538"/>
                <a:gd name="connsiteY181" fmla="*/ 1934623 h 4640103"/>
                <a:gd name="connsiteX182" fmla="*/ 2205133 w 3548538"/>
                <a:gd name="connsiteY182" fmla="*/ 1931956 h 4640103"/>
                <a:gd name="connsiteX183" fmla="*/ 2320385 w 3548538"/>
                <a:gd name="connsiteY183" fmla="*/ 1908810 h 4640103"/>
                <a:gd name="connsiteX184" fmla="*/ 2371820 w 3548538"/>
                <a:gd name="connsiteY184" fmla="*/ 1927098 h 4640103"/>
                <a:gd name="connsiteX185" fmla="*/ 2431733 w 3548538"/>
                <a:gd name="connsiteY185" fmla="*/ 1894713 h 4640103"/>
                <a:gd name="connsiteX186" fmla="*/ 2456783 w 3548538"/>
                <a:gd name="connsiteY186" fmla="*/ 1854041 h 4640103"/>
                <a:gd name="connsiteX187" fmla="*/ 2447830 w 3548538"/>
                <a:gd name="connsiteY187" fmla="*/ 1789271 h 4640103"/>
                <a:gd name="connsiteX188" fmla="*/ 2404777 w 3548538"/>
                <a:gd name="connsiteY188" fmla="*/ 1728692 h 4640103"/>
                <a:gd name="connsiteX189" fmla="*/ 2339531 w 3548538"/>
                <a:gd name="connsiteY189" fmla="*/ 1717262 h 4640103"/>
                <a:gd name="connsiteX190" fmla="*/ 2257711 w 3548538"/>
                <a:gd name="connsiteY190" fmla="*/ 1731169 h 4640103"/>
                <a:gd name="connsiteX191" fmla="*/ 2193893 w 3548538"/>
                <a:gd name="connsiteY191" fmla="*/ 1766126 h 4640103"/>
                <a:gd name="connsiteX192" fmla="*/ 2135315 w 3548538"/>
                <a:gd name="connsiteY192" fmla="*/ 1752695 h 4640103"/>
                <a:gd name="connsiteX193" fmla="*/ 2081117 w 3548538"/>
                <a:gd name="connsiteY193" fmla="*/ 1745647 h 4640103"/>
                <a:gd name="connsiteX194" fmla="*/ 2055590 w 3548538"/>
                <a:gd name="connsiteY194" fmla="*/ 1706975 h 4640103"/>
                <a:gd name="connsiteX195" fmla="*/ 2009489 w 3548538"/>
                <a:gd name="connsiteY195" fmla="*/ 1669542 h 4640103"/>
                <a:gd name="connsiteX196" fmla="*/ 2018633 w 3548538"/>
                <a:gd name="connsiteY196" fmla="*/ 1606010 h 4640103"/>
                <a:gd name="connsiteX197" fmla="*/ 1983962 w 3548538"/>
                <a:gd name="connsiteY197" fmla="*/ 1548956 h 4640103"/>
                <a:gd name="connsiteX198" fmla="*/ 1904905 w 3548538"/>
                <a:gd name="connsiteY198" fmla="*/ 1549337 h 4640103"/>
                <a:gd name="connsiteX199" fmla="*/ 1860328 w 3548538"/>
                <a:gd name="connsiteY199" fmla="*/ 1492187 h 4640103"/>
                <a:gd name="connsiteX200" fmla="*/ 1777556 w 3548538"/>
                <a:gd name="connsiteY200" fmla="*/ 1480757 h 4640103"/>
                <a:gd name="connsiteX201" fmla="*/ 1762411 w 3548538"/>
                <a:gd name="connsiteY201" fmla="*/ 1553718 h 4640103"/>
                <a:gd name="connsiteX202" fmla="*/ 1808988 w 3548538"/>
                <a:gd name="connsiteY202" fmla="*/ 1607344 h 4640103"/>
                <a:gd name="connsiteX203" fmla="*/ 1892046 w 3548538"/>
                <a:gd name="connsiteY203" fmla="*/ 1628204 h 4640103"/>
                <a:gd name="connsiteX204" fmla="*/ 1932337 w 3548538"/>
                <a:gd name="connsiteY204" fmla="*/ 1701165 h 4640103"/>
                <a:gd name="connsiteX205" fmla="*/ 1937194 w 3548538"/>
                <a:gd name="connsiteY205" fmla="*/ 1781461 h 4640103"/>
                <a:gd name="connsiteX206" fmla="*/ 1951101 w 3548538"/>
                <a:gd name="connsiteY206" fmla="*/ 1867281 h 4640103"/>
                <a:gd name="connsiteX207" fmla="*/ 2057876 w 3548538"/>
                <a:gd name="connsiteY207" fmla="*/ 1916240 h 4640103"/>
                <a:gd name="connsiteX208" fmla="*/ 2122646 w 3548538"/>
                <a:gd name="connsiteY208" fmla="*/ 1934623 h 4640103"/>
                <a:gd name="connsiteX209" fmla="*/ 847344 w 3548538"/>
                <a:gd name="connsiteY209" fmla="*/ 1672876 h 4640103"/>
                <a:gd name="connsiteX210" fmla="*/ 922020 w 3548538"/>
                <a:gd name="connsiteY210" fmla="*/ 1600486 h 4640103"/>
                <a:gd name="connsiteX211" fmla="*/ 959549 w 3548538"/>
                <a:gd name="connsiteY211" fmla="*/ 1592104 h 4640103"/>
                <a:gd name="connsiteX212" fmla="*/ 990505 w 3548538"/>
                <a:gd name="connsiteY212" fmla="*/ 1531525 h 4640103"/>
                <a:gd name="connsiteX213" fmla="*/ 996029 w 3548538"/>
                <a:gd name="connsiteY213" fmla="*/ 1391603 h 4640103"/>
                <a:gd name="connsiteX214" fmla="*/ 940975 w 3548538"/>
                <a:gd name="connsiteY214" fmla="*/ 1419034 h 4640103"/>
                <a:gd name="connsiteX215" fmla="*/ 879348 w 3548538"/>
                <a:gd name="connsiteY215" fmla="*/ 1416463 h 4640103"/>
                <a:gd name="connsiteX216" fmla="*/ 796862 w 3548538"/>
                <a:gd name="connsiteY216" fmla="*/ 1533811 h 4640103"/>
                <a:gd name="connsiteX217" fmla="*/ 728663 w 3548538"/>
                <a:gd name="connsiteY217" fmla="*/ 1662398 h 4640103"/>
                <a:gd name="connsiteX218" fmla="*/ 783050 w 3548538"/>
                <a:gd name="connsiteY218" fmla="*/ 1698308 h 4640103"/>
                <a:gd name="connsiteX219" fmla="*/ 847344 w 3548538"/>
                <a:gd name="connsiteY219" fmla="*/ 1672876 h 4640103"/>
                <a:gd name="connsiteX220" fmla="*/ 1881378 w 3548538"/>
                <a:gd name="connsiteY220" fmla="*/ 1904619 h 4640103"/>
                <a:gd name="connsiteX221" fmla="*/ 1903190 w 3548538"/>
                <a:gd name="connsiteY221" fmla="*/ 1845278 h 4640103"/>
                <a:gd name="connsiteX222" fmla="*/ 1888522 w 3548538"/>
                <a:gd name="connsiteY222" fmla="*/ 1795748 h 4640103"/>
                <a:gd name="connsiteX223" fmla="*/ 1853470 w 3548538"/>
                <a:gd name="connsiteY223" fmla="*/ 1739646 h 4640103"/>
                <a:gd name="connsiteX224" fmla="*/ 1795748 w 3548538"/>
                <a:gd name="connsiteY224" fmla="*/ 1782890 h 4640103"/>
                <a:gd name="connsiteX225" fmla="*/ 1774317 w 3548538"/>
                <a:gd name="connsiteY225" fmla="*/ 1853470 h 4640103"/>
                <a:gd name="connsiteX226" fmla="*/ 1822990 w 3548538"/>
                <a:gd name="connsiteY226" fmla="*/ 1893380 h 4640103"/>
                <a:gd name="connsiteX227" fmla="*/ 1881378 w 3548538"/>
                <a:gd name="connsiteY227" fmla="*/ 1904619 h 4640103"/>
                <a:gd name="connsiteX228" fmla="*/ 1762316 w 3548538"/>
                <a:gd name="connsiteY228" fmla="*/ 2068449 h 4640103"/>
                <a:gd name="connsiteX229" fmla="*/ 1751838 w 3548538"/>
                <a:gd name="connsiteY229" fmla="*/ 2027206 h 4640103"/>
                <a:gd name="connsiteX230" fmla="*/ 1680210 w 3548538"/>
                <a:gd name="connsiteY230" fmla="*/ 2045303 h 4640103"/>
                <a:gd name="connsiteX231" fmla="*/ 1632299 w 3548538"/>
                <a:gd name="connsiteY231" fmla="*/ 2015109 h 4640103"/>
                <a:gd name="connsiteX232" fmla="*/ 1584769 w 3548538"/>
                <a:gd name="connsiteY232" fmla="*/ 2083975 h 4640103"/>
                <a:gd name="connsiteX233" fmla="*/ 1629061 w 3548538"/>
                <a:gd name="connsiteY233" fmla="*/ 2173986 h 4640103"/>
                <a:gd name="connsiteX234" fmla="*/ 1547051 w 3548538"/>
                <a:gd name="connsiteY234" fmla="*/ 2157127 h 4640103"/>
                <a:gd name="connsiteX235" fmla="*/ 1546289 w 3548538"/>
                <a:gd name="connsiteY235" fmla="*/ 2200275 h 4640103"/>
                <a:gd name="connsiteX236" fmla="*/ 1646110 w 3548538"/>
                <a:gd name="connsiteY236" fmla="*/ 2301240 h 4640103"/>
                <a:gd name="connsiteX237" fmla="*/ 1673924 w 3548538"/>
                <a:gd name="connsiteY237" fmla="*/ 2349627 h 4640103"/>
                <a:gd name="connsiteX238" fmla="*/ 1712595 w 3548538"/>
                <a:gd name="connsiteY238" fmla="*/ 2360105 h 4640103"/>
                <a:gd name="connsiteX239" fmla="*/ 1778508 w 3548538"/>
                <a:gd name="connsiteY239" fmla="*/ 2311241 h 4640103"/>
                <a:gd name="connsiteX240" fmla="*/ 1785747 w 3548538"/>
                <a:gd name="connsiteY240" fmla="*/ 2193608 h 4640103"/>
                <a:gd name="connsiteX241" fmla="*/ 1724977 w 3548538"/>
                <a:gd name="connsiteY241" fmla="*/ 2135219 h 4640103"/>
                <a:gd name="connsiteX242" fmla="*/ 1762316 w 3548538"/>
                <a:gd name="connsiteY242" fmla="*/ 2068449 h 4640103"/>
                <a:gd name="connsiteX243" fmla="*/ 702374 w 3548538"/>
                <a:gd name="connsiteY243" fmla="*/ 4270820 h 4640103"/>
                <a:gd name="connsiteX244" fmla="*/ 685800 w 3548538"/>
                <a:gd name="connsiteY244" fmla="*/ 4237196 h 4640103"/>
                <a:gd name="connsiteX245" fmla="*/ 645700 w 3548538"/>
                <a:gd name="connsiteY245" fmla="*/ 4211860 h 4640103"/>
                <a:gd name="connsiteX246" fmla="*/ 625888 w 3548538"/>
                <a:gd name="connsiteY246" fmla="*/ 4182428 h 4640103"/>
                <a:gd name="connsiteX247" fmla="*/ 612267 w 3548538"/>
                <a:gd name="connsiteY247" fmla="*/ 4160901 h 4640103"/>
                <a:gd name="connsiteX248" fmla="*/ 574548 w 3548538"/>
                <a:gd name="connsiteY248" fmla="*/ 4154234 h 4640103"/>
                <a:gd name="connsiteX249" fmla="*/ 549878 w 3548538"/>
                <a:gd name="connsiteY249" fmla="*/ 4144709 h 4640103"/>
                <a:gd name="connsiteX250" fmla="*/ 507683 w 3548538"/>
                <a:gd name="connsiteY250" fmla="*/ 4130898 h 4640103"/>
                <a:gd name="connsiteX251" fmla="*/ 504254 w 3548538"/>
                <a:gd name="connsiteY251" fmla="*/ 4145566 h 4640103"/>
                <a:gd name="connsiteX252" fmla="*/ 519684 w 3548538"/>
                <a:gd name="connsiteY252" fmla="*/ 4179665 h 4640103"/>
                <a:gd name="connsiteX253" fmla="*/ 561023 w 3548538"/>
                <a:gd name="connsiteY253" fmla="*/ 4190810 h 4640103"/>
                <a:gd name="connsiteX254" fmla="*/ 568262 w 3548538"/>
                <a:gd name="connsiteY254" fmla="*/ 4208431 h 4640103"/>
                <a:gd name="connsiteX255" fmla="*/ 604171 w 3548538"/>
                <a:gd name="connsiteY255" fmla="*/ 4229958 h 4640103"/>
                <a:gd name="connsiteX256" fmla="*/ 616172 w 3548538"/>
                <a:gd name="connsiteY256" fmla="*/ 4251675 h 4640103"/>
                <a:gd name="connsiteX257" fmla="*/ 682085 w 3548538"/>
                <a:gd name="connsiteY257" fmla="*/ 4279202 h 4640103"/>
                <a:gd name="connsiteX258" fmla="*/ 702374 w 3548538"/>
                <a:gd name="connsiteY258" fmla="*/ 4270820 h 4640103"/>
                <a:gd name="connsiteX259" fmla="*/ 2445830 w 3548538"/>
                <a:gd name="connsiteY259" fmla="*/ 3158776 h 4640103"/>
                <a:gd name="connsiteX260" fmla="*/ 2417159 w 3548538"/>
                <a:gd name="connsiteY260" fmla="*/ 3128582 h 4640103"/>
                <a:gd name="connsiteX261" fmla="*/ 2387632 w 3548538"/>
                <a:gd name="connsiteY261" fmla="*/ 3135725 h 4640103"/>
                <a:gd name="connsiteX262" fmla="*/ 2384108 w 3548538"/>
                <a:gd name="connsiteY262" fmla="*/ 3091815 h 4640103"/>
                <a:gd name="connsiteX263" fmla="*/ 2338102 w 3548538"/>
                <a:gd name="connsiteY263" fmla="*/ 3062669 h 4640103"/>
                <a:gd name="connsiteX264" fmla="*/ 2294096 w 3548538"/>
                <a:gd name="connsiteY264" fmla="*/ 3030188 h 4640103"/>
                <a:gd name="connsiteX265" fmla="*/ 2270760 w 3548538"/>
                <a:gd name="connsiteY265" fmla="*/ 3005042 h 4640103"/>
                <a:gd name="connsiteX266" fmla="*/ 2250186 w 3548538"/>
                <a:gd name="connsiteY266" fmla="*/ 3019901 h 4640103"/>
                <a:gd name="connsiteX267" fmla="*/ 2242757 w 3548538"/>
                <a:gd name="connsiteY267" fmla="*/ 2977420 h 4640103"/>
                <a:gd name="connsiteX268" fmla="*/ 2213705 w 3548538"/>
                <a:gd name="connsiteY268" fmla="*/ 2969514 h 4640103"/>
                <a:gd name="connsiteX269" fmla="*/ 2199990 w 3548538"/>
                <a:gd name="connsiteY269" fmla="*/ 3057430 h 4640103"/>
                <a:gd name="connsiteX270" fmla="*/ 2194846 w 3548538"/>
                <a:gd name="connsiteY270" fmla="*/ 3130582 h 4640103"/>
                <a:gd name="connsiteX271" fmla="*/ 2159889 w 3548538"/>
                <a:gd name="connsiteY271" fmla="*/ 3175540 h 4640103"/>
                <a:gd name="connsiteX272" fmla="*/ 2214372 w 3548538"/>
                <a:gd name="connsiteY272" fmla="*/ 3166872 h 4640103"/>
                <a:gd name="connsiteX273" fmla="*/ 2228183 w 3548538"/>
                <a:gd name="connsiteY273" fmla="*/ 3219165 h 4640103"/>
                <a:gd name="connsiteX274" fmla="*/ 2285333 w 3548538"/>
                <a:gd name="connsiteY274" fmla="*/ 3172968 h 4640103"/>
                <a:gd name="connsiteX275" fmla="*/ 2325148 w 3548538"/>
                <a:gd name="connsiteY275" fmla="*/ 3124581 h 4640103"/>
                <a:gd name="connsiteX276" fmla="*/ 2347722 w 3548538"/>
                <a:gd name="connsiteY276" fmla="*/ 3165634 h 4640103"/>
                <a:gd name="connsiteX277" fmla="*/ 2410206 w 3548538"/>
                <a:gd name="connsiteY277" fmla="*/ 3187256 h 4640103"/>
                <a:gd name="connsiteX278" fmla="*/ 2445830 w 3548538"/>
                <a:gd name="connsiteY278" fmla="*/ 3158776 h 4640103"/>
                <a:gd name="connsiteX279" fmla="*/ 719138 w 3548538"/>
                <a:gd name="connsiteY279" fmla="*/ 2406015 h 4640103"/>
                <a:gd name="connsiteX280" fmla="*/ 824865 w 3548538"/>
                <a:gd name="connsiteY280" fmla="*/ 2346103 h 4640103"/>
                <a:gd name="connsiteX281" fmla="*/ 824865 w 3548538"/>
                <a:gd name="connsiteY281" fmla="*/ 2290572 h 4640103"/>
                <a:gd name="connsiteX282" fmla="*/ 874681 w 3548538"/>
                <a:gd name="connsiteY282" fmla="*/ 2198751 h 4640103"/>
                <a:gd name="connsiteX283" fmla="*/ 973169 w 3548538"/>
                <a:gd name="connsiteY283" fmla="*/ 2102930 h 4640103"/>
                <a:gd name="connsiteX284" fmla="*/ 1023652 w 3548538"/>
                <a:gd name="connsiteY284" fmla="*/ 2067592 h 4640103"/>
                <a:gd name="connsiteX285" fmla="*/ 980504 w 3548538"/>
                <a:gd name="connsiteY285" fmla="*/ 2007394 h 4640103"/>
                <a:gd name="connsiteX286" fmla="*/ 941451 w 3548538"/>
                <a:gd name="connsiteY286" fmla="*/ 1965103 h 4640103"/>
                <a:gd name="connsiteX287" fmla="*/ 838867 w 3548538"/>
                <a:gd name="connsiteY287" fmla="*/ 1956911 h 4640103"/>
                <a:gd name="connsiteX288" fmla="*/ 781526 w 3548538"/>
                <a:gd name="connsiteY288" fmla="*/ 1926050 h 4640103"/>
                <a:gd name="connsiteX289" fmla="*/ 645795 w 3548538"/>
                <a:gd name="connsiteY289" fmla="*/ 1949291 h 4640103"/>
                <a:gd name="connsiteX290" fmla="*/ 685038 w 3548538"/>
                <a:gd name="connsiteY290" fmla="*/ 2038445 h 4640103"/>
                <a:gd name="connsiteX291" fmla="*/ 650177 w 3548538"/>
                <a:gd name="connsiteY291" fmla="*/ 2130552 h 4640103"/>
                <a:gd name="connsiteX292" fmla="*/ 622363 w 3548538"/>
                <a:gd name="connsiteY292" fmla="*/ 2228945 h 4640103"/>
                <a:gd name="connsiteX293" fmla="*/ 605123 w 3548538"/>
                <a:gd name="connsiteY293" fmla="*/ 2284190 h 4640103"/>
                <a:gd name="connsiteX294" fmla="*/ 697897 w 3548538"/>
                <a:gd name="connsiteY294" fmla="*/ 2351437 h 4640103"/>
                <a:gd name="connsiteX295" fmla="*/ 719138 w 3548538"/>
                <a:gd name="connsiteY295" fmla="*/ 2406015 h 4640103"/>
                <a:gd name="connsiteX296" fmla="*/ 2642140 w 3548538"/>
                <a:gd name="connsiteY296" fmla="*/ 2797111 h 4640103"/>
                <a:gd name="connsiteX297" fmla="*/ 2646712 w 3548538"/>
                <a:gd name="connsiteY297" fmla="*/ 2782634 h 4640103"/>
                <a:gd name="connsiteX298" fmla="*/ 2646236 w 3548538"/>
                <a:gd name="connsiteY298" fmla="*/ 2737104 h 4640103"/>
                <a:gd name="connsiteX299" fmla="*/ 2614899 w 3548538"/>
                <a:gd name="connsiteY299" fmla="*/ 2707291 h 4640103"/>
                <a:gd name="connsiteX300" fmla="*/ 2578037 w 3548538"/>
                <a:gd name="connsiteY300" fmla="*/ 2722245 h 4640103"/>
                <a:gd name="connsiteX301" fmla="*/ 2560987 w 3548538"/>
                <a:gd name="connsiteY301" fmla="*/ 2781967 h 4640103"/>
                <a:gd name="connsiteX302" fmla="*/ 2570988 w 3548538"/>
                <a:gd name="connsiteY302" fmla="*/ 2832926 h 4640103"/>
                <a:gd name="connsiteX303" fmla="*/ 2616041 w 3548538"/>
                <a:gd name="connsiteY303" fmla="*/ 2827782 h 4640103"/>
                <a:gd name="connsiteX304" fmla="*/ 2642140 w 3548538"/>
                <a:gd name="connsiteY304" fmla="*/ 2797111 h 4640103"/>
                <a:gd name="connsiteX305" fmla="*/ 2983325 w 3548538"/>
                <a:gd name="connsiteY305" fmla="*/ 2905220 h 4640103"/>
                <a:gd name="connsiteX306" fmla="*/ 3046476 w 3548538"/>
                <a:gd name="connsiteY306" fmla="*/ 2999804 h 4640103"/>
                <a:gd name="connsiteX307" fmla="*/ 3095911 w 3548538"/>
                <a:gd name="connsiteY307" fmla="*/ 3040666 h 4640103"/>
                <a:gd name="connsiteX308" fmla="*/ 3166396 w 3548538"/>
                <a:gd name="connsiteY308" fmla="*/ 2927890 h 4640103"/>
                <a:gd name="connsiteX309" fmla="*/ 3178874 w 3548538"/>
                <a:gd name="connsiteY309" fmla="*/ 2857215 h 4640103"/>
                <a:gd name="connsiteX310" fmla="*/ 3115723 w 3548538"/>
                <a:gd name="connsiteY310" fmla="*/ 2850452 h 4640103"/>
                <a:gd name="connsiteX311" fmla="*/ 3058001 w 3548538"/>
                <a:gd name="connsiteY311" fmla="*/ 2754535 h 4640103"/>
                <a:gd name="connsiteX312" fmla="*/ 2994279 w 3548538"/>
                <a:gd name="connsiteY312" fmla="*/ 2731008 h 4640103"/>
                <a:gd name="connsiteX313" fmla="*/ 2899696 w 3548538"/>
                <a:gd name="connsiteY313" fmla="*/ 2659856 h 4640103"/>
                <a:gd name="connsiteX314" fmla="*/ 2973419 w 3548538"/>
                <a:gd name="connsiteY314" fmla="*/ 2607755 h 4640103"/>
                <a:gd name="connsiteX315" fmla="*/ 2935415 w 3548538"/>
                <a:gd name="connsiteY315" fmla="*/ 2499741 h 4640103"/>
                <a:gd name="connsiteX316" fmla="*/ 2900458 w 3548538"/>
                <a:gd name="connsiteY316" fmla="*/ 2451735 h 4640103"/>
                <a:gd name="connsiteX317" fmla="*/ 2803493 w 3548538"/>
                <a:gd name="connsiteY317" fmla="*/ 2403729 h 4640103"/>
                <a:gd name="connsiteX318" fmla="*/ 2761679 w 3548538"/>
                <a:gd name="connsiteY318" fmla="*/ 2324195 h 4640103"/>
                <a:gd name="connsiteX319" fmla="*/ 2687098 w 3548538"/>
                <a:gd name="connsiteY319" fmla="*/ 2352675 h 4640103"/>
                <a:gd name="connsiteX320" fmla="*/ 2681859 w 3548538"/>
                <a:gd name="connsiteY320" fmla="*/ 2297335 h 4640103"/>
                <a:gd name="connsiteX321" fmla="*/ 2626519 w 3548538"/>
                <a:gd name="connsiteY321" fmla="*/ 2235422 h 4640103"/>
                <a:gd name="connsiteX322" fmla="*/ 2537365 w 3548538"/>
                <a:gd name="connsiteY322" fmla="*/ 2167890 h 4640103"/>
                <a:gd name="connsiteX323" fmla="*/ 2499360 w 3548538"/>
                <a:gd name="connsiteY323" fmla="*/ 2221135 h 4640103"/>
                <a:gd name="connsiteX324" fmla="*/ 2419922 w 3548538"/>
                <a:gd name="connsiteY324" fmla="*/ 2259235 h 4640103"/>
                <a:gd name="connsiteX325" fmla="*/ 2425923 w 3548538"/>
                <a:gd name="connsiteY325" fmla="*/ 2172367 h 4640103"/>
                <a:gd name="connsiteX326" fmla="*/ 2357057 w 3548538"/>
                <a:gd name="connsiteY326" fmla="*/ 2028349 h 4640103"/>
                <a:gd name="connsiteX327" fmla="*/ 2255234 w 3548538"/>
                <a:gd name="connsiteY327" fmla="*/ 2086547 h 4640103"/>
                <a:gd name="connsiteX328" fmla="*/ 2218087 w 3548538"/>
                <a:gd name="connsiteY328" fmla="*/ 2196846 h 4640103"/>
                <a:gd name="connsiteX329" fmla="*/ 2186464 w 3548538"/>
                <a:gd name="connsiteY329" fmla="*/ 2111978 h 4640103"/>
                <a:gd name="connsiteX330" fmla="*/ 2215991 w 3548538"/>
                <a:gd name="connsiteY330" fmla="*/ 2020729 h 4640103"/>
                <a:gd name="connsiteX331" fmla="*/ 2112264 w 3548538"/>
                <a:gd name="connsiteY331" fmla="*/ 2058734 h 4640103"/>
                <a:gd name="connsiteX332" fmla="*/ 2070926 w 3548538"/>
                <a:gd name="connsiteY332" fmla="*/ 2115884 h 4640103"/>
                <a:gd name="connsiteX333" fmla="*/ 2040065 w 3548538"/>
                <a:gd name="connsiteY333" fmla="*/ 2236565 h 4640103"/>
                <a:gd name="connsiteX334" fmla="*/ 2052828 w 3548538"/>
                <a:gd name="connsiteY334" fmla="*/ 2366201 h 4640103"/>
                <a:gd name="connsiteX335" fmla="*/ 2109883 w 3548538"/>
                <a:gd name="connsiteY335" fmla="*/ 2366772 h 4640103"/>
                <a:gd name="connsiteX336" fmla="*/ 2067877 w 3548538"/>
                <a:gd name="connsiteY336" fmla="*/ 2422969 h 4640103"/>
                <a:gd name="connsiteX337" fmla="*/ 2101310 w 3548538"/>
                <a:gd name="connsiteY337" fmla="*/ 2465356 h 4640103"/>
                <a:gd name="connsiteX338" fmla="*/ 2166461 w 3548538"/>
                <a:gd name="connsiteY338" fmla="*/ 2483358 h 4640103"/>
                <a:gd name="connsiteX339" fmla="*/ 2251424 w 3548538"/>
                <a:gd name="connsiteY339" fmla="*/ 2518029 h 4640103"/>
                <a:gd name="connsiteX340" fmla="*/ 2397633 w 3548538"/>
                <a:gd name="connsiteY340" fmla="*/ 2544032 h 4640103"/>
                <a:gd name="connsiteX341" fmla="*/ 2470404 w 3548538"/>
                <a:gd name="connsiteY341" fmla="*/ 2529078 h 4640103"/>
                <a:gd name="connsiteX342" fmla="*/ 2491931 w 3548538"/>
                <a:gd name="connsiteY342" fmla="*/ 2494407 h 4640103"/>
                <a:gd name="connsiteX343" fmla="*/ 2523649 w 3548538"/>
                <a:gd name="connsiteY343" fmla="*/ 2534317 h 4640103"/>
                <a:gd name="connsiteX344" fmla="*/ 2559082 w 3548538"/>
                <a:gd name="connsiteY344" fmla="*/ 2540889 h 4640103"/>
                <a:gd name="connsiteX345" fmla="*/ 2601563 w 3548538"/>
                <a:gd name="connsiteY345" fmla="*/ 2612041 h 4640103"/>
                <a:gd name="connsiteX346" fmla="*/ 2575846 w 3548538"/>
                <a:gd name="connsiteY346" fmla="*/ 2640425 h 4640103"/>
                <a:gd name="connsiteX347" fmla="*/ 2657190 w 3548538"/>
                <a:gd name="connsiteY347" fmla="*/ 2678049 h 4640103"/>
                <a:gd name="connsiteX348" fmla="*/ 2718721 w 3548538"/>
                <a:gd name="connsiteY348" fmla="*/ 2730723 h 4640103"/>
                <a:gd name="connsiteX349" fmla="*/ 2734247 w 3548538"/>
                <a:gd name="connsiteY349" fmla="*/ 2767298 h 4640103"/>
                <a:gd name="connsiteX350" fmla="*/ 2745296 w 3548538"/>
                <a:gd name="connsiteY350" fmla="*/ 2813685 h 4640103"/>
                <a:gd name="connsiteX351" fmla="*/ 2693384 w 3548538"/>
                <a:gd name="connsiteY351" fmla="*/ 2912936 h 4640103"/>
                <a:gd name="connsiteX352" fmla="*/ 2679383 w 3548538"/>
                <a:gd name="connsiteY352" fmla="*/ 2962275 h 4640103"/>
                <a:gd name="connsiteX353" fmla="*/ 2692813 w 3548538"/>
                <a:gd name="connsiteY353" fmla="*/ 2996946 h 4640103"/>
                <a:gd name="connsiteX354" fmla="*/ 2610136 w 3548538"/>
                <a:gd name="connsiteY354" fmla="*/ 3009233 h 4640103"/>
                <a:gd name="connsiteX355" fmla="*/ 2534698 w 3548538"/>
                <a:gd name="connsiteY355" fmla="*/ 3010948 h 4640103"/>
                <a:gd name="connsiteX356" fmla="*/ 2508218 w 3548538"/>
                <a:gd name="connsiteY356" fmla="*/ 3080671 h 4640103"/>
                <a:gd name="connsiteX357" fmla="*/ 2542223 w 3548538"/>
                <a:gd name="connsiteY357" fmla="*/ 3112580 h 4640103"/>
                <a:gd name="connsiteX358" fmla="*/ 2658332 w 3548538"/>
                <a:gd name="connsiteY358" fmla="*/ 3097816 h 4640103"/>
                <a:gd name="connsiteX359" fmla="*/ 2657666 w 3548538"/>
                <a:gd name="connsiteY359" fmla="*/ 3070765 h 4640103"/>
                <a:gd name="connsiteX360" fmla="*/ 2716149 w 3548538"/>
                <a:gd name="connsiteY360" fmla="*/ 3115818 h 4640103"/>
                <a:gd name="connsiteX361" fmla="*/ 2776061 w 3548538"/>
                <a:gd name="connsiteY361" fmla="*/ 3162776 h 4640103"/>
                <a:gd name="connsiteX362" fmla="*/ 2762060 w 3548538"/>
                <a:gd name="connsiteY362" fmla="*/ 3188208 h 4640103"/>
                <a:gd name="connsiteX363" fmla="*/ 2810732 w 3548538"/>
                <a:gd name="connsiteY363" fmla="*/ 3231452 h 4640103"/>
                <a:gd name="connsiteX364" fmla="*/ 2896934 w 3548538"/>
                <a:gd name="connsiteY364" fmla="*/ 3282125 h 4640103"/>
                <a:gd name="connsiteX365" fmla="*/ 3005900 w 3548538"/>
                <a:gd name="connsiteY365" fmla="*/ 3316415 h 4640103"/>
                <a:gd name="connsiteX366" fmla="*/ 2999327 w 3548538"/>
                <a:gd name="connsiteY366" fmla="*/ 3286506 h 4640103"/>
                <a:gd name="connsiteX367" fmla="*/ 2957513 w 3548538"/>
                <a:gd name="connsiteY367" fmla="*/ 3233928 h 4640103"/>
                <a:gd name="connsiteX368" fmla="*/ 2900744 w 3548538"/>
                <a:gd name="connsiteY368" fmla="*/ 3156966 h 4640103"/>
                <a:gd name="connsiteX369" fmla="*/ 3001518 w 3548538"/>
                <a:gd name="connsiteY369" fmla="*/ 3228594 h 4640103"/>
                <a:gd name="connsiteX370" fmla="*/ 3052191 w 3548538"/>
                <a:gd name="connsiteY370" fmla="*/ 3252407 h 4640103"/>
                <a:gd name="connsiteX371" fmla="*/ 3066002 w 3548538"/>
                <a:gd name="connsiteY371" fmla="*/ 3188875 h 4640103"/>
                <a:gd name="connsiteX372" fmla="*/ 3039904 w 3548538"/>
                <a:gd name="connsiteY372" fmla="*/ 3098673 h 4640103"/>
                <a:gd name="connsiteX373" fmla="*/ 3023330 w 3548538"/>
                <a:gd name="connsiteY373" fmla="*/ 3073908 h 4640103"/>
                <a:gd name="connsiteX374" fmla="*/ 2968848 w 3548538"/>
                <a:gd name="connsiteY374" fmla="*/ 3030474 h 4640103"/>
                <a:gd name="connsiteX375" fmla="*/ 2926557 w 3548538"/>
                <a:gd name="connsiteY375" fmla="*/ 2974467 h 4640103"/>
                <a:gd name="connsiteX376" fmla="*/ 2931605 w 3548538"/>
                <a:gd name="connsiteY376" fmla="*/ 2917984 h 4640103"/>
                <a:gd name="connsiteX377" fmla="*/ 2983325 w 3548538"/>
                <a:gd name="connsiteY377" fmla="*/ 2905220 h 4640103"/>
                <a:gd name="connsiteX378" fmla="*/ 2040350 w 3548538"/>
                <a:gd name="connsiteY378" fmla="*/ 590741 h 4640103"/>
                <a:gd name="connsiteX379" fmla="*/ 2073783 w 3548538"/>
                <a:gd name="connsiteY379" fmla="*/ 695230 h 4640103"/>
                <a:gd name="connsiteX380" fmla="*/ 2144840 w 3548538"/>
                <a:gd name="connsiteY380" fmla="*/ 779431 h 4640103"/>
                <a:gd name="connsiteX381" fmla="*/ 2285429 w 3548538"/>
                <a:gd name="connsiteY381" fmla="*/ 763810 h 4640103"/>
                <a:gd name="connsiteX382" fmla="*/ 2375821 w 3548538"/>
                <a:gd name="connsiteY382" fmla="*/ 792004 h 4640103"/>
                <a:gd name="connsiteX383" fmla="*/ 2313146 w 3548538"/>
                <a:gd name="connsiteY383" fmla="*/ 878681 h 4640103"/>
                <a:gd name="connsiteX384" fmla="*/ 2281428 w 3548538"/>
                <a:gd name="connsiteY384" fmla="*/ 853250 h 4640103"/>
                <a:gd name="connsiteX385" fmla="*/ 2171605 w 3548538"/>
                <a:gd name="connsiteY385" fmla="*/ 843058 h 4640103"/>
                <a:gd name="connsiteX386" fmla="*/ 2188655 w 3548538"/>
                <a:gd name="connsiteY386" fmla="*/ 962120 h 4640103"/>
                <a:gd name="connsiteX387" fmla="*/ 2245424 w 3548538"/>
                <a:gd name="connsiteY387" fmla="*/ 1048607 h 4640103"/>
                <a:gd name="connsiteX388" fmla="*/ 2233994 w 3548538"/>
                <a:gd name="connsiteY388" fmla="*/ 1123093 h 4640103"/>
                <a:gd name="connsiteX389" fmla="*/ 2162747 w 3548538"/>
                <a:gd name="connsiteY389" fmla="*/ 1172718 h 4640103"/>
                <a:gd name="connsiteX390" fmla="*/ 2130171 w 3548538"/>
                <a:gd name="connsiteY390" fmla="*/ 1251109 h 4640103"/>
                <a:gd name="connsiteX391" fmla="*/ 2195322 w 3548538"/>
                <a:gd name="connsiteY391" fmla="*/ 1289018 h 4640103"/>
                <a:gd name="connsiteX392" fmla="*/ 2250091 w 3548538"/>
                <a:gd name="connsiteY392" fmla="*/ 1411510 h 4640103"/>
                <a:gd name="connsiteX393" fmla="*/ 2142649 w 3548538"/>
                <a:gd name="connsiteY393" fmla="*/ 1329785 h 4640103"/>
                <a:gd name="connsiteX394" fmla="*/ 2118170 w 3548538"/>
                <a:gd name="connsiteY394" fmla="*/ 1343311 h 4640103"/>
                <a:gd name="connsiteX395" fmla="*/ 2137982 w 3548538"/>
                <a:gd name="connsiteY395" fmla="*/ 1477613 h 4640103"/>
                <a:gd name="connsiteX396" fmla="*/ 2063686 w 3548538"/>
                <a:gd name="connsiteY396" fmla="*/ 1518190 h 4640103"/>
                <a:gd name="connsiteX397" fmla="*/ 2068735 w 3548538"/>
                <a:gd name="connsiteY397" fmla="*/ 1602010 h 4640103"/>
                <a:gd name="connsiteX398" fmla="*/ 2144649 w 3548538"/>
                <a:gd name="connsiteY398" fmla="*/ 1610963 h 4640103"/>
                <a:gd name="connsiteX399" fmla="*/ 2204466 w 3548538"/>
                <a:gd name="connsiteY399" fmla="*/ 1631537 h 4640103"/>
                <a:gd name="connsiteX400" fmla="*/ 2322481 w 3548538"/>
                <a:gd name="connsiteY400" fmla="*/ 1605153 h 4640103"/>
                <a:gd name="connsiteX401" fmla="*/ 2427446 w 3548538"/>
                <a:gd name="connsiteY401" fmla="*/ 1652016 h 4640103"/>
                <a:gd name="connsiteX402" fmla="*/ 2534793 w 3548538"/>
                <a:gd name="connsiteY402" fmla="*/ 1548956 h 4640103"/>
                <a:gd name="connsiteX403" fmla="*/ 2533936 w 3548538"/>
                <a:gd name="connsiteY403" fmla="*/ 1505712 h 4640103"/>
                <a:gd name="connsiteX404" fmla="*/ 2465261 w 3548538"/>
                <a:gd name="connsiteY404" fmla="*/ 1512570 h 4640103"/>
                <a:gd name="connsiteX405" fmla="*/ 2459641 w 3548538"/>
                <a:gd name="connsiteY405" fmla="*/ 1471898 h 4640103"/>
                <a:gd name="connsiteX406" fmla="*/ 2515743 w 3548538"/>
                <a:gd name="connsiteY406" fmla="*/ 1417034 h 4640103"/>
                <a:gd name="connsiteX407" fmla="*/ 2534793 w 3548538"/>
                <a:gd name="connsiteY407" fmla="*/ 1343216 h 4640103"/>
                <a:gd name="connsiteX408" fmla="*/ 2596896 w 3548538"/>
                <a:gd name="connsiteY408" fmla="*/ 1288352 h 4640103"/>
                <a:gd name="connsiteX409" fmla="*/ 2635091 w 3548538"/>
                <a:gd name="connsiteY409" fmla="*/ 1220153 h 4640103"/>
                <a:gd name="connsiteX410" fmla="*/ 2601849 w 3548538"/>
                <a:gd name="connsiteY410" fmla="*/ 1118426 h 4640103"/>
                <a:gd name="connsiteX411" fmla="*/ 2629567 w 3548538"/>
                <a:gd name="connsiteY411" fmla="*/ 1080516 h 4640103"/>
                <a:gd name="connsiteX412" fmla="*/ 2574227 w 3548538"/>
                <a:gd name="connsiteY412" fmla="*/ 1053465 h 4640103"/>
                <a:gd name="connsiteX413" fmla="*/ 2695861 w 3548538"/>
                <a:gd name="connsiteY413" fmla="*/ 1030129 h 4640103"/>
                <a:gd name="connsiteX414" fmla="*/ 2721483 w 3548538"/>
                <a:gd name="connsiteY414" fmla="*/ 985076 h 4640103"/>
                <a:gd name="connsiteX415" fmla="*/ 2804351 w 3548538"/>
                <a:gd name="connsiteY415" fmla="*/ 947738 h 4640103"/>
                <a:gd name="connsiteX416" fmla="*/ 2873026 w 3548538"/>
                <a:gd name="connsiteY416" fmla="*/ 754761 h 4640103"/>
                <a:gd name="connsiteX417" fmla="*/ 2938463 w 3548538"/>
                <a:gd name="connsiteY417" fmla="*/ 683990 h 4640103"/>
                <a:gd name="connsiteX418" fmla="*/ 3033236 w 3548538"/>
                <a:gd name="connsiteY418" fmla="*/ 524637 h 4640103"/>
                <a:gd name="connsiteX419" fmla="*/ 2945797 w 3548538"/>
                <a:gd name="connsiteY419" fmla="*/ 526066 h 4640103"/>
                <a:gd name="connsiteX420" fmla="*/ 2982087 w 3548538"/>
                <a:gd name="connsiteY420" fmla="*/ 464439 h 4640103"/>
                <a:gd name="connsiteX421" fmla="*/ 3079242 w 3548538"/>
                <a:gd name="connsiteY421" fmla="*/ 407194 h 4640103"/>
                <a:gd name="connsiteX422" fmla="*/ 3177254 w 3548538"/>
                <a:gd name="connsiteY422" fmla="*/ 279654 h 4640103"/>
                <a:gd name="connsiteX423" fmla="*/ 3178969 w 3548538"/>
                <a:gd name="connsiteY423" fmla="*/ 197548 h 4640103"/>
                <a:gd name="connsiteX424" fmla="*/ 3105436 w 3548538"/>
                <a:gd name="connsiteY424" fmla="*/ 110966 h 4640103"/>
                <a:gd name="connsiteX425" fmla="*/ 3019140 w 3548538"/>
                <a:gd name="connsiteY425" fmla="*/ 68961 h 4640103"/>
                <a:gd name="connsiteX426" fmla="*/ 2911793 w 3548538"/>
                <a:gd name="connsiteY426" fmla="*/ 42863 h 4640103"/>
                <a:gd name="connsiteX427" fmla="*/ 2824829 w 3548538"/>
                <a:gd name="connsiteY427" fmla="*/ 21526 h 4640103"/>
                <a:gd name="connsiteX428" fmla="*/ 2737866 w 3548538"/>
                <a:gd name="connsiteY428" fmla="*/ 0 h 4640103"/>
                <a:gd name="connsiteX429" fmla="*/ 2621947 w 3548538"/>
                <a:gd name="connsiteY429" fmla="*/ 56960 h 4640103"/>
                <a:gd name="connsiteX430" fmla="*/ 2600611 w 3548538"/>
                <a:gd name="connsiteY430" fmla="*/ 20764 h 4640103"/>
                <a:gd name="connsiteX431" fmla="*/ 2477834 w 3548538"/>
                <a:gd name="connsiteY431" fmla="*/ 34766 h 4640103"/>
                <a:gd name="connsiteX432" fmla="*/ 2405825 w 3548538"/>
                <a:gd name="connsiteY432" fmla="*/ 71628 h 4640103"/>
                <a:gd name="connsiteX433" fmla="*/ 2352770 w 3548538"/>
                <a:gd name="connsiteY433" fmla="*/ 123920 h 4640103"/>
                <a:gd name="connsiteX434" fmla="*/ 2322195 w 3548538"/>
                <a:gd name="connsiteY434" fmla="*/ 292132 h 4640103"/>
                <a:gd name="connsiteX435" fmla="*/ 2278857 w 3548538"/>
                <a:gd name="connsiteY435" fmla="*/ 206407 h 4640103"/>
                <a:gd name="connsiteX436" fmla="*/ 2229041 w 3548538"/>
                <a:gd name="connsiteY436" fmla="*/ 190024 h 4640103"/>
                <a:gd name="connsiteX437" fmla="*/ 2169986 w 3548538"/>
                <a:gd name="connsiteY437" fmla="*/ 304229 h 4640103"/>
                <a:gd name="connsiteX438" fmla="*/ 2091214 w 3548538"/>
                <a:gd name="connsiteY438" fmla="*/ 352235 h 4640103"/>
                <a:gd name="connsiteX439" fmla="*/ 2044351 w 3548538"/>
                <a:gd name="connsiteY439" fmla="*/ 361760 h 4640103"/>
                <a:gd name="connsiteX440" fmla="*/ 1984629 w 3548538"/>
                <a:gd name="connsiteY440" fmla="*/ 416719 h 4640103"/>
                <a:gd name="connsiteX441" fmla="*/ 1993392 w 3548538"/>
                <a:gd name="connsiteY441" fmla="*/ 511969 h 4640103"/>
                <a:gd name="connsiteX442" fmla="*/ 2040350 w 3548538"/>
                <a:gd name="connsiteY442" fmla="*/ 590741 h 4640103"/>
                <a:gd name="connsiteX443" fmla="*/ 3106103 w 3548538"/>
                <a:gd name="connsiteY443" fmla="*/ 4387120 h 4640103"/>
                <a:gd name="connsiteX444" fmla="*/ 3092006 w 3548538"/>
                <a:gd name="connsiteY444" fmla="*/ 4358735 h 4640103"/>
                <a:gd name="connsiteX445" fmla="*/ 3076861 w 3548538"/>
                <a:gd name="connsiteY445" fmla="*/ 4376833 h 4640103"/>
                <a:gd name="connsiteX446" fmla="*/ 3086862 w 3548538"/>
                <a:gd name="connsiteY446" fmla="*/ 4396359 h 4640103"/>
                <a:gd name="connsiteX447" fmla="*/ 3137821 w 3548538"/>
                <a:gd name="connsiteY447" fmla="*/ 4420934 h 4640103"/>
                <a:gd name="connsiteX448" fmla="*/ 3152680 w 3548538"/>
                <a:gd name="connsiteY448" fmla="*/ 4417219 h 4640103"/>
                <a:gd name="connsiteX449" fmla="*/ 3172397 w 3548538"/>
                <a:gd name="connsiteY449" fmla="*/ 4393502 h 4640103"/>
                <a:gd name="connsiteX450" fmla="*/ 3135154 w 3548538"/>
                <a:gd name="connsiteY450" fmla="*/ 4395121 h 4640103"/>
                <a:gd name="connsiteX451" fmla="*/ 3106103 w 3548538"/>
                <a:gd name="connsiteY451" fmla="*/ 4387120 h 4640103"/>
                <a:gd name="connsiteX452" fmla="*/ 2289620 w 3548538"/>
                <a:gd name="connsiteY452" fmla="*/ 3271552 h 4640103"/>
                <a:gd name="connsiteX453" fmla="*/ 2298383 w 3548538"/>
                <a:gd name="connsiteY453" fmla="*/ 3294888 h 4640103"/>
                <a:gd name="connsiteX454" fmla="*/ 2326767 w 3548538"/>
                <a:gd name="connsiteY454" fmla="*/ 3296888 h 4640103"/>
                <a:gd name="connsiteX455" fmla="*/ 2373821 w 3548538"/>
                <a:gd name="connsiteY455" fmla="*/ 3249073 h 4640103"/>
                <a:gd name="connsiteX456" fmla="*/ 2374678 w 3548538"/>
                <a:gd name="connsiteY456" fmla="*/ 3232023 h 4640103"/>
                <a:gd name="connsiteX457" fmla="*/ 2319528 w 3548538"/>
                <a:gd name="connsiteY457" fmla="*/ 3231166 h 4640103"/>
                <a:gd name="connsiteX458" fmla="*/ 2289620 w 3548538"/>
                <a:gd name="connsiteY458" fmla="*/ 3271552 h 4640103"/>
                <a:gd name="connsiteX459" fmla="*/ 3179636 w 3548538"/>
                <a:gd name="connsiteY459" fmla="*/ 4223385 h 4640103"/>
                <a:gd name="connsiteX460" fmla="*/ 3138583 w 3548538"/>
                <a:gd name="connsiteY460" fmla="*/ 4197573 h 4640103"/>
                <a:gd name="connsiteX461" fmla="*/ 3085719 w 3548538"/>
                <a:gd name="connsiteY461" fmla="*/ 4182047 h 4640103"/>
                <a:gd name="connsiteX462" fmla="*/ 3071813 w 3548538"/>
                <a:gd name="connsiteY462" fmla="*/ 4187285 h 4640103"/>
                <a:gd name="connsiteX463" fmla="*/ 3109151 w 3548538"/>
                <a:gd name="connsiteY463" fmla="*/ 4216527 h 4640103"/>
                <a:gd name="connsiteX464" fmla="*/ 3161252 w 3548538"/>
                <a:gd name="connsiteY464" fmla="*/ 4235768 h 4640103"/>
                <a:gd name="connsiteX465" fmla="*/ 3180779 w 3548538"/>
                <a:gd name="connsiteY465" fmla="*/ 4234720 h 4640103"/>
                <a:gd name="connsiteX466" fmla="*/ 3179636 w 3548538"/>
                <a:gd name="connsiteY466" fmla="*/ 4223385 h 4640103"/>
                <a:gd name="connsiteX467" fmla="*/ 3536157 w 3548538"/>
                <a:gd name="connsiteY467" fmla="*/ 4292060 h 4640103"/>
                <a:gd name="connsiteX468" fmla="*/ 3531013 w 3548538"/>
                <a:gd name="connsiteY468" fmla="*/ 4260057 h 4640103"/>
                <a:gd name="connsiteX469" fmla="*/ 3502914 w 3548538"/>
                <a:gd name="connsiteY469" fmla="*/ 4270439 h 4640103"/>
                <a:gd name="connsiteX470" fmla="*/ 3515392 w 3548538"/>
                <a:gd name="connsiteY470" fmla="*/ 4225862 h 4640103"/>
                <a:gd name="connsiteX471" fmla="*/ 3475292 w 3548538"/>
                <a:gd name="connsiteY471" fmla="*/ 4206907 h 4640103"/>
                <a:gd name="connsiteX472" fmla="*/ 3456813 w 3548538"/>
                <a:gd name="connsiteY472" fmla="*/ 4221861 h 4640103"/>
                <a:gd name="connsiteX473" fmla="*/ 3421190 w 3548538"/>
                <a:gd name="connsiteY473" fmla="*/ 4205002 h 4640103"/>
                <a:gd name="connsiteX474" fmla="*/ 3435287 w 3548538"/>
                <a:gd name="connsiteY474" fmla="*/ 4183380 h 4640103"/>
                <a:gd name="connsiteX475" fmla="*/ 3408331 w 3548538"/>
                <a:gd name="connsiteY475" fmla="*/ 4170045 h 4640103"/>
                <a:gd name="connsiteX476" fmla="*/ 3382137 w 3548538"/>
                <a:gd name="connsiteY476" fmla="*/ 4191095 h 4640103"/>
                <a:gd name="connsiteX477" fmla="*/ 3408712 w 3548538"/>
                <a:gd name="connsiteY477" fmla="*/ 4136327 h 4640103"/>
                <a:gd name="connsiteX478" fmla="*/ 3430143 w 3548538"/>
                <a:gd name="connsiteY478" fmla="*/ 4096226 h 4640103"/>
                <a:gd name="connsiteX479" fmla="*/ 3437954 w 3548538"/>
                <a:gd name="connsiteY479" fmla="*/ 4078796 h 4640103"/>
                <a:gd name="connsiteX480" fmla="*/ 3419285 w 3548538"/>
                <a:gd name="connsiteY480" fmla="*/ 4075938 h 4640103"/>
                <a:gd name="connsiteX481" fmla="*/ 3384423 w 3548538"/>
                <a:gd name="connsiteY481" fmla="*/ 4098131 h 4640103"/>
                <a:gd name="connsiteX482" fmla="*/ 3359563 w 3548538"/>
                <a:gd name="connsiteY482" fmla="*/ 4134326 h 4640103"/>
                <a:gd name="connsiteX483" fmla="*/ 3318034 w 3548538"/>
                <a:gd name="connsiteY483" fmla="*/ 4233386 h 4640103"/>
                <a:gd name="connsiteX484" fmla="*/ 3284220 w 3548538"/>
                <a:gd name="connsiteY484" fmla="*/ 4270058 h 4640103"/>
                <a:gd name="connsiteX485" fmla="*/ 3301651 w 3548538"/>
                <a:gd name="connsiteY485" fmla="*/ 4286441 h 4640103"/>
                <a:gd name="connsiteX486" fmla="*/ 3276600 w 3548538"/>
                <a:gd name="connsiteY486" fmla="*/ 4307586 h 4640103"/>
                <a:gd name="connsiteX487" fmla="*/ 3282791 w 3548538"/>
                <a:gd name="connsiteY487" fmla="*/ 4325208 h 4640103"/>
                <a:gd name="connsiteX488" fmla="*/ 3360706 w 3548538"/>
                <a:gd name="connsiteY488" fmla="*/ 4327017 h 4640103"/>
                <a:gd name="connsiteX489" fmla="*/ 3403854 w 3548538"/>
                <a:gd name="connsiteY489" fmla="*/ 4323493 h 4640103"/>
                <a:gd name="connsiteX490" fmla="*/ 3442430 w 3548538"/>
                <a:gd name="connsiteY490" fmla="*/ 4337876 h 4640103"/>
                <a:gd name="connsiteX491" fmla="*/ 3414046 w 3548538"/>
                <a:gd name="connsiteY491" fmla="*/ 4365593 h 4640103"/>
                <a:gd name="connsiteX492" fmla="*/ 3438049 w 3548538"/>
                <a:gd name="connsiteY492" fmla="*/ 4367594 h 4640103"/>
                <a:gd name="connsiteX493" fmla="*/ 3484626 w 3548538"/>
                <a:gd name="connsiteY493" fmla="*/ 4316349 h 4640103"/>
                <a:gd name="connsiteX494" fmla="*/ 3495770 w 3548538"/>
                <a:gd name="connsiteY494" fmla="*/ 4323874 h 4640103"/>
                <a:gd name="connsiteX495" fmla="*/ 3487103 w 3548538"/>
                <a:gd name="connsiteY495" fmla="*/ 4372070 h 4640103"/>
                <a:gd name="connsiteX496" fmla="*/ 3513487 w 3548538"/>
                <a:gd name="connsiteY496" fmla="*/ 4383119 h 4640103"/>
                <a:gd name="connsiteX497" fmla="*/ 3531680 w 3548538"/>
                <a:gd name="connsiteY497" fmla="*/ 4380929 h 4640103"/>
                <a:gd name="connsiteX498" fmla="*/ 3548539 w 3548538"/>
                <a:gd name="connsiteY498" fmla="*/ 4329113 h 4640103"/>
                <a:gd name="connsiteX499" fmla="*/ 3536157 w 3548538"/>
                <a:gd name="connsiteY499" fmla="*/ 4292060 h 4640103"/>
                <a:gd name="connsiteX500" fmla="*/ 3232499 w 3548538"/>
                <a:gd name="connsiteY500" fmla="*/ 4360260 h 4640103"/>
                <a:gd name="connsiteX501" fmla="*/ 3192209 w 3548538"/>
                <a:gd name="connsiteY501" fmla="*/ 4425601 h 4640103"/>
                <a:gd name="connsiteX502" fmla="*/ 3125819 w 3548538"/>
                <a:gd name="connsiteY502" fmla="*/ 4433888 h 4640103"/>
                <a:gd name="connsiteX503" fmla="*/ 3073623 w 3548538"/>
                <a:gd name="connsiteY503" fmla="*/ 4405122 h 4640103"/>
                <a:gd name="connsiteX504" fmla="*/ 3060478 w 3548538"/>
                <a:gd name="connsiteY504" fmla="*/ 4361117 h 4640103"/>
                <a:gd name="connsiteX505" fmla="*/ 3047715 w 3548538"/>
                <a:gd name="connsiteY505" fmla="*/ 4297204 h 4640103"/>
                <a:gd name="connsiteX506" fmla="*/ 3085624 w 3548538"/>
                <a:gd name="connsiteY506" fmla="*/ 4256723 h 4640103"/>
                <a:gd name="connsiteX507" fmla="*/ 3050096 w 3548538"/>
                <a:gd name="connsiteY507" fmla="*/ 4226814 h 4640103"/>
                <a:gd name="connsiteX508" fmla="*/ 2989993 w 3548538"/>
                <a:gd name="connsiteY508" fmla="*/ 4232910 h 4640103"/>
                <a:gd name="connsiteX509" fmla="*/ 2905792 w 3548538"/>
                <a:gd name="connsiteY509" fmla="*/ 4283488 h 4640103"/>
                <a:gd name="connsiteX510" fmla="*/ 2841308 w 3548538"/>
                <a:gd name="connsiteY510" fmla="*/ 4361593 h 4640103"/>
                <a:gd name="connsiteX511" fmla="*/ 2807208 w 3548538"/>
                <a:gd name="connsiteY511" fmla="*/ 4371213 h 4640103"/>
                <a:gd name="connsiteX512" fmla="*/ 2853404 w 3548538"/>
                <a:gd name="connsiteY512" fmla="*/ 4316730 h 4640103"/>
                <a:gd name="connsiteX513" fmla="*/ 2911316 w 3548538"/>
                <a:gd name="connsiteY513" fmla="*/ 4236911 h 4640103"/>
                <a:gd name="connsiteX514" fmla="*/ 2962561 w 3548538"/>
                <a:gd name="connsiteY514" fmla="*/ 4209669 h 4640103"/>
                <a:gd name="connsiteX515" fmla="*/ 2996184 w 3548538"/>
                <a:gd name="connsiteY515" fmla="*/ 4165092 h 4640103"/>
                <a:gd name="connsiteX516" fmla="*/ 3037808 w 3548538"/>
                <a:gd name="connsiteY516" fmla="*/ 4160711 h 4640103"/>
                <a:gd name="connsiteX517" fmla="*/ 3098102 w 3548538"/>
                <a:gd name="connsiteY517" fmla="*/ 4161187 h 4640103"/>
                <a:gd name="connsiteX518" fmla="*/ 3184017 w 3548538"/>
                <a:gd name="connsiteY518" fmla="*/ 4174331 h 4640103"/>
                <a:gd name="connsiteX519" fmla="*/ 3251930 w 3548538"/>
                <a:gd name="connsiteY519" fmla="*/ 4164235 h 4640103"/>
                <a:gd name="connsiteX520" fmla="*/ 3302508 w 3548538"/>
                <a:gd name="connsiteY520" fmla="*/ 4112324 h 4640103"/>
                <a:gd name="connsiteX521" fmla="*/ 3368707 w 3548538"/>
                <a:gd name="connsiteY521" fmla="*/ 4089559 h 4640103"/>
                <a:gd name="connsiteX522" fmla="*/ 3397568 w 3548538"/>
                <a:gd name="connsiteY522" fmla="*/ 4066890 h 4640103"/>
                <a:gd name="connsiteX523" fmla="*/ 3426714 w 3548538"/>
                <a:gd name="connsiteY523" fmla="*/ 4042410 h 4640103"/>
                <a:gd name="connsiteX524" fmla="*/ 3423761 w 3548538"/>
                <a:gd name="connsiteY524" fmla="*/ 3968115 h 4640103"/>
                <a:gd name="connsiteX525" fmla="*/ 3407664 w 3548538"/>
                <a:gd name="connsiteY525" fmla="*/ 3942683 h 4640103"/>
                <a:gd name="connsiteX526" fmla="*/ 3376422 w 3548538"/>
                <a:gd name="connsiteY526" fmla="*/ 3933730 h 4640103"/>
                <a:gd name="connsiteX527" fmla="*/ 3360515 w 3548538"/>
                <a:gd name="connsiteY527" fmla="*/ 3875723 h 4640103"/>
                <a:gd name="connsiteX528" fmla="*/ 3334703 w 3548538"/>
                <a:gd name="connsiteY528" fmla="*/ 3853529 h 4640103"/>
                <a:gd name="connsiteX529" fmla="*/ 3270695 w 3548538"/>
                <a:gd name="connsiteY529" fmla="*/ 3835432 h 4640103"/>
                <a:gd name="connsiteX530" fmla="*/ 3234595 w 3548538"/>
                <a:gd name="connsiteY530" fmla="*/ 3795046 h 4640103"/>
                <a:gd name="connsiteX531" fmla="*/ 3181160 w 3548538"/>
                <a:gd name="connsiteY531" fmla="*/ 3754565 h 4640103"/>
                <a:gd name="connsiteX532" fmla="*/ 3197352 w 3548538"/>
                <a:gd name="connsiteY532" fmla="*/ 3708749 h 4640103"/>
                <a:gd name="connsiteX533" fmla="*/ 3152966 w 3548538"/>
                <a:gd name="connsiteY533" fmla="*/ 3619119 h 4640103"/>
                <a:gd name="connsiteX534" fmla="*/ 3100674 w 3548538"/>
                <a:gd name="connsiteY534" fmla="*/ 3520345 h 4640103"/>
                <a:gd name="connsiteX535" fmla="*/ 3069432 w 3548538"/>
                <a:gd name="connsiteY535" fmla="*/ 3449003 h 4640103"/>
                <a:gd name="connsiteX536" fmla="*/ 3042857 w 3548538"/>
                <a:gd name="connsiteY536" fmla="*/ 3486436 h 4640103"/>
                <a:gd name="connsiteX537" fmla="*/ 3004471 w 3548538"/>
                <a:gd name="connsiteY537" fmla="*/ 3573113 h 4640103"/>
                <a:gd name="connsiteX538" fmla="*/ 2946083 w 3548538"/>
                <a:gd name="connsiteY538" fmla="*/ 3615690 h 4640103"/>
                <a:gd name="connsiteX539" fmla="*/ 2916936 w 3548538"/>
                <a:gd name="connsiteY539" fmla="*/ 3570446 h 4640103"/>
                <a:gd name="connsiteX540" fmla="*/ 2880265 w 3548538"/>
                <a:gd name="connsiteY540" fmla="*/ 3558350 h 4640103"/>
                <a:gd name="connsiteX541" fmla="*/ 2866930 w 3548538"/>
                <a:gd name="connsiteY541" fmla="*/ 3458242 h 4640103"/>
                <a:gd name="connsiteX542" fmla="*/ 2868168 w 3548538"/>
                <a:gd name="connsiteY542" fmla="*/ 3389567 h 4640103"/>
                <a:gd name="connsiteX543" fmla="*/ 2796540 w 3548538"/>
                <a:gd name="connsiteY543" fmla="*/ 3383280 h 4640103"/>
                <a:gd name="connsiteX544" fmla="*/ 2784348 w 3548538"/>
                <a:gd name="connsiteY544" fmla="*/ 3350800 h 4640103"/>
                <a:gd name="connsiteX545" fmla="*/ 2734913 w 3548538"/>
                <a:gd name="connsiteY545" fmla="*/ 3301556 h 4640103"/>
                <a:gd name="connsiteX546" fmla="*/ 2697480 w 3548538"/>
                <a:gd name="connsiteY546" fmla="*/ 3272314 h 4640103"/>
                <a:gd name="connsiteX547" fmla="*/ 2664238 w 3548538"/>
                <a:gd name="connsiteY547" fmla="*/ 3294983 h 4640103"/>
                <a:gd name="connsiteX548" fmla="*/ 2622899 w 3548538"/>
                <a:gd name="connsiteY548" fmla="*/ 3286601 h 4640103"/>
                <a:gd name="connsiteX549" fmla="*/ 2554034 w 3548538"/>
                <a:gd name="connsiteY549" fmla="*/ 3262979 h 4640103"/>
                <a:gd name="connsiteX550" fmla="*/ 2526030 w 3548538"/>
                <a:gd name="connsiteY550" fmla="*/ 3282982 h 4640103"/>
                <a:gd name="connsiteX551" fmla="*/ 2539460 w 3548538"/>
                <a:gd name="connsiteY551" fmla="*/ 3414427 h 4640103"/>
                <a:gd name="connsiteX552" fmla="*/ 2556986 w 3548538"/>
                <a:gd name="connsiteY552" fmla="*/ 3487674 h 4640103"/>
                <a:gd name="connsiteX553" fmla="*/ 2509552 w 3548538"/>
                <a:gd name="connsiteY553" fmla="*/ 3570065 h 4640103"/>
                <a:gd name="connsiteX554" fmla="*/ 2558320 w 3548538"/>
                <a:gd name="connsiteY554" fmla="*/ 3627692 h 4640103"/>
                <a:gd name="connsiteX555" fmla="*/ 2585561 w 3548538"/>
                <a:gd name="connsiteY555" fmla="*/ 3691319 h 4640103"/>
                <a:gd name="connsiteX556" fmla="*/ 2588800 w 3548538"/>
                <a:gd name="connsiteY556" fmla="*/ 3740373 h 4640103"/>
                <a:gd name="connsiteX557" fmla="*/ 2566511 w 3548538"/>
                <a:gd name="connsiteY557" fmla="*/ 3790569 h 4640103"/>
                <a:gd name="connsiteX558" fmla="*/ 2520982 w 3548538"/>
                <a:gd name="connsiteY558" fmla="*/ 3840194 h 4640103"/>
                <a:gd name="connsiteX559" fmla="*/ 2456688 w 3548538"/>
                <a:gd name="connsiteY559" fmla="*/ 3872865 h 4640103"/>
                <a:gd name="connsiteX560" fmla="*/ 2484977 w 3548538"/>
                <a:gd name="connsiteY560" fmla="*/ 3909060 h 4640103"/>
                <a:gd name="connsiteX561" fmla="*/ 2505932 w 3548538"/>
                <a:gd name="connsiteY561" fmla="*/ 4015073 h 4640103"/>
                <a:gd name="connsiteX562" fmla="*/ 2484215 w 3548538"/>
                <a:gd name="connsiteY562" fmla="*/ 4082034 h 4640103"/>
                <a:gd name="connsiteX563" fmla="*/ 2453259 w 3548538"/>
                <a:gd name="connsiteY563" fmla="*/ 4102894 h 4640103"/>
                <a:gd name="connsiteX564" fmla="*/ 2393537 w 3548538"/>
                <a:gd name="connsiteY564" fmla="*/ 4041553 h 4640103"/>
                <a:gd name="connsiteX565" fmla="*/ 2364486 w 3548538"/>
                <a:gd name="connsiteY565" fmla="*/ 3967544 h 4640103"/>
                <a:gd name="connsiteX566" fmla="*/ 2352008 w 3548538"/>
                <a:gd name="connsiteY566" fmla="*/ 3899344 h 4640103"/>
                <a:gd name="connsiteX567" fmla="*/ 2358581 w 3548538"/>
                <a:gd name="connsiteY567" fmla="*/ 3839242 h 4640103"/>
                <a:gd name="connsiteX568" fmla="*/ 2314861 w 3548538"/>
                <a:gd name="connsiteY568" fmla="*/ 3832479 h 4640103"/>
                <a:gd name="connsiteX569" fmla="*/ 2248567 w 3548538"/>
                <a:gd name="connsiteY569" fmla="*/ 3828383 h 4640103"/>
                <a:gd name="connsiteX570" fmla="*/ 2205990 w 3548538"/>
                <a:gd name="connsiteY570" fmla="*/ 3798570 h 4640103"/>
                <a:gd name="connsiteX571" fmla="*/ 2155698 w 3548538"/>
                <a:gd name="connsiteY571" fmla="*/ 3778949 h 4640103"/>
                <a:gd name="connsiteX572" fmla="*/ 2126933 w 3548538"/>
                <a:gd name="connsiteY572" fmla="*/ 3744849 h 4640103"/>
                <a:gd name="connsiteX573" fmla="*/ 2086737 w 3548538"/>
                <a:gd name="connsiteY573" fmla="*/ 3717131 h 4640103"/>
                <a:gd name="connsiteX574" fmla="*/ 2012061 w 3548538"/>
                <a:gd name="connsiteY574" fmla="*/ 3685223 h 4640103"/>
                <a:gd name="connsiteX575" fmla="*/ 1955864 w 3548538"/>
                <a:gd name="connsiteY575" fmla="*/ 3699796 h 4640103"/>
                <a:gd name="connsiteX576" fmla="*/ 1937099 w 3548538"/>
                <a:gd name="connsiteY576" fmla="*/ 3643217 h 4640103"/>
                <a:gd name="connsiteX577" fmla="*/ 1919002 w 3548538"/>
                <a:gd name="connsiteY577" fmla="*/ 3571780 h 4640103"/>
                <a:gd name="connsiteX578" fmla="*/ 1859947 w 3548538"/>
                <a:gd name="connsiteY578" fmla="*/ 3558826 h 4640103"/>
                <a:gd name="connsiteX579" fmla="*/ 1862138 w 3548538"/>
                <a:gd name="connsiteY579" fmla="*/ 3467005 h 4640103"/>
                <a:gd name="connsiteX580" fmla="*/ 1877663 w 3548538"/>
                <a:gd name="connsiteY580" fmla="*/ 3402806 h 4640103"/>
                <a:gd name="connsiteX581" fmla="*/ 1921193 w 3548538"/>
                <a:gd name="connsiteY581" fmla="*/ 3308223 h 4640103"/>
                <a:gd name="connsiteX582" fmla="*/ 1970342 w 3548538"/>
                <a:gd name="connsiteY582" fmla="*/ 3238024 h 4640103"/>
                <a:gd name="connsiteX583" fmla="*/ 2017109 w 3548538"/>
                <a:gd name="connsiteY583" fmla="*/ 3226975 h 4640103"/>
                <a:gd name="connsiteX584" fmla="*/ 2019776 w 3548538"/>
                <a:gd name="connsiteY584" fmla="*/ 3168968 h 4640103"/>
                <a:gd name="connsiteX585" fmla="*/ 2051494 w 3548538"/>
                <a:gd name="connsiteY585" fmla="*/ 3130582 h 4640103"/>
                <a:gd name="connsiteX586" fmla="*/ 2109026 w 3548538"/>
                <a:gd name="connsiteY586" fmla="*/ 3124486 h 4640103"/>
                <a:gd name="connsiteX587" fmla="*/ 2155603 w 3548538"/>
                <a:gd name="connsiteY587" fmla="*/ 3061526 h 4640103"/>
                <a:gd name="connsiteX588" fmla="*/ 2167319 w 3548538"/>
                <a:gd name="connsiteY588" fmla="*/ 3019997 h 4640103"/>
                <a:gd name="connsiteX589" fmla="*/ 2206085 w 3548538"/>
                <a:gd name="connsiteY589" fmla="*/ 2937986 h 4640103"/>
                <a:gd name="connsiteX590" fmla="*/ 2218087 w 3548538"/>
                <a:gd name="connsiteY590" fmla="*/ 2887885 h 4640103"/>
                <a:gd name="connsiteX591" fmla="*/ 2259616 w 3548538"/>
                <a:gd name="connsiteY591" fmla="*/ 2918079 h 4640103"/>
                <a:gd name="connsiteX592" fmla="*/ 2315432 w 3548538"/>
                <a:gd name="connsiteY592" fmla="*/ 2902649 h 4640103"/>
                <a:gd name="connsiteX593" fmla="*/ 2394109 w 3548538"/>
                <a:gd name="connsiteY593" fmla="*/ 2831497 h 4640103"/>
                <a:gd name="connsiteX594" fmla="*/ 2399252 w 3548538"/>
                <a:gd name="connsiteY594" fmla="*/ 2780824 h 4640103"/>
                <a:gd name="connsiteX595" fmla="*/ 2370963 w 3548538"/>
                <a:gd name="connsiteY595" fmla="*/ 2723769 h 4640103"/>
                <a:gd name="connsiteX596" fmla="*/ 2400872 w 3548538"/>
                <a:gd name="connsiteY596" fmla="*/ 2665667 h 4640103"/>
                <a:gd name="connsiteX597" fmla="*/ 2398490 w 3548538"/>
                <a:gd name="connsiteY597" fmla="*/ 2610326 h 4640103"/>
                <a:gd name="connsiteX598" fmla="*/ 2344579 w 3548538"/>
                <a:gd name="connsiteY598" fmla="*/ 2553653 h 4640103"/>
                <a:gd name="connsiteX599" fmla="*/ 2285238 w 3548538"/>
                <a:gd name="connsiteY599" fmla="*/ 2536603 h 4640103"/>
                <a:gd name="connsiteX600" fmla="*/ 2228183 w 3548538"/>
                <a:gd name="connsiteY600" fmla="*/ 2527649 h 4640103"/>
                <a:gd name="connsiteX601" fmla="*/ 2225993 w 3548538"/>
                <a:gd name="connsiteY601" fmla="*/ 2652522 h 4640103"/>
                <a:gd name="connsiteX602" fmla="*/ 2196656 w 3548538"/>
                <a:gd name="connsiteY602" fmla="*/ 2746439 h 4640103"/>
                <a:gd name="connsiteX603" fmla="*/ 2154746 w 3548538"/>
                <a:gd name="connsiteY603" fmla="*/ 2822448 h 4640103"/>
                <a:gd name="connsiteX604" fmla="*/ 2115884 w 3548538"/>
                <a:gd name="connsiteY604" fmla="*/ 2751582 h 4640103"/>
                <a:gd name="connsiteX605" fmla="*/ 2127885 w 3548538"/>
                <a:gd name="connsiteY605" fmla="*/ 2671286 h 4640103"/>
                <a:gd name="connsiteX606" fmla="*/ 2079879 w 3548538"/>
                <a:gd name="connsiteY606" fmla="*/ 2599373 h 4640103"/>
                <a:gd name="connsiteX607" fmla="*/ 2026158 w 3548538"/>
                <a:gd name="connsiteY607" fmla="*/ 2686622 h 4640103"/>
                <a:gd name="connsiteX608" fmla="*/ 2026349 w 3548538"/>
                <a:gd name="connsiteY608" fmla="*/ 2572131 h 4640103"/>
                <a:gd name="connsiteX609" fmla="*/ 1951673 w 3548538"/>
                <a:gd name="connsiteY609" fmla="*/ 2548795 h 4640103"/>
                <a:gd name="connsiteX610" fmla="*/ 1987296 w 3548538"/>
                <a:gd name="connsiteY610" fmla="*/ 2491264 h 4640103"/>
                <a:gd name="connsiteX611" fmla="*/ 1932718 w 3548538"/>
                <a:gd name="connsiteY611" fmla="*/ 2353913 h 4640103"/>
                <a:gd name="connsiteX612" fmla="*/ 1892046 w 3548538"/>
                <a:gd name="connsiteY612" fmla="*/ 2298002 h 4640103"/>
                <a:gd name="connsiteX613" fmla="*/ 1839087 w 3548538"/>
                <a:gd name="connsiteY613" fmla="*/ 2277332 h 4640103"/>
                <a:gd name="connsiteX614" fmla="*/ 1791557 w 3548538"/>
                <a:gd name="connsiteY614" fmla="*/ 2369439 h 4640103"/>
                <a:gd name="connsiteX615" fmla="*/ 1788319 w 3548538"/>
                <a:gd name="connsiteY615" fmla="*/ 2503265 h 4640103"/>
                <a:gd name="connsiteX616" fmla="*/ 1835182 w 3548538"/>
                <a:gd name="connsiteY616" fmla="*/ 2550414 h 4640103"/>
                <a:gd name="connsiteX617" fmla="*/ 1878235 w 3548538"/>
                <a:gd name="connsiteY617" fmla="*/ 2620709 h 4640103"/>
                <a:gd name="connsiteX618" fmla="*/ 1860042 w 3548538"/>
                <a:gd name="connsiteY618" fmla="*/ 2731103 h 4640103"/>
                <a:gd name="connsiteX619" fmla="*/ 1827752 w 3548538"/>
                <a:gd name="connsiteY619" fmla="*/ 2728246 h 4640103"/>
                <a:gd name="connsiteX620" fmla="*/ 1802225 w 3548538"/>
                <a:gd name="connsiteY620" fmla="*/ 2812542 h 4640103"/>
                <a:gd name="connsiteX621" fmla="*/ 1802511 w 3548538"/>
                <a:gd name="connsiteY621" fmla="*/ 2712244 h 4640103"/>
                <a:gd name="connsiteX622" fmla="*/ 1740313 w 3548538"/>
                <a:gd name="connsiteY622" fmla="*/ 2675287 h 4640103"/>
                <a:gd name="connsiteX623" fmla="*/ 1704594 w 3548538"/>
                <a:gd name="connsiteY623" fmla="*/ 2694432 h 4640103"/>
                <a:gd name="connsiteX624" fmla="*/ 1709261 w 3548538"/>
                <a:gd name="connsiteY624" fmla="*/ 2761393 h 4640103"/>
                <a:gd name="connsiteX625" fmla="*/ 1650683 w 3548538"/>
                <a:gd name="connsiteY625" fmla="*/ 2758821 h 4640103"/>
                <a:gd name="connsiteX626" fmla="*/ 1588294 w 3548538"/>
                <a:gd name="connsiteY626" fmla="*/ 2775585 h 4640103"/>
                <a:gd name="connsiteX627" fmla="*/ 1517333 w 3548538"/>
                <a:gd name="connsiteY627" fmla="*/ 2727579 h 4640103"/>
                <a:gd name="connsiteX628" fmla="*/ 1472470 w 3548538"/>
                <a:gd name="connsiteY628" fmla="*/ 2736152 h 4640103"/>
                <a:gd name="connsiteX629" fmla="*/ 1432084 w 3548538"/>
                <a:gd name="connsiteY629" fmla="*/ 2677192 h 4640103"/>
                <a:gd name="connsiteX630" fmla="*/ 1399699 w 3548538"/>
                <a:gd name="connsiteY630" fmla="*/ 2650808 h 4640103"/>
                <a:gd name="connsiteX631" fmla="*/ 1367600 w 3548538"/>
                <a:gd name="connsiteY631" fmla="*/ 2661857 h 4640103"/>
                <a:gd name="connsiteX632" fmla="*/ 1318736 w 3548538"/>
                <a:gd name="connsiteY632" fmla="*/ 2666905 h 4640103"/>
                <a:gd name="connsiteX633" fmla="*/ 1292828 w 3548538"/>
                <a:gd name="connsiteY633" fmla="*/ 2704338 h 4640103"/>
                <a:gd name="connsiteX634" fmla="*/ 1333786 w 3548538"/>
                <a:gd name="connsiteY634" fmla="*/ 2749963 h 4640103"/>
                <a:gd name="connsiteX635" fmla="*/ 1290066 w 3548538"/>
                <a:gd name="connsiteY635" fmla="*/ 2803303 h 4640103"/>
                <a:gd name="connsiteX636" fmla="*/ 1247204 w 3548538"/>
                <a:gd name="connsiteY636" fmla="*/ 2739961 h 4640103"/>
                <a:gd name="connsiteX637" fmla="*/ 1213009 w 3548538"/>
                <a:gd name="connsiteY637" fmla="*/ 2758631 h 4640103"/>
                <a:gd name="connsiteX638" fmla="*/ 1104614 w 3548538"/>
                <a:gd name="connsiteY638" fmla="*/ 2771108 h 4640103"/>
                <a:gd name="connsiteX639" fmla="*/ 1032034 w 3548538"/>
                <a:gd name="connsiteY639" fmla="*/ 2748344 h 4640103"/>
                <a:gd name="connsiteX640" fmla="*/ 1088517 w 3548538"/>
                <a:gd name="connsiteY640" fmla="*/ 2694813 h 4640103"/>
                <a:gd name="connsiteX641" fmla="*/ 1034320 w 3548538"/>
                <a:gd name="connsiteY641" fmla="*/ 2638901 h 4640103"/>
                <a:gd name="connsiteX642" fmla="*/ 994982 w 3548538"/>
                <a:gd name="connsiteY642" fmla="*/ 2646045 h 4640103"/>
                <a:gd name="connsiteX643" fmla="*/ 939737 w 3548538"/>
                <a:gd name="connsiteY643" fmla="*/ 2627090 h 4640103"/>
                <a:gd name="connsiteX644" fmla="*/ 845725 w 3548538"/>
                <a:gd name="connsiteY644" fmla="*/ 2585657 h 4640103"/>
                <a:gd name="connsiteX645" fmla="*/ 784288 w 3548538"/>
                <a:gd name="connsiteY645" fmla="*/ 2537365 h 4640103"/>
                <a:gd name="connsiteX646" fmla="*/ 735616 w 3548538"/>
                <a:gd name="connsiteY646" fmla="*/ 2530602 h 4640103"/>
                <a:gd name="connsiteX647" fmla="*/ 720471 w 3548538"/>
                <a:gd name="connsiteY647" fmla="*/ 2564321 h 4640103"/>
                <a:gd name="connsiteX648" fmla="*/ 671132 w 3548538"/>
                <a:gd name="connsiteY648" fmla="*/ 2583085 h 4640103"/>
                <a:gd name="connsiteX649" fmla="*/ 665702 w 3548538"/>
                <a:gd name="connsiteY649" fmla="*/ 2494979 h 4640103"/>
                <a:gd name="connsiteX650" fmla="*/ 612267 w 3548538"/>
                <a:gd name="connsiteY650" fmla="*/ 2573846 h 4640103"/>
                <a:gd name="connsiteX651" fmla="*/ 544354 w 3548538"/>
                <a:gd name="connsiteY651" fmla="*/ 2468975 h 4640103"/>
                <a:gd name="connsiteX652" fmla="*/ 516636 w 3548538"/>
                <a:gd name="connsiteY652" fmla="*/ 2456212 h 4640103"/>
                <a:gd name="connsiteX653" fmla="*/ 507683 w 3548538"/>
                <a:gd name="connsiteY653" fmla="*/ 2512124 h 4640103"/>
                <a:gd name="connsiteX654" fmla="*/ 477679 w 3548538"/>
                <a:gd name="connsiteY654" fmla="*/ 2539365 h 4640103"/>
                <a:gd name="connsiteX655" fmla="*/ 450056 w 3548538"/>
                <a:gd name="connsiteY655" fmla="*/ 2490788 h 4640103"/>
                <a:gd name="connsiteX656" fmla="*/ 384334 w 3548538"/>
                <a:gd name="connsiteY656" fmla="*/ 2520125 h 4640103"/>
                <a:gd name="connsiteX657" fmla="*/ 324136 w 3548538"/>
                <a:gd name="connsiteY657" fmla="*/ 2570988 h 4640103"/>
                <a:gd name="connsiteX658" fmla="*/ 264509 w 3548538"/>
                <a:gd name="connsiteY658" fmla="*/ 2556986 h 4640103"/>
                <a:gd name="connsiteX659" fmla="*/ 215837 w 3548538"/>
                <a:gd name="connsiteY659" fmla="*/ 2592705 h 4640103"/>
                <a:gd name="connsiteX660" fmla="*/ 180594 w 3548538"/>
                <a:gd name="connsiteY660" fmla="*/ 2639663 h 4640103"/>
                <a:gd name="connsiteX661" fmla="*/ 138684 w 3548538"/>
                <a:gd name="connsiteY661" fmla="*/ 2629376 h 4640103"/>
                <a:gd name="connsiteX662" fmla="*/ 75438 w 3548538"/>
                <a:gd name="connsiteY662" fmla="*/ 2574893 h 4640103"/>
                <a:gd name="connsiteX663" fmla="*/ 476 w 3548538"/>
                <a:gd name="connsiteY663" fmla="*/ 2547176 h 4640103"/>
                <a:gd name="connsiteX664" fmla="*/ 191 w 3548538"/>
                <a:gd name="connsiteY664" fmla="*/ 2943225 h 4640103"/>
                <a:gd name="connsiteX665" fmla="*/ 0 w 3548538"/>
                <a:gd name="connsiteY665" fmla="*/ 3450812 h 4640103"/>
                <a:gd name="connsiteX666" fmla="*/ 39529 w 3548538"/>
                <a:gd name="connsiteY666" fmla="*/ 3453194 h 4640103"/>
                <a:gd name="connsiteX667" fmla="*/ 78677 w 3548538"/>
                <a:gd name="connsiteY667" fmla="*/ 3475482 h 4640103"/>
                <a:gd name="connsiteX668" fmla="*/ 106680 w 3548538"/>
                <a:gd name="connsiteY668" fmla="*/ 3510344 h 4640103"/>
                <a:gd name="connsiteX669" fmla="*/ 142399 w 3548538"/>
                <a:gd name="connsiteY669" fmla="*/ 3561874 h 4640103"/>
                <a:gd name="connsiteX670" fmla="*/ 181451 w 3548538"/>
                <a:gd name="connsiteY670" fmla="*/ 3518154 h 4640103"/>
                <a:gd name="connsiteX671" fmla="*/ 221742 w 3548538"/>
                <a:gd name="connsiteY671" fmla="*/ 3492436 h 4640103"/>
                <a:gd name="connsiteX672" fmla="*/ 243078 w 3548538"/>
                <a:gd name="connsiteY672" fmla="*/ 3533299 h 4640103"/>
                <a:gd name="connsiteX673" fmla="*/ 270129 w 3548538"/>
                <a:gd name="connsiteY673" fmla="*/ 3565208 h 4640103"/>
                <a:gd name="connsiteX674" fmla="*/ 306896 w 3548538"/>
                <a:gd name="connsiteY674" fmla="*/ 3599974 h 4640103"/>
                <a:gd name="connsiteX675" fmla="*/ 332042 w 3548538"/>
                <a:gd name="connsiteY675" fmla="*/ 3654361 h 4640103"/>
                <a:gd name="connsiteX676" fmla="*/ 373094 w 3548538"/>
                <a:gd name="connsiteY676" fmla="*/ 3738563 h 4640103"/>
                <a:gd name="connsiteX677" fmla="*/ 441388 w 3548538"/>
                <a:gd name="connsiteY677" fmla="*/ 3784473 h 4640103"/>
                <a:gd name="connsiteX678" fmla="*/ 442532 w 3548538"/>
                <a:gd name="connsiteY678" fmla="*/ 3829241 h 4640103"/>
                <a:gd name="connsiteX679" fmla="*/ 420243 w 3548538"/>
                <a:gd name="connsiteY679" fmla="*/ 3862959 h 4640103"/>
                <a:gd name="connsiteX680" fmla="*/ 421100 w 3548538"/>
                <a:gd name="connsiteY680" fmla="*/ 3898583 h 4640103"/>
                <a:gd name="connsiteX681" fmla="*/ 469678 w 3548538"/>
                <a:gd name="connsiteY681" fmla="*/ 3948017 h 4640103"/>
                <a:gd name="connsiteX682" fmla="*/ 476726 w 3548538"/>
                <a:gd name="connsiteY682" fmla="*/ 4001929 h 4640103"/>
                <a:gd name="connsiteX683" fmla="*/ 528066 w 3548538"/>
                <a:gd name="connsiteY683" fmla="*/ 4029932 h 4640103"/>
                <a:gd name="connsiteX684" fmla="*/ 522351 w 3548538"/>
                <a:gd name="connsiteY684" fmla="*/ 4069937 h 4640103"/>
                <a:gd name="connsiteX685" fmla="*/ 544735 w 3548538"/>
                <a:gd name="connsiteY685" fmla="*/ 4126611 h 4640103"/>
                <a:gd name="connsiteX686" fmla="*/ 617506 w 3548538"/>
                <a:gd name="connsiteY686" fmla="*/ 4152710 h 4640103"/>
                <a:gd name="connsiteX687" fmla="*/ 646176 w 3548538"/>
                <a:gd name="connsiteY687" fmla="*/ 4179761 h 4640103"/>
                <a:gd name="connsiteX688" fmla="*/ 723900 w 3548538"/>
                <a:gd name="connsiteY688" fmla="*/ 4240340 h 4640103"/>
                <a:gd name="connsiteX689" fmla="*/ 729329 w 3548538"/>
                <a:gd name="connsiteY689" fmla="*/ 4240530 h 4640103"/>
                <a:gd name="connsiteX690" fmla="*/ 843439 w 3548538"/>
                <a:gd name="connsiteY690" fmla="*/ 4240530 h 4640103"/>
                <a:gd name="connsiteX691" fmla="*/ 962692 w 3548538"/>
                <a:gd name="connsiteY691" fmla="*/ 4240530 h 4640103"/>
                <a:gd name="connsiteX692" fmla="*/ 1002125 w 3548538"/>
                <a:gd name="connsiteY692" fmla="*/ 4240530 h 4640103"/>
                <a:gd name="connsiteX693" fmla="*/ 1124522 w 3548538"/>
                <a:gd name="connsiteY693" fmla="*/ 4240530 h 4640103"/>
                <a:gd name="connsiteX694" fmla="*/ 1243013 w 3548538"/>
                <a:gd name="connsiteY694" fmla="*/ 4240530 h 4640103"/>
                <a:gd name="connsiteX695" fmla="*/ 1363504 w 3548538"/>
                <a:gd name="connsiteY695" fmla="*/ 4240530 h 4640103"/>
                <a:gd name="connsiteX696" fmla="*/ 1484090 w 3548538"/>
                <a:gd name="connsiteY696" fmla="*/ 4240530 h 4640103"/>
                <a:gd name="connsiteX697" fmla="*/ 1620584 w 3548538"/>
                <a:gd name="connsiteY697" fmla="*/ 4240530 h 4640103"/>
                <a:gd name="connsiteX698" fmla="*/ 1758029 w 3548538"/>
                <a:gd name="connsiteY698" fmla="*/ 4240530 h 4640103"/>
                <a:gd name="connsiteX699" fmla="*/ 1841183 w 3548538"/>
                <a:gd name="connsiteY699" fmla="*/ 4240530 h 4640103"/>
                <a:gd name="connsiteX700" fmla="*/ 1841278 w 3548538"/>
                <a:gd name="connsiteY700" fmla="*/ 4217003 h 4640103"/>
                <a:gd name="connsiteX701" fmla="*/ 1854899 w 3548538"/>
                <a:gd name="connsiteY701" fmla="*/ 4216718 h 4640103"/>
                <a:gd name="connsiteX702" fmla="*/ 1862042 w 3548538"/>
                <a:gd name="connsiteY702" fmla="*/ 4250341 h 4640103"/>
                <a:gd name="connsiteX703" fmla="*/ 1874520 w 3548538"/>
                <a:gd name="connsiteY703" fmla="*/ 4260628 h 4640103"/>
                <a:gd name="connsiteX704" fmla="*/ 1902524 w 3548538"/>
                <a:gd name="connsiteY704" fmla="*/ 4264343 h 4640103"/>
                <a:gd name="connsiteX705" fmla="*/ 1943576 w 3548538"/>
                <a:gd name="connsiteY705" fmla="*/ 4273963 h 4640103"/>
                <a:gd name="connsiteX706" fmla="*/ 1982534 w 3548538"/>
                <a:gd name="connsiteY706" fmla="*/ 4292632 h 4640103"/>
                <a:gd name="connsiteX707" fmla="*/ 2015109 w 3548538"/>
                <a:gd name="connsiteY707" fmla="*/ 4284821 h 4640103"/>
                <a:gd name="connsiteX708" fmla="*/ 2064544 w 3548538"/>
                <a:gd name="connsiteY708" fmla="*/ 4300443 h 4640103"/>
                <a:gd name="connsiteX709" fmla="*/ 2080832 w 3548538"/>
                <a:gd name="connsiteY709" fmla="*/ 4276630 h 4640103"/>
                <a:gd name="connsiteX710" fmla="*/ 2103596 w 3548538"/>
                <a:gd name="connsiteY710" fmla="*/ 4267105 h 4640103"/>
                <a:gd name="connsiteX711" fmla="*/ 2112550 w 3548538"/>
                <a:gd name="connsiteY711" fmla="*/ 4252341 h 4640103"/>
                <a:gd name="connsiteX712" fmla="*/ 2121599 w 3548538"/>
                <a:gd name="connsiteY712" fmla="*/ 4244435 h 4640103"/>
                <a:gd name="connsiteX713" fmla="*/ 2158937 w 3548538"/>
                <a:gd name="connsiteY713" fmla="*/ 4256723 h 4640103"/>
                <a:gd name="connsiteX714" fmla="*/ 2186654 w 3548538"/>
                <a:gd name="connsiteY714" fmla="*/ 4258152 h 4640103"/>
                <a:gd name="connsiteX715" fmla="*/ 2196275 w 3548538"/>
                <a:gd name="connsiteY715" fmla="*/ 4266248 h 4640103"/>
                <a:gd name="connsiteX716" fmla="*/ 2209705 w 3548538"/>
                <a:gd name="connsiteY716" fmla="*/ 4300347 h 4640103"/>
                <a:gd name="connsiteX717" fmla="*/ 2254758 w 3548538"/>
                <a:gd name="connsiteY717" fmla="*/ 4309301 h 4640103"/>
                <a:gd name="connsiteX718" fmla="*/ 2247710 w 3548538"/>
                <a:gd name="connsiteY718" fmla="*/ 4326255 h 4640103"/>
                <a:gd name="connsiteX719" fmla="*/ 2263616 w 3548538"/>
                <a:gd name="connsiteY719" fmla="*/ 4343591 h 4640103"/>
                <a:gd name="connsiteX720" fmla="*/ 2256758 w 3548538"/>
                <a:gd name="connsiteY720" fmla="*/ 4365975 h 4640103"/>
                <a:gd name="connsiteX721" fmla="*/ 2273618 w 3548538"/>
                <a:gd name="connsiteY721" fmla="*/ 4373309 h 4640103"/>
                <a:gd name="connsiteX722" fmla="*/ 2265236 w 3548538"/>
                <a:gd name="connsiteY722" fmla="*/ 4392930 h 4640103"/>
                <a:gd name="connsiteX723" fmla="*/ 2275999 w 3548538"/>
                <a:gd name="connsiteY723" fmla="*/ 4394740 h 4640103"/>
                <a:gd name="connsiteX724" fmla="*/ 2283524 w 3548538"/>
                <a:gd name="connsiteY724" fmla="*/ 4386168 h 4640103"/>
                <a:gd name="connsiteX725" fmla="*/ 2291429 w 3548538"/>
                <a:gd name="connsiteY725" fmla="*/ 4399026 h 4640103"/>
                <a:gd name="connsiteX726" fmla="*/ 2321528 w 3548538"/>
                <a:gd name="connsiteY726" fmla="*/ 4406170 h 4640103"/>
                <a:gd name="connsiteX727" fmla="*/ 2352104 w 3548538"/>
                <a:gd name="connsiteY727" fmla="*/ 4406742 h 4640103"/>
                <a:gd name="connsiteX728" fmla="*/ 2384679 w 3548538"/>
                <a:gd name="connsiteY728" fmla="*/ 4412647 h 4640103"/>
                <a:gd name="connsiteX729" fmla="*/ 2420588 w 3548538"/>
                <a:gd name="connsiteY729" fmla="*/ 4423791 h 4640103"/>
                <a:gd name="connsiteX730" fmla="*/ 2433733 w 3548538"/>
                <a:gd name="connsiteY730" fmla="*/ 4441793 h 4640103"/>
                <a:gd name="connsiteX731" fmla="*/ 2459736 w 3548538"/>
                <a:gd name="connsiteY731" fmla="*/ 4485323 h 4640103"/>
                <a:gd name="connsiteX732" fmla="*/ 2446782 w 3548538"/>
                <a:gd name="connsiteY732" fmla="*/ 4503896 h 4640103"/>
                <a:gd name="connsiteX733" fmla="*/ 2414111 w 3548538"/>
                <a:gd name="connsiteY733" fmla="*/ 4496181 h 4640103"/>
                <a:gd name="connsiteX734" fmla="*/ 2393823 w 3548538"/>
                <a:gd name="connsiteY734" fmla="*/ 4461225 h 4640103"/>
                <a:gd name="connsiteX735" fmla="*/ 2398871 w 3548538"/>
                <a:gd name="connsiteY735" fmla="*/ 4496848 h 4640103"/>
                <a:gd name="connsiteX736" fmla="*/ 2379726 w 3548538"/>
                <a:gd name="connsiteY736" fmla="*/ 4527900 h 4640103"/>
                <a:gd name="connsiteX737" fmla="*/ 2381822 w 3548538"/>
                <a:gd name="connsiteY737" fmla="*/ 4554188 h 4640103"/>
                <a:gd name="connsiteX738" fmla="*/ 2378488 w 3548538"/>
                <a:gd name="connsiteY738" fmla="*/ 4569619 h 4640103"/>
                <a:gd name="connsiteX739" fmla="*/ 2352485 w 3548538"/>
                <a:gd name="connsiteY739" fmla="*/ 4587812 h 4640103"/>
                <a:gd name="connsiteX740" fmla="*/ 2333625 w 3548538"/>
                <a:gd name="connsiteY740" fmla="*/ 4617720 h 4640103"/>
                <a:gd name="connsiteX741" fmla="*/ 2324767 w 3548538"/>
                <a:gd name="connsiteY741" fmla="*/ 4636675 h 4640103"/>
                <a:gd name="connsiteX742" fmla="*/ 2346770 w 3548538"/>
                <a:gd name="connsiteY742" fmla="*/ 4640104 h 4640103"/>
                <a:gd name="connsiteX743" fmla="*/ 2376583 w 3548538"/>
                <a:gd name="connsiteY743" fmla="*/ 4622864 h 4640103"/>
                <a:gd name="connsiteX744" fmla="*/ 2394109 w 3548538"/>
                <a:gd name="connsiteY744" fmla="*/ 4607719 h 4640103"/>
                <a:gd name="connsiteX745" fmla="*/ 2406015 w 3548538"/>
                <a:gd name="connsiteY745" fmla="*/ 4605243 h 4640103"/>
                <a:gd name="connsiteX746" fmla="*/ 2428113 w 3548538"/>
                <a:gd name="connsiteY746" fmla="*/ 4610672 h 4640103"/>
                <a:gd name="connsiteX747" fmla="*/ 2438781 w 3548538"/>
                <a:gd name="connsiteY747" fmla="*/ 4602194 h 4640103"/>
                <a:gd name="connsiteX748" fmla="*/ 2458403 w 3548538"/>
                <a:gd name="connsiteY748" fmla="*/ 4595336 h 4640103"/>
                <a:gd name="connsiteX749" fmla="*/ 2493359 w 3548538"/>
                <a:gd name="connsiteY749" fmla="*/ 4588574 h 4640103"/>
                <a:gd name="connsiteX750" fmla="*/ 2493359 w 3548538"/>
                <a:gd name="connsiteY750" fmla="*/ 4588574 h 4640103"/>
                <a:gd name="connsiteX751" fmla="*/ 2493359 w 3548538"/>
                <a:gd name="connsiteY751" fmla="*/ 4588574 h 4640103"/>
                <a:gd name="connsiteX752" fmla="*/ 2489835 w 3548538"/>
                <a:gd name="connsiteY752" fmla="*/ 4572095 h 4640103"/>
                <a:gd name="connsiteX753" fmla="*/ 2487930 w 3548538"/>
                <a:gd name="connsiteY753" fmla="*/ 4572762 h 4640103"/>
                <a:gd name="connsiteX754" fmla="*/ 2475643 w 3548538"/>
                <a:gd name="connsiteY754" fmla="*/ 4575620 h 4640103"/>
                <a:gd name="connsiteX755" fmla="*/ 2459641 w 3548538"/>
                <a:gd name="connsiteY755" fmla="*/ 4570381 h 4640103"/>
                <a:gd name="connsiteX756" fmla="*/ 2471642 w 3548538"/>
                <a:gd name="connsiteY756" fmla="*/ 4551521 h 4640103"/>
                <a:gd name="connsiteX757" fmla="*/ 2483930 w 3548538"/>
                <a:gd name="connsiteY757" fmla="*/ 4544949 h 4640103"/>
                <a:gd name="connsiteX758" fmla="*/ 2512314 w 3548538"/>
                <a:gd name="connsiteY758" fmla="*/ 4536853 h 4640103"/>
                <a:gd name="connsiteX759" fmla="*/ 2546223 w 3548538"/>
                <a:gd name="connsiteY759" fmla="*/ 4529328 h 4640103"/>
                <a:gd name="connsiteX760" fmla="*/ 2564035 w 3548538"/>
                <a:gd name="connsiteY760" fmla="*/ 4539806 h 4640103"/>
                <a:gd name="connsiteX761" fmla="*/ 2575274 w 3548538"/>
                <a:gd name="connsiteY761" fmla="*/ 4527614 h 4640103"/>
                <a:gd name="connsiteX762" fmla="*/ 2588038 w 3548538"/>
                <a:gd name="connsiteY762" fmla="*/ 4519899 h 4640103"/>
                <a:gd name="connsiteX763" fmla="*/ 2596610 w 3548538"/>
                <a:gd name="connsiteY763" fmla="*/ 4523994 h 4640103"/>
                <a:gd name="connsiteX764" fmla="*/ 2597087 w 3548538"/>
                <a:gd name="connsiteY764" fmla="*/ 4524852 h 4640103"/>
                <a:gd name="connsiteX765" fmla="*/ 2638235 w 3548538"/>
                <a:gd name="connsiteY765" fmla="*/ 4485704 h 4640103"/>
                <a:gd name="connsiteX766" fmla="*/ 2656332 w 3548538"/>
                <a:gd name="connsiteY766" fmla="*/ 4475321 h 4640103"/>
                <a:gd name="connsiteX767" fmla="*/ 2717387 w 3548538"/>
                <a:gd name="connsiteY767" fmla="*/ 4474941 h 4640103"/>
                <a:gd name="connsiteX768" fmla="*/ 2791397 w 3548538"/>
                <a:gd name="connsiteY768" fmla="*/ 4474941 h 4640103"/>
                <a:gd name="connsiteX769" fmla="*/ 2795397 w 3548538"/>
                <a:gd name="connsiteY769" fmla="*/ 4460939 h 4640103"/>
                <a:gd name="connsiteX770" fmla="*/ 2808256 w 3548538"/>
                <a:gd name="connsiteY770" fmla="*/ 4458081 h 4640103"/>
                <a:gd name="connsiteX771" fmla="*/ 2825306 w 3548538"/>
                <a:gd name="connsiteY771" fmla="*/ 4449223 h 4640103"/>
                <a:gd name="connsiteX772" fmla="*/ 2839593 w 3548538"/>
                <a:gd name="connsiteY772" fmla="*/ 4423125 h 4640103"/>
                <a:gd name="connsiteX773" fmla="*/ 2851880 w 3548538"/>
                <a:gd name="connsiteY773" fmla="*/ 4378071 h 4640103"/>
                <a:gd name="connsiteX774" fmla="*/ 2882551 w 3548538"/>
                <a:gd name="connsiteY774" fmla="*/ 4333685 h 4640103"/>
                <a:gd name="connsiteX775" fmla="*/ 2895886 w 3548538"/>
                <a:gd name="connsiteY775" fmla="*/ 4349210 h 4640103"/>
                <a:gd name="connsiteX776" fmla="*/ 2922842 w 3548538"/>
                <a:gd name="connsiteY776" fmla="*/ 4339209 h 4640103"/>
                <a:gd name="connsiteX777" fmla="*/ 2940653 w 3548538"/>
                <a:gd name="connsiteY777" fmla="*/ 4356259 h 4640103"/>
                <a:gd name="connsiteX778" fmla="*/ 2940653 w 3548538"/>
                <a:gd name="connsiteY778" fmla="*/ 4435412 h 4640103"/>
                <a:gd name="connsiteX779" fmla="*/ 2966942 w 3548538"/>
                <a:gd name="connsiteY779" fmla="*/ 4467702 h 4640103"/>
                <a:gd name="connsiteX780" fmla="*/ 3011615 w 3548538"/>
                <a:gd name="connsiteY780" fmla="*/ 4460748 h 4640103"/>
                <a:gd name="connsiteX781" fmla="*/ 3075908 w 3548538"/>
                <a:gd name="connsiteY781" fmla="*/ 4458843 h 4640103"/>
                <a:gd name="connsiteX782" fmla="*/ 3006185 w 3548538"/>
                <a:gd name="connsiteY782" fmla="*/ 4505516 h 4640103"/>
                <a:gd name="connsiteX783" fmla="*/ 3007709 w 3548538"/>
                <a:gd name="connsiteY783" fmla="*/ 4552665 h 4640103"/>
                <a:gd name="connsiteX784" fmla="*/ 3038190 w 3548538"/>
                <a:gd name="connsiteY784" fmla="*/ 4556760 h 4640103"/>
                <a:gd name="connsiteX785" fmla="*/ 3083052 w 3548538"/>
                <a:gd name="connsiteY785" fmla="*/ 4516755 h 4640103"/>
                <a:gd name="connsiteX786" fmla="*/ 3122867 w 3548538"/>
                <a:gd name="connsiteY786" fmla="*/ 4494086 h 4640103"/>
                <a:gd name="connsiteX787" fmla="*/ 3211830 w 3548538"/>
                <a:gd name="connsiteY787" fmla="*/ 4460367 h 4640103"/>
                <a:gd name="connsiteX788" fmla="*/ 3261551 w 3548538"/>
                <a:gd name="connsiteY788" fmla="*/ 4422934 h 4640103"/>
                <a:gd name="connsiteX789" fmla="*/ 3235643 w 3548538"/>
                <a:gd name="connsiteY789" fmla="*/ 4401979 h 4640103"/>
                <a:gd name="connsiteX790" fmla="*/ 3232499 w 3548538"/>
                <a:gd name="connsiteY790" fmla="*/ 4360260 h 4640103"/>
                <a:gd name="connsiteX791" fmla="*/ 2463737 w 3548538"/>
                <a:gd name="connsiteY791" fmla="*/ 3341751 h 4640103"/>
                <a:gd name="connsiteX792" fmla="*/ 2479453 w 3548538"/>
                <a:gd name="connsiteY792" fmla="*/ 3296984 h 4640103"/>
                <a:gd name="connsiteX793" fmla="*/ 2469261 w 3548538"/>
                <a:gd name="connsiteY793" fmla="*/ 3279362 h 4640103"/>
                <a:gd name="connsiteX794" fmla="*/ 2452783 w 3548538"/>
                <a:gd name="connsiteY794" fmla="*/ 3277457 h 4640103"/>
                <a:gd name="connsiteX795" fmla="*/ 2437257 w 3548538"/>
                <a:gd name="connsiteY795" fmla="*/ 3303270 h 4640103"/>
                <a:gd name="connsiteX796" fmla="*/ 2435352 w 3548538"/>
                <a:gd name="connsiteY796" fmla="*/ 3309176 h 4640103"/>
                <a:gd name="connsiteX797" fmla="*/ 2445925 w 3548538"/>
                <a:gd name="connsiteY797" fmla="*/ 3334512 h 4640103"/>
                <a:gd name="connsiteX798" fmla="*/ 2463737 w 3548538"/>
                <a:gd name="connsiteY798" fmla="*/ 3341751 h 4640103"/>
                <a:gd name="connsiteX799" fmla="*/ 420148 w 3548538"/>
                <a:gd name="connsiteY799" fmla="*/ 3863531 h 4640103"/>
                <a:gd name="connsiteX800" fmla="*/ 420148 w 3548538"/>
                <a:gd name="connsiteY800" fmla="*/ 3863531 h 4640103"/>
                <a:gd name="connsiteX801" fmla="*/ 442436 w 3548538"/>
                <a:gd name="connsiteY801" fmla="*/ 3829812 h 4640103"/>
                <a:gd name="connsiteX802" fmla="*/ 420148 w 3548538"/>
                <a:gd name="connsiteY802" fmla="*/ 3863531 h 464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</a:cxnLst>
              <a:rect l="l" t="t" r="r" b="b"/>
              <a:pathLst>
                <a:path w="3548538" h="4640103">
                  <a:moveTo>
                    <a:pt x="1704785" y="1233869"/>
                  </a:moveTo>
                  <a:lnTo>
                    <a:pt x="1701641" y="1149287"/>
                  </a:lnTo>
                  <a:lnTo>
                    <a:pt x="1753648" y="1157573"/>
                  </a:lnTo>
                  <a:lnTo>
                    <a:pt x="1777079" y="1171289"/>
                  </a:lnTo>
                  <a:lnTo>
                    <a:pt x="1825085" y="1241870"/>
                  </a:lnTo>
                  <a:lnTo>
                    <a:pt x="1814227" y="1313021"/>
                  </a:lnTo>
                  <a:lnTo>
                    <a:pt x="1754791" y="1352741"/>
                  </a:lnTo>
                  <a:lnTo>
                    <a:pt x="1722025" y="1307973"/>
                  </a:lnTo>
                  <a:lnTo>
                    <a:pt x="1704785" y="1233869"/>
                  </a:lnTo>
                  <a:close/>
                  <a:moveTo>
                    <a:pt x="1894142" y="1415034"/>
                  </a:moveTo>
                  <a:lnTo>
                    <a:pt x="1898904" y="1393698"/>
                  </a:lnTo>
                  <a:lnTo>
                    <a:pt x="1870710" y="1358646"/>
                  </a:lnTo>
                  <a:lnTo>
                    <a:pt x="1789843" y="1355884"/>
                  </a:lnTo>
                  <a:lnTo>
                    <a:pt x="1800511" y="1408557"/>
                  </a:lnTo>
                  <a:lnTo>
                    <a:pt x="1875758" y="1420368"/>
                  </a:lnTo>
                  <a:lnTo>
                    <a:pt x="1894142" y="1415034"/>
                  </a:lnTo>
                  <a:close/>
                  <a:moveTo>
                    <a:pt x="2414778" y="2087690"/>
                  </a:moveTo>
                  <a:lnTo>
                    <a:pt x="2458974" y="2160746"/>
                  </a:lnTo>
                  <a:lnTo>
                    <a:pt x="2470595" y="2168938"/>
                  </a:lnTo>
                  <a:lnTo>
                    <a:pt x="2514600" y="2150650"/>
                  </a:lnTo>
                  <a:lnTo>
                    <a:pt x="2557844" y="2153507"/>
                  </a:lnTo>
                  <a:lnTo>
                    <a:pt x="2600516" y="2157508"/>
                  </a:lnTo>
                  <a:lnTo>
                    <a:pt x="2596991" y="2119598"/>
                  </a:lnTo>
                  <a:lnTo>
                    <a:pt x="2527745" y="2042541"/>
                  </a:lnTo>
                  <a:lnTo>
                    <a:pt x="2435828" y="2027111"/>
                  </a:lnTo>
                  <a:lnTo>
                    <a:pt x="2416493" y="2036636"/>
                  </a:lnTo>
                  <a:lnTo>
                    <a:pt x="2414778" y="2087690"/>
                  </a:lnTo>
                  <a:close/>
                  <a:moveTo>
                    <a:pt x="1477518" y="1189482"/>
                  </a:moveTo>
                  <a:lnTo>
                    <a:pt x="1438751" y="1249490"/>
                  </a:lnTo>
                  <a:lnTo>
                    <a:pt x="1528191" y="1256919"/>
                  </a:lnTo>
                  <a:lnTo>
                    <a:pt x="1594294" y="1320451"/>
                  </a:lnTo>
                  <a:lnTo>
                    <a:pt x="1659922" y="1341882"/>
                  </a:lnTo>
                  <a:lnTo>
                    <a:pt x="1644301" y="1260539"/>
                  </a:lnTo>
                  <a:lnTo>
                    <a:pt x="1613535" y="1164146"/>
                  </a:lnTo>
                  <a:lnTo>
                    <a:pt x="1504950" y="1087469"/>
                  </a:lnTo>
                  <a:lnTo>
                    <a:pt x="1426083" y="1058228"/>
                  </a:lnTo>
                  <a:lnTo>
                    <a:pt x="1429036" y="1139666"/>
                  </a:lnTo>
                  <a:lnTo>
                    <a:pt x="1477518" y="1189482"/>
                  </a:lnTo>
                  <a:close/>
                  <a:moveTo>
                    <a:pt x="1848517" y="1042797"/>
                  </a:moveTo>
                  <a:lnTo>
                    <a:pt x="1921955" y="1041178"/>
                  </a:lnTo>
                  <a:lnTo>
                    <a:pt x="1890236" y="1098518"/>
                  </a:lnTo>
                  <a:lnTo>
                    <a:pt x="1889665" y="1174433"/>
                  </a:lnTo>
                  <a:lnTo>
                    <a:pt x="1932813" y="1256919"/>
                  </a:lnTo>
                  <a:lnTo>
                    <a:pt x="2016061" y="1282256"/>
                  </a:lnTo>
                  <a:lnTo>
                    <a:pt x="2087118" y="1268063"/>
                  </a:lnTo>
                  <a:lnTo>
                    <a:pt x="2161318" y="1114330"/>
                  </a:lnTo>
                  <a:lnTo>
                    <a:pt x="2216468" y="1050608"/>
                  </a:lnTo>
                  <a:lnTo>
                    <a:pt x="2168081" y="979456"/>
                  </a:lnTo>
                  <a:lnTo>
                    <a:pt x="2136362" y="826961"/>
                  </a:lnTo>
                  <a:lnTo>
                    <a:pt x="2070449" y="781336"/>
                  </a:lnTo>
                  <a:lnTo>
                    <a:pt x="2002822" y="728567"/>
                  </a:lnTo>
                  <a:lnTo>
                    <a:pt x="1951482" y="591598"/>
                  </a:lnTo>
                  <a:lnTo>
                    <a:pt x="1858042" y="605028"/>
                  </a:lnTo>
                  <a:lnTo>
                    <a:pt x="1875568" y="664464"/>
                  </a:lnTo>
                  <a:lnTo>
                    <a:pt x="1834420" y="682276"/>
                  </a:lnTo>
                  <a:lnTo>
                    <a:pt x="1806607" y="758476"/>
                  </a:lnTo>
                  <a:lnTo>
                    <a:pt x="1778794" y="865346"/>
                  </a:lnTo>
                  <a:lnTo>
                    <a:pt x="1804226" y="969359"/>
                  </a:lnTo>
                  <a:lnTo>
                    <a:pt x="1848517" y="1042797"/>
                  </a:lnTo>
                  <a:close/>
                  <a:moveTo>
                    <a:pt x="935260" y="1807464"/>
                  </a:moveTo>
                  <a:lnTo>
                    <a:pt x="991457" y="1835468"/>
                  </a:lnTo>
                  <a:lnTo>
                    <a:pt x="1172909" y="1816894"/>
                  </a:lnTo>
                  <a:lnTo>
                    <a:pt x="1089470" y="1885283"/>
                  </a:lnTo>
                  <a:lnTo>
                    <a:pt x="1094613" y="1934432"/>
                  </a:lnTo>
                  <a:lnTo>
                    <a:pt x="1155668" y="1931099"/>
                  </a:lnTo>
                  <a:lnTo>
                    <a:pt x="1257014" y="1865471"/>
                  </a:lnTo>
                  <a:lnTo>
                    <a:pt x="1393031" y="1841468"/>
                  </a:lnTo>
                  <a:lnTo>
                    <a:pt x="1417510" y="1766697"/>
                  </a:lnTo>
                  <a:lnTo>
                    <a:pt x="1410462" y="1686878"/>
                  </a:lnTo>
                  <a:lnTo>
                    <a:pt x="1368361" y="1679639"/>
                  </a:lnTo>
                  <a:lnTo>
                    <a:pt x="1332548" y="1707261"/>
                  </a:lnTo>
                  <a:lnTo>
                    <a:pt x="1316831" y="1648016"/>
                  </a:lnTo>
                  <a:lnTo>
                    <a:pt x="1303306" y="1566386"/>
                  </a:lnTo>
                  <a:lnTo>
                    <a:pt x="1261872" y="1546098"/>
                  </a:lnTo>
                  <a:lnTo>
                    <a:pt x="1225106" y="1609249"/>
                  </a:lnTo>
                  <a:lnTo>
                    <a:pt x="1282541" y="1767554"/>
                  </a:lnTo>
                  <a:lnTo>
                    <a:pt x="1212342" y="1755362"/>
                  </a:lnTo>
                  <a:lnTo>
                    <a:pt x="1141000" y="1658112"/>
                  </a:lnTo>
                  <a:lnTo>
                    <a:pt x="1027938" y="1600867"/>
                  </a:lnTo>
                  <a:lnTo>
                    <a:pt x="990124" y="1648397"/>
                  </a:lnTo>
                  <a:lnTo>
                    <a:pt x="935260" y="1807464"/>
                  </a:lnTo>
                  <a:close/>
                  <a:moveTo>
                    <a:pt x="1258538" y="1204817"/>
                  </a:moveTo>
                  <a:lnTo>
                    <a:pt x="1206341" y="1163288"/>
                  </a:lnTo>
                  <a:lnTo>
                    <a:pt x="1184815" y="1153859"/>
                  </a:lnTo>
                  <a:lnTo>
                    <a:pt x="1143572" y="1215200"/>
                  </a:lnTo>
                  <a:lnTo>
                    <a:pt x="1142905" y="1243870"/>
                  </a:lnTo>
                  <a:lnTo>
                    <a:pt x="1209580" y="1244060"/>
                  </a:lnTo>
                  <a:lnTo>
                    <a:pt x="1258538" y="1204817"/>
                  </a:lnTo>
                  <a:close/>
                  <a:moveTo>
                    <a:pt x="1237488" y="1381887"/>
                  </a:moveTo>
                  <a:lnTo>
                    <a:pt x="1250823" y="1324832"/>
                  </a:lnTo>
                  <a:lnTo>
                    <a:pt x="1194149" y="1294352"/>
                  </a:lnTo>
                  <a:lnTo>
                    <a:pt x="1135475" y="1314164"/>
                  </a:lnTo>
                  <a:lnTo>
                    <a:pt x="1102900" y="1375220"/>
                  </a:lnTo>
                  <a:lnTo>
                    <a:pt x="1162526" y="1435513"/>
                  </a:lnTo>
                  <a:lnTo>
                    <a:pt x="1237488" y="1381887"/>
                  </a:lnTo>
                  <a:close/>
                  <a:moveTo>
                    <a:pt x="1654302" y="1858042"/>
                  </a:moveTo>
                  <a:lnTo>
                    <a:pt x="1720501" y="1842230"/>
                  </a:lnTo>
                  <a:lnTo>
                    <a:pt x="1738789" y="1724025"/>
                  </a:lnTo>
                  <a:lnTo>
                    <a:pt x="1737551" y="1638872"/>
                  </a:lnTo>
                  <a:lnTo>
                    <a:pt x="1706880" y="1559243"/>
                  </a:lnTo>
                  <a:lnTo>
                    <a:pt x="1703832" y="1582103"/>
                  </a:lnTo>
                  <a:lnTo>
                    <a:pt x="1647349" y="1572101"/>
                  </a:lnTo>
                  <a:lnTo>
                    <a:pt x="1586865" y="1630680"/>
                  </a:lnTo>
                  <a:lnTo>
                    <a:pt x="1543622" y="1625346"/>
                  </a:lnTo>
                  <a:lnTo>
                    <a:pt x="1546193" y="1753172"/>
                  </a:lnTo>
                  <a:lnTo>
                    <a:pt x="1612011" y="1740694"/>
                  </a:lnTo>
                  <a:lnTo>
                    <a:pt x="1611154" y="1833277"/>
                  </a:lnTo>
                  <a:lnTo>
                    <a:pt x="1654302" y="1858042"/>
                  </a:lnTo>
                  <a:close/>
                  <a:moveTo>
                    <a:pt x="1607249" y="2511361"/>
                  </a:moveTo>
                  <a:lnTo>
                    <a:pt x="1534763" y="2455069"/>
                  </a:lnTo>
                  <a:lnTo>
                    <a:pt x="1467326" y="2394776"/>
                  </a:lnTo>
                  <a:lnTo>
                    <a:pt x="1454849" y="2306288"/>
                  </a:lnTo>
                  <a:lnTo>
                    <a:pt x="1429607" y="2178463"/>
                  </a:lnTo>
                  <a:lnTo>
                    <a:pt x="1384649" y="2123504"/>
                  </a:lnTo>
                  <a:lnTo>
                    <a:pt x="1344740" y="2101310"/>
                  </a:lnTo>
                  <a:lnTo>
                    <a:pt x="1309402" y="2121599"/>
                  </a:lnTo>
                  <a:lnTo>
                    <a:pt x="1337977" y="2258949"/>
                  </a:lnTo>
                  <a:lnTo>
                    <a:pt x="1317784" y="2312384"/>
                  </a:lnTo>
                  <a:lnTo>
                    <a:pt x="1284923" y="2183797"/>
                  </a:lnTo>
                  <a:lnTo>
                    <a:pt x="1248251" y="2139315"/>
                  </a:lnTo>
                  <a:lnTo>
                    <a:pt x="1202912" y="2208276"/>
                  </a:lnTo>
                  <a:lnTo>
                    <a:pt x="1147096" y="2140077"/>
                  </a:lnTo>
                  <a:lnTo>
                    <a:pt x="1057751" y="2181130"/>
                  </a:lnTo>
                  <a:lnTo>
                    <a:pt x="1077754" y="2117217"/>
                  </a:lnTo>
                  <a:lnTo>
                    <a:pt x="1036701" y="2090357"/>
                  </a:lnTo>
                  <a:lnTo>
                    <a:pt x="929164" y="2173986"/>
                  </a:lnTo>
                  <a:lnTo>
                    <a:pt x="901160" y="2227136"/>
                  </a:lnTo>
                  <a:lnTo>
                    <a:pt x="867442" y="2324100"/>
                  </a:lnTo>
                  <a:lnTo>
                    <a:pt x="937546" y="2357247"/>
                  </a:lnTo>
                  <a:lnTo>
                    <a:pt x="999458" y="2355533"/>
                  </a:lnTo>
                  <a:lnTo>
                    <a:pt x="906304" y="2405158"/>
                  </a:lnTo>
                  <a:lnTo>
                    <a:pt x="927449" y="2450021"/>
                  </a:lnTo>
                  <a:lnTo>
                    <a:pt x="984409" y="2452402"/>
                  </a:lnTo>
                  <a:lnTo>
                    <a:pt x="1070229" y="2442782"/>
                  </a:lnTo>
                  <a:lnTo>
                    <a:pt x="1147858" y="2470880"/>
                  </a:lnTo>
                  <a:lnTo>
                    <a:pt x="1095470" y="2491550"/>
                  </a:lnTo>
                  <a:lnTo>
                    <a:pt x="1038797" y="2486216"/>
                  </a:lnTo>
                  <a:lnTo>
                    <a:pt x="976789" y="2506409"/>
                  </a:lnTo>
                  <a:lnTo>
                    <a:pt x="950119" y="2518886"/>
                  </a:lnTo>
                  <a:lnTo>
                    <a:pt x="999649" y="2609945"/>
                  </a:lnTo>
                  <a:lnTo>
                    <a:pt x="1035272" y="2597277"/>
                  </a:lnTo>
                  <a:lnTo>
                    <a:pt x="1090136" y="2628043"/>
                  </a:lnTo>
                  <a:lnTo>
                    <a:pt x="1111853" y="2680335"/>
                  </a:lnTo>
                  <a:lnTo>
                    <a:pt x="1183291" y="2669953"/>
                  </a:lnTo>
                  <a:lnTo>
                    <a:pt x="1285113" y="2653379"/>
                  </a:lnTo>
                  <a:lnTo>
                    <a:pt x="1360551" y="2615470"/>
                  </a:lnTo>
                  <a:lnTo>
                    <a:pt x="1407224" y="2608612"/>
                  </a:lnTo>
                  <a:lnTo>
                    <a:pt x="1476280" y="2638901"/>
                  </a:lnTo>
                  <a:lnTo>
                    <a:pt x="1548956" y="2656332"/>
                  </a:lnTo>
                  <a:lnTo>
                    <a:pt x="1562481" y="2615375"/>
                  </a:lnTo>
                  <a:lnTo>
                    <a:pt x="1536859" y="2571655"/>
                  </a:lnTo>
                  <a:lnTo>
                    <a:pt x="1602772" y="2562416"/>
                  </a:lnTo>
                  <a:lnTo>
                    <a:pt x="1607249" y="2511361"/>
                  </a:lnTo>
                  <a:close/>
                  <a:moveTo>
                    <a:pt x="1718215" y="2497265"/>
                  </a:moveTo>
                  <a:lnTo>
                    <a:pt x="1690116" y="2547938"/>
                  </a:lnTo>
                  <a:lnTo>
                    <a:pt x="1654778" y="2583561"/>
                  </a:lnTo>
                  <a:lnTo>
                    <a:pt x="1709642" y="2634329"/>
                  </a:lnTo>
                  <a:lnTo>
                    <a:pt x="1742408" y="2622137"/>
                  </a:lnTo>
                  <a:lnTo>
                    <a:pt x="1796510" y="2655951"/>
                  </a:lnTo>
                  <a:lnTo>
                    <a:pt x="1821466" y="2616803"/>
                  </a:lnTo>
                  <a:lnTo>
                    <a:pt x="1796986" y="2573369"/>
                  </a:lnTo>
                  <a:lnTo>
                    <a:pt x="1784985" y="2551462"/>
                  </a:lnTo>
                  <a:lnTo>
                    <a:pt x="1760887" y="2530602"/>
                  </a:lnTo>
                  <a:lnTo>
                    <a:pt x="1718215" y="2497265"/>
                  </a:lnTo>
                  <a:close/>
                  <a:moveTo>
                    <a:pt x="1465898" y="2075498"/>
                  </a:moveTo>
                  <a:lnTo>
                    <a:pt x="1435418" y="2044351"/>
                  </a:lnTo>
                  <a:lnTo>
                    <a:pt x="1381601" y="2050066"/>
                  </a:lnTo>
                  <a:lnTo>
                    <a:pt x="1367981" y="2069878"/>
                  </a:lnTo>
                  <a:lnTo>
                    <a:pt x="1430655" y="2166557"/>
                  </a:lnTo>
                  <a:lnTo>
                    <a:pt x="1465898" y="2075498"/>
                  </a:lnTo>
                  <a:close/>
                  <a:moveTo>
                    <a:pt x="1876901" y="2264188"/>
                  </a:moveTo>
                  <a:lnTo>
                    <a:pt x="1919954" y="2164937"/>
                  </a:lnTo>
                  <a:lnTo>
                    <a:pt x="1967865" y="2138458"/>
                  </a:lnTo>
                  <a:lnTo>
                    <a:pt x="2027873" y="2013204"/>
                  </a:lnTo>
                  <a:lnTo>
                    <a:pt x="1951101" y="1977866"/>
                  </a:lnTo>
                  <a:lnTo>
                    <a:pt x="1867376" y="1972723"/>
                  </a:lnTo>
                  <a:lnTo>
                    <a:pt x="1827562" y="2012442"/>
                  </a:lnTo>
                  <a:lnTo>
                    <a:pt x="1806607" y="2073021"/>
                  </a:lnTo>
                  <a:lnTo>
                    <a:pt x="1806035" y="2141982"/>
                  </a:lnTo>
                  <a:lnTo>
                    <a:pt x="1831086" y="2259235"/>
                  </a:lnTo>
                  <a:lnTo>
                    <a:pt x="1876901" y="2264188"/>
                  </a:lnTo>
                  <a:close/>
                  <a:moveTo>
                    <a:pt x="2122646" y="1934623"/>
                  </a:moveTo>
                  <a:lnTo>
                    <a:pt x="2205133" y="1931956"/>
                  </a:lnTo>
                  <a:lnTo>
                    <a:pt x="2320385" y="1908810"/>
                  </a:lnTo>
                  <a:lnTo>
                    <a:pt x="2371820" y="1927098"/>
                  </a:lnTo>
                  <a:lnTo>
                    <a:pt x="2431733" y="1894713"/>
                  </a:lnTo>
                  <a:lnTo>
                    <a:pt x="2456783" y="1854041"/>
                  </a:lnTo>
                  <a:lnTo>
                    <a:pt x="2447830" y="1789271"/>
                  </a:lnTo>
                  <a:lnTo>
                    <a:pt x="2404777" y="1728692"/>
                  </a:lnTo>
                  <a:lnTo>
                    <a:pt x="2339531" y="1717262"/>
                  </a:lnTo>
                  <a:lnTo>
                    <a:pt x="2257711" y="1731169"/>
                  </a:lnTo>
                  <a:lnTo>
                    <a:pt x="2193893" y="1766126"/>
                  </a:lnTo>
                  <a:lnTo>
                    <a:pt x="2135315" y="1752695"/>
                  </a:lnTo>
                  <a:lnTo>
                    <a:pt x="2081117" y="1745647"/>
                  </a:lnTo>
                  <a:lnTo>
                    <a:pt x="2055590" y="1706975"/>
                  </a:lnTo>
                  <a:lnTo>
                    <a:pt x="2009489" y="1669542"/>
                  </a:lnTo>
                  <a:lnTo>
                    <a:pt x="2018633" y="1606010"/>
                  </a:lnTo>
                  <a:lnTo>
                    <a:pt x="1983962" y="1548956"/>
                  </a:lnTo>
                  <a:lnTo>
                    <a:pt x="1904905" y="1549337"/>
                  </a:lnTo>
                  <a:lnTo>
                    <a:pt x="1860328" y="1492187"/>
                  </a:lnTo>
                  <a:lnTo>
                    <a:pt x="1777556" y="1480757"/>
                  </a:lnTo>
                  <a:lnTo>
                    <a:pt x="1762411" y="1553718"/>
                  </a:lnTo>
                  <a:lnTo>
                    <a:pt x="1808988" y="1607344"/>
                  </a:lnTo>
                  <a:lnTo>
                    <a:pt x="1892046" y="1628204"/>
                  </a:lnTo>
                  <a:lnTo>
                    <a:pt x="1932337" y="1701165"/>
                  </a:lnTo>
                  <a:lnTo>
                    <a:pt x="1937194" y="1781461"/>
                  </a:lnTo>
                  <a:lnTo>
                    <a:pt x="1951101" y="1867281"/>
                  </a:lnTo>
                  <a:lnTo>
                    <a:pt x="2057876" y="1916240"/>
                  </a:lnTo>
                  <a:lnTo>
                    <a:pt x="2122646" y="1934623"/>
                  </a:lnTo>
                  <a:close/>
                  <a:moveTo>
                    <a:pt x="847344" y="1672876"/>
                  </a:moveTo>
                  <a:lnTo>
                    <a:pt x="922020" y="1600486"/>
                  </a:lnTo>
                  <a:lnTo>
                    <a:pt x="959549" y="1592104"/>
                  </a:lnTo>
                  <a:lnTo>
                    <a:pt x="990505" y="1531525"/>
                  </a:lnTo>
                  <a:lnTo>
                    <a:pt x="996029" y="1391603"/>
                  </a:lnTo>
                  <a:lnTo>
                    <a:pt x="940975" y="1419034"/>
                  </a:lnTo>
                  <a:lnTo>
                    <a:pt x="879348" y="1416463"/>
                  </a:lnTo>
                  <a:lnTo>
                    <a:pt x="796862" y="1533811"/>
                  </a:lnTo>
                  <a:lnTo>
                    <a:pt x="728663" y="1662398"/>
                  </a:lnTo>
                  <a:lnTo>
                    <a:pt x="783050" y="1698308"/>
                  </a:lnTo>
                  <a:lnTo>
                    <a:pt x="847344" y="1672876"/>
                  </a:lnTo>
                  <a:close/>
                  <a:moveTo>
                    <a:pt x="1881378" y="1904619"/>
                  </a:moveTo>
                  <a:lnTo>
                    <a:pt x="1903190" y="1845278"/>
                  </a:lnTo>
                  <a:lnTo>
                    <a:pt x="1888522" y="1795748"/>
                  </a:lnTo>
                  <a:lnTo>
                    <a:pt x="1853470" y="1739646"/>
                  </a:lnTo>
                  <a:lnTo>
                    <a:pt x="1795748" y="1782890"/>
                  </a:lnTo>
                  <a:lnTo>
                    <a:pt x="1774317" y="1853470"/>
                  </a:lnTo>
                  <a:lnTo>
                    <a:pt x="1822990" y="1893380"/>
                  </a:lnTo>
                  <a:lnTo>
                    <a:pt x="1881378" y="1904619"/>
                  </a:lnTo>
                  <a:close/>
                  <a:moveTo>
                    <a:pt x="1762316" y="2068449"/>
                  </a:moveTo>
                  <a:lnTo>
                    <a:pt x="1751838" y="2027206"/>
                  </a:lnTo>
                  <a:lnTo>
                    <a:pt x="1680210" y="2045303"/>
                  </a:lnTo>
                  <a:lnTo>
                    <a:pt x="1632299" y="2015109"/>
                  </a:lnTo>
                  <a:lnTo>
                    <a:pt x="1584769" y="2083975"/>
                  </a:lnTo>
                  <a:lnTo>
                    <a:pt x="1629061" y="2173986"/>
                  </a:lnTo>
                  <a:lnTo>
                    <a:pt x="1547051" y="2157127"/>
                  </a:lnTo>
                  <a:lnTo>
                    <a:pt x="1546289" y="2200275"/>
                  </a:lnTo>
                  <a:lnTo>
                    <a:pt x="1646110" y="2301240"/>
                  </a:lnTo>
                  <a:lnTo>
                    <a:pt x="1673924" y="2349627"/>
                  </a:lnTo>
                  <a:lnTo>
                    <a:pt x="1712595" y="2360105"/>
                  </a:lnTo>
                  <a:lnTo>
                    <a:pt x="1778508" y="2311241"/>
                  </a:lnTo>
                  <a:lnTo>
                    <a:pt x="1785747" y="2193608"/>
                  </a:lnTo>
                  <a:lnTo>
                    <a:pt x="1724977" y="2135219"/>
                  </a:lnTo>
                  <a:lnTo>
                    <a:pt x="1762316" y="2068449"/>
                  </a:lnTo>
                  <a:close/>
                  <a:moveTo>
                    <a:pt x="702374" y="4270820"/>
                  </a:moveTo>
                  <a:lnTo>
                    <a:pt x="685800" y="4237196"/>
                  </a:lnTo>
                  <a:lnTo>
                    <a:pt x="645700" y="4211860"/>
                  </a:lnTo>
                  <a:lnTo>
                    <a:pt x="625888" y="4182428"/>
                  </a:lnTo>
                  <a:lnTo>
                    <a:pt x="612267" y="4160901"/>
                  </a:lnTo>
                  <a:lnTo>
                    <a:pt x="574548" y="4154234"/>
                  </a:lnTo>
                  <a:lnTo>
                    <a:pt x="549878" y="4144709"/>
                  </a:lnTo>
                  <a:lnTo>
                    <a:pt x="507683" y="4130898"/>
                  </a:lnTo>
                  <a:lnTo>
                    <a:pt x="504254" y="4145566"/>
                  </a:lnTo>
                  <a:lnTo>
                    <a:pt x="519684" y="4179665"/>
                  </a:lnTo>
                  <a:lnTo>
                    <a:pt x="561023" y="4190810"/>
                  </a:lnTo>
                  <a:lnTo>
                    <a:pt x="568262" y="4208431"/>
                  </a:lnTo>
                  <a:lnTo>
                    <a:pt x="604171" y="4229958"/>
                  </a:lnTo>
                  <a:lnTo>
                    <a:pt x="616172" y="4251675"/>
                  </a:lnTo>
                  <a:lnTo>
                    <a:pt x="682085" y="4279202"/>
                  </a:lnTo>
                  <a:lnTo>
                    <a:pt x="702374" y="4270820"/>
                  </a:lnTo>
                  <a:close/>
                  <a:moveTo>
                    <a:pt x="2445830" y="3158776"/>
                  </a:moveTo>
                  <a:lnTo>
                    <a:pt x="2417159" y="3128582"/>
                  </a:lnTo>
                  <a:lnTo>
                    <a:pt x="2387632" y="3135725"/>
                  </a:lnTo>
                  <a:lnTo>
                    <a:pt x="2384108" y="3091815"/>
                  </a:lnTo>
                  <a:lnTo>
                    <a:pt x="2338102" y="3062669"/>
                  </a:lnTo>
                  <a:lnTo>
                    <a:pt x="2294096" y="3030188"/>
                  </a:lnTo>
                  <a:lnTo>
                    <a:pt x="2270760" y="3005042"/>
                  </a:lnTo>
                  <a:lnTo>
                    <a:pt x="2250186" y="3019901"/>
                  </a:lnTo>
                  <a:lnTo>
                    <a:pt x="2242757" y="2977420"/>
                  </a:lnTo>
                  <a:lnTo>
                    <a:pt x="2213705" y="2969514"/>
                  </a:lnTo>
                  <a:lnTo>
                    <a:pt x="2199990" y="3057430"/>
                  </a:lnTo>
                  <a:lnTo>
                    <a:pt x="2194846" y="3130582"/>
                  </a:lnTo>
                  <a:lnTo>
                    <a:pt x="2159889" y="3175540"/>
                  </a:lnTo>
                  <a:lnTo>
                    <a:pt x="2214372" y="3166872"/>
                  </a:lnTo>
                  <a:lnTo>
                    <a:pt x="2228183" y="3219165"/>
                  </a:lnTo>
                  <a:lnTo>
                    <a:pt x="2285333" y="3172968"/>
                  </a:lnTo>
                  <a:lnTo>
                    <a:pt x="2325148" y="3124581"/>
                  </a:lnTo>
                  <a:lnTo>
                    <a:pt x="2347722" y="3165634"/>
                  </a:lnTo>
                  <a:lnTo>
                    <a:pt x="2410206" y="3187256"/>
                  </a:lnTo>
                  <a:lnTo>
                    <a:pt x="2445830" y="3158776"/>
                  </a:lnTo>
                  <a:close/>
                  <a:moveTo>
                    <a:pt x="719138" y="2406015"/>
                  </a:moveTo>
                  <a:lnTo>
                    <a:pt x="824865" y="2346103"/>
                  </a:lnTo>
                  <a:lnTo>
                    <a:pt x="824865" y="2290572"/>
                  </a:lnTo>
                  <a:lnTo>
                    <a:pt x="874681" y="2198751"/>
                  </a:lnTo>
                  <a:lnTo>
                    <a:pt x="973169" y="2102930"/>
                  </a:lnTo>
                  <a:lnTo>
                    <a:pt x="1023652" y="2067592"/>
                  </a:lnTo>
                  <a:lnTo>
                    <a:pt x="980504" y="2007394"/>
                  </a:lnTo>
                  <a:lnTo>
                    <a:pt x="941451" y="1965103"/>
                  </a:lnTo>
                  <a:lnTo>
                    <a:pt x="838867" y="1956911"/>
                  </a:lnTo>
                  <a:lnTo>
                    <a:pt x="781526" y="1926050"/>
                  </a:lnTo>
                  <a:lnTo>
                    <a:pt x="645795" y="1949291"/>
                  </a:lnTo>
                  <a:lnTo>
                    <a:pt x="685038" y="2038445"/>
                  </a:lnTo>
                  <a:lnTo>
                    <a:pt x="650177" y="2130552"/>
                  </a:lnTo>
                  <a:lnTo>
                    <a:pt x="622363" y="2228945"/>
                  </a:lnTo>
                  <a:lnTo>
                    <a:pt x="605123" y="2284190"/>
                  </a:lnTo>
                  <a:lnTo>
                    <a:pt x="697897" y="2351437"/>
                  </a:lnTo>
                  <a:lnTo>
                    <a:pt x="719138" y="2406015"/>
                  </a:lnTo>
                  <a:close/>
                  <a:moveTo>
                    <a:pt x="2642140" y="2797111"/>
                  </a:moveTo>
                  <a:lnTo>
                    <a:pt x="2646712" y="2782634"/>
                  </a:lnTo>
                  <a:lnTo>
                    <a:pt x="2646236" y="2737104"/>
                  </a:lnTo>
                  <a:lnTo>
                    <a:pt x="2614899" y="2707291"/>
                  </a:lnTo>
                  <a:lnTo>
                    <a:pt x="2578037" y="2722245"/>
                  </a:lnTo>
                  <a:lnTo>
                    <a:pt x="2560987" y="2781967"/>
                  </a:lnTo>
                  <a:lnTo>
                    <a:pt x="2570988" y="2832926"/>
                  </a:lnTo>
                  <a:lnTo>
                    <a:pt x="2616041" y="2827782"/>
                  </a:lnTo>
                  <a:lnTo>
                    <a:pt x="2642140" y="2797111"/>
                  </a:lnTo>
                  <a:close/>
                  <a:moveTo>
                    <a:pt x="2983325" y="2905220"/>
                  </a:moveTo>
                  <a:lnTo>
                    <a:pt x="3046476" y="2999804"/>
                  </a:lnTo>
                  <a:lnTo>
                    <a:pt x="3095911" y="3040666"/>
                  </a:lnTo>
                  <a:lnTo>
                    <a:pt x="3166396" y="2927890"/>
                  </a:lnTo>
                  <a:lnTo>
                    <a:pt x="3178874" y="2857215"/>
                  </a:lnTo>
                  <a:lnTo>
                    <a:pt x="3115723" y="2850452"/>
                  </a:lnTo>
                  <a:lnTo>
                    <a:pt x="3058001" y="2754535"/>
                  </a:lnTo>
                  <a:lnTo>
                    <a:pt x="2994279" y="2731008"/>
                  </a:lnTo>
                  <a:lnTo>
                    <a:pt x="2899696" y="2659856"/>
                  </a:lnTo>
                  <a:lnTo>
                    <a:pt x="2973419" y="2607755"/>
                  </a:lnTo>
                  <a:lnTo>
                    <a:pt x="2935415" y="2499741"/>
                  </a:lnTo>
                  <a:lnTo>
                    <a:pt x="2900458" y="2451735"/>
                  </a:lnTo>
                  <a:lnTo>
                    <a:pt x="2803493" y="2403729"/>
                  </a:lnTo>
                  <a:lnTo>
                    <a:pt x="2761679" y="2324195"/>
                  </a:lnTo>
                  <a:lnTo>
                    <a:pt x="2687098" y="2352675"/>
                  </a:lnTo>
                  <a:lnTo>
                    <a:pt x="2681859" y="2297335"/>
                  </a:lnTo>
                  <a:lnTo>
                    <a:pt x="2626519" y="2235422"/>
                  </a:lnTo>
                  <a:lnTo>
                    <a:pt x="2537365" y="2167890"/>
                  </a:lnTo>
                  <a:lnTo>
                    <a:pt x="2499360" y="2221135"/>
                  </a:lnTo>
                  <a:lnTo>
                    <a:pt x="2419922" y="2259235"/>
                  </a:lnTo>
                  <a:lnTo>
                    <a:pt x="2425923" y="2172367"/>
                  </a:lnTo>
                  <a:lnTo>
                    <a:pt x="2357057" y="2028349"/>
                  </a:lnTo>
                  <a:lnTo>
                    <a:pt x="2255234" y="2086547"/>
                  </a:lnTo>
                  <a:lnTo>
                    <a:pt x="2218087" y="2196846"/>
                  </a:lnTo>
                  <a:lnTo>
                    <a:pt x="2186464" y="2111978"/>
                  </a:lnTo>
                  <a:lnTo>
                    <a:pt x="2215991" y="2020729"/>
                  </a:lnTo>
                  <a:lnTo>
                    <a:pt x="2112264" y="2058734"/>
                  </a:lnTo>
                  <a:lnTo>
                    <a:pt x="2070926" y="2115884"/>
                  </a:lnTo>
                  <a:lnTo>
                    <a:pt x="2040065" y="2236565"/>
                  </a:lnTo>
                  <a:lnTo>
                    <a:pt x="2052828" y="2366201"/>
                  </a:lnTo>
                  <a:lnTo>
                    <a:pt x="2109883" y="2366772"/>
                  </a:lnTo>
                  <a:lnTo>
                    <a:pt x="2067877" y="2422969"/>
                  </a:lnTo>
                  <a:lnTo>
                    <a:pt x="2101310" y="2465356"/>
                  </a:lnTo>
                  <a:lnTo>
                    <a:pt x="2166461" y="2483358"/>
                  </a:lnTo>
                  <a:lnTo>
                    <a:pt x="2251424" y="2518029"/>
                  </a:lnTo>
                  <a:lnTo>
                    <a:pt x="2397633" y="2544032"/>
                  </a:lnTo>
                  <a:lnTo>
                    <a:pt x="2470404" y="2529078"/>
                  </a:lnTo>
                  <a:lnTo>
                    <a:pt x="2491931" y="2494407"/>
                  </a:lnTo>
                  <a:lnTo>
                    <a:pt x="2523649" y="2534317"/>
                  </a:lnTo>
                  <a:lnTo>
                    <a:pt x="2559082" y="2540889"/>
                  </a:lnTo>
                  <a:lnTo>
                    <a:pt x="2601563" y="2612041"/>
                  </a:lnTo>
                  <a:lnTo>
                    <a:pt x="2575846" y="2640425"/>
                  </a:lnTo>
                  <a:lnTo>
                    <a:pt x="2657190" y="2678049"/>
                  </a:lnTo>
                  <a:lnTo>
                    <a:pt x="2718721" y="2730723"/>
                  </a:lnTo>
                  <a:lnTo>
                    <a:pt x="2734247" y="2767298"/>
                  </a:lnTo>
                  <a:lnTo>
                    <a:pt x="2745296" y="2813685"/>
                  </a:lnTo>
                  <a:lnTo>
                    <a:pt x="2693384" y="2912936"/>
                  </a:lnTo>
                  <a:lnTo>
                    <a:pt x="2679383" y="2962275"/>
                  </a:lnTo>
                  <a:lnTo>
                    <a:pt x="2692813" y="2996946"/>
                  </a:lnTo>
                  <a:lnTo>
                    <a:pt x="2610136" y="3009233"/>
                  </a:lnTo>
                  <a:lnTo>
                    <a:pt x="2534698" y="3010948"/>
                  </a:lnTo>
                  <a:lnTo>
                    <a:pt x="2508218" y="3080671"/>
                  </a:lnTo>
                  <a:lnTo>
                    <a:pt x="2542223" y="3112580"/>
                  </a:lnTo>
                  <a:lnTo>
                    <a:pt x="2658332" y="3097816"/>
                  </a:lnTo>
                  <a:lnTo>
                    <a:pt x="2657666" y="3070765"/>
                  </a:lnTo>
                  <a:lnTo>
                    <a:pt x="2716149" y="3115818"/>
                  </a:lnTo>
                  <a:lnTo>
                    <a:pt x="2776061" y="3162776"/>
                  </a:lnTo>
                  <a:lnTo>
                    <a:pt x="2762060" y="3188208"/>
                  </a:lnTo>
                  <a:lnTo>
                    <a:pt x="2810732" y="3231452"/>
                  </a:lnTo>
                  <a:lnTo>
                    <a:pt x="2896934" y="3282125"/>
                  </a:lnTo>
                  <a:lnTo>
                    <a:pt x="3005900" y="3316415"/>
                  </a:lnTo>
                  <a:lnTo>
                    <a:pt x="2999327" y="3286506"/>
                  </a:lnTo>
                  <a:lnTo>
                    <a:pt x="2957513" y="3233928"/>
                  </a:lnTo>
                  <a:lnTo>
                    <a:pt x="2900744" y="3156966"/>
                  </a:lnTo>
                  <a:lnTo>
                    <a:pt x="3001518" y="3228594"/>
                  </a:lnTo>
                  <a:lnTo>
                    <a:pt x="3052191" y="3252407"/>
                  </a:lnTo>
                  <a:lnTo>
                    <a:pt x="3066002" y="3188875"/>
                  </a:lnTo>
                  <a:lnTo>
                    <a:pt x="3039904" y="3098673"/>
                  </a:lnTo>
                  <a:lnTo>
                    <a:pt x="3023330" y="3073908"/>
                  </a:lnTo>
                  <a:lnTo>
                    <a:pt x="2968848" y="3030474"/>
                  </a:lnTo>
                  <a:lnTo>
                    <a:pt x="2926557" y="2974467"/>
                  </a:lnTo>
                  <a:lnTo>
                    <a:pt x="2931605" y="2917984"/>
                  </a:lnTo>
                  <a:lnTo>
                    <a:pt x="2983325" y="2905220"/>
                  </a:lnTo>
                  <a:close/>
                  <a:moveTo>
                    <a:pt x="2040350" y="590741"/>
                  </a:moveTo>
                  <a:lnTo>
                    <a:pt x="2073783" y="695230"/>
                  </a:lnTo>
                  <a:lnTo>
                    <a:pt x="2144840" y="779431"/>
                  </a:lnTo>
                  <a:lnTo>
                    <a:pt x="2285429" y="763810"/>
                  </a:lnTo>
                  <a:lnTo>
                    <a:pt x="2375821" y="792004"/>
                  </a:lnTo>
                  <a:lnTo>
                    <a:pt x="2313146" y="878681"/>
                  </a:lnTo>
                  <a:lnTo>
                    <a:pt x="2281428" y="853250"/>
                  </a:lnTo>
                  <a:lnTo>
                    <a:pt x="2171605" y="843058"/>
                  </a:lnTo>
                  <a:lnTo>
                    <a:pt x="2188655" y="962120"/>
                  </a:lnTo>
                  <a:lnTo>
                    <a:pt x="2245424" y="1048607"/>
                  </a:lnTo>
                  <a:lnTo>
                    <a:pt x="2233994" y="1123093"/>
                  </a:lnTo>
                  <a:lnTo>
                    <a:pt x="2162747" y="1172718"/>
                  </a:lnTo>
                  <a:lnTo>
                    <a:pt x="2130171" y="1251109"/>
                  </a:lnTo>
                  <a:lnTo>
                    <a:pt x="2195322" y="1289018"/>
                  </a:lnTo>
                  <a:lnTo>
                    <a:pt x="2250091" y="1411510"/>
                  </a:lnTo>
                  <a:lnTo>
                    <a:pt x="2142649" y="1329785"/>
                  </a:lnTo>
                  <a:lnTo>
                    <a:pt x="2118170" y="1343311"/>
                  </a:lnTo>
                  <a:lnTo>
                    <a:pt x="2137982" y="1477613"/>
                  </a:lnTo>
                  <a:lnTo>
                    <a:pt x="2063686" y="1518190"/>
                  </a:lnTo>
                  <a:lnTo>
                    <a:pt x="2068735" y="1602010"/>
                  </a:lnTo>
                  <a:lnTo>
                    <a:pt x="2144649" y="1610963"/>
                  </a:lnTo>
                  <a:lnTo>
                    <a:pt x="2204466" y="1631537"/>
                  </a:lnTo>
                  <a:lnTo>
                    <a:pt x="2322481" y="1605153"/>
                  </a:lnTo>
                  <a:lnTo>
                    <a:pt x="2427446" y="1652016"/>
                  </a:lnTo>
                  <a:lnTo>
                    <a:pt x="2534793" y="1548956"/>
                  </a:lnTo>
                  <a:lnTo>
                    <a:pt x="2533936" y="1505712"/>
                  </a:lnTo>
                  <a:lnTo>
                    <a:pt x="2465261" y="1512570"/>
                  </a:lnTo>
                  <a:lnTo>
                    <a:pt x="2459641" y="1471898"/>
                  </a:lnTo>
                  <a:lnTo>
                    <a:pt x="2515743" y="1417034"/>
                  </a:lnTo>
                  <a:lnTo>
                    <a:pt x="2534793" y="1343216"/>
                  </a:lnTo>
                  <a:lnTo>
                    <a:pt x="2596896" y="1288352"/>
                  </a:lnTo>
                  <a:lnTo>
                    <a:pt x="2635091" y="1220153"/>
                  </a:lnTo>
                  <a:lnTo>
                    <a:pt x="2601849" y="1118426"/>
                  </a:lnTo>
                  <a:lnTo>
                    <a:pt x="2629567" y="1080516"/>
                  </a:lnTo>
                  <a:lnTo>
                    <a:pt x="2574227" y="1053465"/>
                  </a:lnTo>
                  <a:lnTo>
                    <a:pt x="2695861" y="1030129"/>
                  </a:lnTo>
                  <a:lnTo>
                    <a:pt x="2721483" y="985076"/>
                  </a:lnTo>
                  <a:lnTo>
                    <a:pt x="2804351" y="947738"/>
                  </a:lnTo>
                  <a:lnTo>
                    <a:pt x="2873026" y="754761"/>
                  </a:lnTo>
                  <a:lnTo>
                    <a:pt x="2938463" y="683990"/>
                  </a:lnTo>
                  <a:lnTo>
                    <a:pt x="3033236" y="524637"/>
                  </a:lnTo>
                  <a:lnTo>
                    <a:pt x="2945797" y="526066"/>
                  </a:lnTo>
                  <a:lnTo>
                    <a:pt x="2982087" y="464439"/>
                  </a:lnTo>
                  <a:lnTo>
                    <a:pt x="3079242" y="407194"/>
                  </a:lnTo>
                  <a:lnTo>
                    <a:pt x="3177254" y="279654"/>
                  </a:lnTo>
                  <a:lnTo>
                    <a:pt x="3178969" y="197548"/>
                  </a:lnTo>
                  <a:lnTo>
                    <a:pt x="3105436" y="110966"/>
                  </a:lnTo>
                  <a:lnTo>
                    <a:pt x="3019140" y="68961"/>
                  </a:lnTo>
                  <a:lnTo>
                    <a:pt x="2911793" y="42863"/>
                  </a:lnTo>
                  <a:lnTo>
                    <a:pt x="2824829" y="21526"/>
                  </a:lnTo>
                  <a:lnTo>
                    <a:pt x="2737866" y="0"/>
                  </a:lnTo>
                  <a:lnTo>
                    <a:pt x="2621947" y="56960"/>
                  </a:lnTo>
                  <a:lnTo>
                    <a:pt x="2600611" y="20764"/>
                  </a:lnTo>
                  <a:lnTo>
                    <a:pt x="2477834" y="34766"/>
                  </a:lnTo>
                  <a:lnTo>
                    <a:pt x="2405825" y="71628"/>
                  </a:lnTo>
                  <a:lnTo>
                    <a:pt x="2352770" y="123920"/>
                  </a:lnTo>
                  <a:lnTo>
                    <a:pt x="2322195" y="292132"/>
                  </a:lnTo>
                  <a:lnTo>
                    <a:pt x="2278857" y="206407"/>
                  </a:lnTo>
                  <a:lnTo>
                    <a:pt x="2229041" y="190024"/>
                  </a:lnTo>
                  <a:lnTo>
                    <a:pt x="2169986" y="304229"/>
                  </a:lnTo>
                  <a:lnTo>
                    <a:pt x="2091214" y="352235"/>
                  </a:lnTo>
                  <a:lnTo>
                    <a:pt x="2044351" y="361760"/>
                  </a:lnTo>
                  <a:lnTo>
                    <a:pt x="1984629" y="416719"/>
                  </a:lnTo>
                  <a:lnTo>
                    <a:pt x="1993392" y="511969"/>
                  </a:lnTo>
                  <a:lnTo>
                    <a:pt x="2040350" y="590741"/>
                  </a:lnTo>
                  <a:close/>
                  <a:moveTo>
                    <a:pt x="3106103" y="4387120"/>
                  </a:moveTo>
                  <a:lnTo>
                    <a:pt x="3092006" y="4358735"/>
                  </a:lnTo>
                  <a:lnTo>
                    <a:pt x="3076861" y="4376833"/>
                  </a:lnTo>
                  <a:lnTo>
                    <a:pt x="3086862" y="4396359"/>
                  </a:lnTo>
                  <a:lnTo>
                    <a:pt x="3137821" y="4420934"/>
                  </a:lnTo>
                  <a:lnTo>
                    <a:pt x="3152680" y="4417219"/>
                  </a:lnTo>
                  <a:lnTo>
                    <a:pt x="3172397" y="4393502"/>
                  </a:lnTo>
                  <a:lnTo>
                    <a:pt x="3135154" y="4395121"/>
                  </a:lnTo>
                  <a:lnTo>
                    <a:pt x="3106103" y="4387120"/>
                  </a:lnTo>
                  <a:close/>
                  <a:moveTo>
                    <a:pt x="2289620" y="3271552"/>
                  </a:moveTo>
                  <a:lnTo>
                    <a:pt x="2298383" y="3294888"/>
                  </a:lnTo>
                  <a:lnTo>
                    <a:pt x="2326767" y="3296888"/>
                  </a:lnTo>
                  <a:lnTo>
                    <a:pt x="2373821" y="3249073"/>
                  </a:lnTo>
                  <a:lnTo>
                    <a:pt x="2374678" y="3232023"/>
                  </a:lnTo>
                  <a:lnTo>
                    <a:pt x="2319528" y="3231166"/>
                  </a:lnTo>
                  <a:lnTo>
                    <a:pt x="2289620" y="3271552"/>
                  </a:lnTo>
                  <a:close/>
                  <a:moveTo>
                    <a:pt x="3179636" y="4223385"/>
                  </a:moveTo>
                  <a:lnTo>
                    <a:pt x="3138583" y="4197573"/>
                  </a:lnTo>
                  <a:lnTo>
                    <a:pt x="3085719" y="4182047"/>
                  </a:lnTo>
                  <a:lnTo>
                    <a:pt x="3071813" y="4187285"/>
                  </a:lnTo>
                  <a:lnTo>
                    <a:pt x="3109151" y="4216527"/>
                  </a:lnTo>
                  <a:lnTo>
                    <a:pt x="3161252" y="4235768"/>
                  </a:lnTo>
                  <a:lnTo>
                    <a:pt x="3180779" y="4234720"/>
                  </a:lnTo>
                  <a:lnTo>
                    <a:pt x="3179636" y="4223385"/>
                  </a:lnTo>
                  <a:close/>
                  <a:moveTo>
                    <a:pt x="3536157" y="4292060"/>
                  </a:moveTo>
                  <a:lnTo>
                    <a:pt x="3531013" y="4260057"/>
                  </a:lnTo>
                  <a:lnTo>
                    <a:pt x="3502914" y="4270439"/>
                  </a:lnTo>
                  <a:lnTo>
                    <a:pt x="3515392" y="4225862"/>
                  </a:lnTo>
                  <a:lnTo>
                    <a:pt x="3475292" y="4206907"/>
                  </a:lnTo>
                  <a:lnTo>
                    <a:pt x="3456813" y="4221861"/>
                  </a:lnTo>
                  <a:lnTo>
                    <a:pt x="3421190" y="4205002"/>
                  </a:lnTo>
                  <a:lnTo>
                    <a:pt x="3435287" y="4183380"/>
                  </a:lnTo>
                  <a:lnTo>
                    <a:pt x="3408331" y="4170045"/>
                  </a:lnTo>
                  <a:lnTo>
                    <a:pt x="3382137" y="4191095"/>
                  </a:lnTo>
                  <a:lnTo>
                    <a:pt x="3408712" y="4136327"/>
                  </a:lnTo>
                  <a:lnTo>
                    <a:pt x="3430143" y="4096226"/>
                  </a:lnTo>
                  <a:lnTo>
                    <a:pt x="3437954" y="4078796"/>
                  </a:lnTo>
                  <a:lnTo>
                    <a:pt x="3419285" y="4075938"/>
                  </a:lnTo>
                  <a:lnTo>
                    <a:pt x="3384423" y="4098131"/>
                  </a:lnTo>
                  <a:lnTo>
                    <a:pt x="3359563" y="4134326"/>
                  </a:lnTo>
                  <a:lnTo>
                    <a:pt x="3318034" y="4233386"/>
                  </a:lnTo>
                  <a:lnTo>
                    <a:pt x="3284220" y="4270058"/>
                  </a:lnTo>
                  <a:lnTo>
                    <a:pt x="3301651" y="4286441"/>
                  </a:lnTo>
                  <a:lnTo>
                    <a:pt x="3276600" y="4307586"/>
                  </a:lnTo>
                  <a:lnTo>
                    <a:pt x="3282791" y="4325208"/>
                  </a:lnTo>
                  <a:lnTo>
                    <a:pt x="3360706" y="4327017"/>
                  </a:lnTo>
                  <a:lnTo>
                    <a:pt x="3403854" y="4323493"/>
                  </a:lnTo>
                  <a:lnTo>
                    <a:pt x="3442430" y="4337876"/>
                  </a:lnTo>
                  <a:lnTo>
                    <a:pt x="3414046" y="4365593"/>
                  </a:lnTo>
                  <a:lnTo>
                    <a:pt x="3438049" y="4367594"/>
                  </a:lnTo>
                  <a:lnTo>
                    <a:pt x="3484626" y="4316349"/>
                  </a:lnTo>
                  <a:lnTo>
                    <a:pt x="3495770" y="4323874"/>
                  </a:lnTo>
                  <a:lnTo>
                    <a:pt x="3487103" y="4372070"/>
                  </a:lnTo>
                  <a:lnTo>
                    <a:pt x="3513487" y="4383119"/>
                  </a:lnTo>
                  <a:lnTo>
                    <a:pt x="3531680" y="4380929"/>
                  </a:lnTo>
                  <a:lnTo>
                    <a:pt x="3548539" y="4329113"/>
                  </a:lnTo>
                  <a:lnTo>
                    <a:pt x="3536157" y="4292060"/>
                  </a:lnTo>
                  <a:close/>
                  <a:moveTo>
                    <a:pt x="3232499" y="4360260"/>
                  </a:moveTo>
                  <a:lnTo>
                    <a:pt x="3192209" y="4425601"/>
                  </a:lnTo>
                  <a:lnTo>
                    <a:pt x="3125819" y="4433888"/>
                  </a:lnTo>
                  <a:lnTo>
                    <a:pt x="3073623" y="4405122"/>
                  </a:lnTo>
                  <a:lnTo>
                    <a:pt x="3060478" y="4361117"/>
                  </a:lnTo>
                  <a:lnTo>
                    <a:pt x="3047715" y="4297204"/>
                  </a:lnTo>
                  <a:lnTo>
                    <a:pt x="3085624" y="4256723"/>
                  </a:lnTo>
                  <a:lnTo>
                    <a:pt x="3050096" y="4226814"/>
                  </a:lnTo>
                  <a:lnTo>
                    <a:pt x="2989993" y="4232910"/>
                  </a:lnTo>
                  <a:lnTo>
                    <a:pt x="2905792" y="4283488"/>
                  </a:lnTo>
                  <a:lnTo>
                    <a:pt x="2841308" y="4361593"/>
                  </a:lnTo>
                  <a:lnTo>
                    <a:pt x="2807208" y="4371213"/>
                  </a:lnTo>
                  <a:lnTo>
                    <a:pt x="2853404" y="4316730"/>
                  </a:lnTo>
                  <a:lnTo>
                    <a:pt x="2911316" y="4236911"/>
                  </a:lnTo>
                  <a:lnTo>
                    <a:pt x="2962561" y="4209669"/>
                  </a:lnTo>
                  <a:lnTo>
                    <a:pt x="2996184" y="4165092"/>
                  </a:lnTo>
                  <a:lnTo>
                    <a:pt x="3037808" y="4160711"/>
                  </a:lnTo>
                  <a:lnTo>
                    <a:pt x="3098102" y="4161187"/>
                  </a:lnTo>
                  <a:lnTo>
                    <a:pt x="3184017" y="4174331"/>
                  </a:lnTo>
                  <a:lnTo>
                    <a:pt x="3251930" y="4164235"/>
                  </a:lnTo>
                  <a:lnTo>
                    <a:pt x="3302508" y="4112324"/>
                  </a:lnTo>
                  <a:lnTo>
                    <a:pt x="3368707" y="4089559"/>
                  </a:lnTo>
                  <a:lnTo>
                    <a:pt x="3397568" y="4066890"/>
                  </a:lnTo>
                  <a:lnTo>
                    <a:pt x="3426714" y="4042410"/>
                  </a:lnTo>
                  <a:lnTo>
                    <a:pt x="3423761" y="3968115"/>
                  </a:lnTo>
                  <a:lnTo>
                    <a:pt x="3407664" y="3942683"/>
                  </a:lnTo>
                  <a:lnTo>
                    <a:pt x="3376422" y="3933730"/>
                  </a:lnTo>
                  <a:lnTo>
                    <a:pt x="3360515" y="3875723"/>
                  </a:lnTo>
                  <a:lnTo>
                    <a:pt x="3334703" y="3853529"/>
                  </a:lnTo>
                  <a:lnTo>
                    <a:pt x="3270695" y="3835432"/>
                  </a:lnTo>
                  <a:lnTo>
                    <a:pt x="3234595" y="3795046"/>
                  </a:lnTo>
                  <a:lnTo>
                    <a:pt x="3181160" y="3754565"/>
                  </a:lnTo>
                  <a:lnTo>
                    <a:pt x="3197352" y="3708749"/>
                  </a:lnTo>
                  <a:lnTo>
                    <a:pt x="3152966" y="3619119"/>
                  </a:lnTo>
                  <a:lnTo>
                    <a:pt x="3100674" y="3520345"/>
                  </a:lnTo>
                  <a:lnTo>
                    <a:pt x="3069432" y="3449003"/>
                  </a:lnTo>
                  <a:lnTo>
                    <a:pt x="3042857" y="3486436"/>
                  </a:lnTo>
                  <a:lnTo>
                    <a:pt x="3004471" y="3573113"/>
                  </a:lnTo>
                  <a:lnTo>
                    <a:pt x="2946083" y="3615690"/>
                  </a:lnTo>
                  <a:lnTo>
                    <a:pt x="2916936" y="3570446"/>
                  </a:lnTo>
                  <a:lnTo>
                    <a:pt x="2880265" y="3558350"/>
                  </a:lnTo>
                  <a:lnTo>
                    <a:pt x="2866930" y="3458242"/>
                  </a:lnTo>
                  <a:lnTo>
                    <a:pt x="2868168" y="3389567"/>
                  </a:lnTo>
                  <a:lnTo>
                    <a:pt x="2796540" y="3383280"/>
                  </a:lnTo>
                  <a:lnTo>
                    <a:pt x="2784348" y="3350800"/>
                  </a:lnTo>
                  <a:lnTo>
                    <a:pt x="2734913" y="3301556"/>
                  </a:lnTo>
                  <a:lnTo>
                    <a:pt x="2697480" y="3272314"/>
                  </a:lnTo>
                  <a:lnTo>
                    <a:pt x="2664238" y="3294983"/>
                  </a:lnTo>
                  <a:lnTo>
                    <a:pt x="2622899" y="3286601"/>
                  </a:lnTo>
                  <a:lnTo>
                    <a:pt x="2554034" y="3262979"/>
                  </a:lnTo>
                  <a:lnTo>
                    <a:pt x="2526030" y="3282982"/>
                  </a:lnTo>
                  <a:lnTo>
                    <a:pt x="2539460" y="3414427"/>
                  </a:lnTo>
                  <a:lnTo>
                    <a:pt x="2556986" y="3487674"/>
                  </a:lnTo>
                  <a:lnTo>
                    <a:pt x="2509552" y="3570065"/>
                  </a:lnTo>
                  <a:lnTo>
                    <a:pt x="2558320" y="3627692"/>
                  </a:lnTo>
                  <a:lnTo>
                    <a:pt x="2585561" y="3691319"/>
                  </a:lnTo>
                  <a:lnTo>
                    <a:pt x="2588800" y="3740373"/>
                  </a:lnTo>
                  <a:lnTo>
                    <a:pt x="2566511" y="3790569"/>
                  </a:lnTo>
                  <a:lnTo>
                    <a:pt x="2520982" y="3840194"/>
                  </a:lnTo>
                  <a:lnTo>
                    <a:pt x="2456688" y="3872865"/>
                  </a:lnTo>
                  <a:lnTo>
                    <a:pt x="2484977" y="3909060"/>
                  </a:lnTo>
                  <a:lnTo>
                    <a:pt x="2505932" y="4015073"/>
                  </a:lnTo>
                  <a:lnTo>
                    <a:pt x="2484215" y="4082034"/>
                  </a:lnTo>
                  <a:lnTo>
                    <a:pt x="2453259" y="4102894"/>
                  </a:lnTo>
                  <a:lnTo>
                    <a:pt x="2393537" y="4041553"/>
                  </a:lnTo>
                  <a:lnTo>
                    <a:pt x="2364486" y="3967544"/>
                  </a:lnTo>
                  <a:lnTo>
                    <a:pt x="2352008" y="3899344"/>
                  </a:lnTo>
                  <a:lnTo>
                    <a:pt x="2358581" y="3839242"/>
                  </a:lnTo>
                  <a:lnTo>
                    <a:pt x="2314861" y="3832479"/>
                  </a:lnTo>
                  <a:lnTo>
                    <a:pt x="2248567" y="3828383"/>
                  </a:lnTo>
                  <a:lnTo>
                    <a:pt x="2205990" y="3798570"/>
                  </a:lnTo>
                  <a:lnTo>
                    <a:pt x="2155698" y="3778949"/>
                  </a:lnTo>
                  <a:lnTo>
                    <a:pt x="2126933" y="3744849"/>
                  </a:lnTo>
                  <a:lnTo>
                    <a:pt x="2086737" y="3717131"/>
                  </a:lnTo>
                  <a:lnTo>
                    <a:pt x="2012061" y="3685223"/>
                  </a:lnTo>
                  <a:lnTo>
                    <a:pt x="1955864" y="3699796"/>
                  </a:lnTo>
                  <a:lnTo>
                    <a:pt x="1937099" y="3643217"/>
                  </a:lnTo>
                  <a:lnTo>
                    <a:pt x="1919002" y="3571780"/>
                  </a:lnTo>
                  <a:lnTo>
                    <a:pt x="1859947" y="3558826"/>
                  </a:lnTo>
                  <a:lnTo>
                    <a:pt x="1862138" y="3467005"/>
                  </a:lnTo>
                  <a:lnTo>
                    <a:pt x="1877663" y="3402806"/>
                  </a:lnTo>
                  <a:lnTo>
                    <a:pt x="1921193" y="3308223"/>
                  </a:lnTo>
                  <a:lnTo>
                    <a:pt x="1970342" y="3238024"/>
                  </a:lnTo>
                  <a:lnTo>
                    <a:pt x="2017109" y="3226975"/>
                  </a:lnTo>
                  <a:lnTo>
                    <a:pt x="2019776" y="3168968"/>
                  </a:lnTo>
                  <a:lnTo>
                    <a:pt x="2051494" y="3130582"/>
                  </a:lnTo>
                  <a:lnTo>
                    <a:pt x="2109026" y="3124486"/>
                  </a:lnTo>
                  <a:lnTo>
                    <a:pt x="2155603" y="3061526"/>
                  </a:lnTo>
                  <a:lnTo>
                    <a:pt x="2167319" y="3019997"/>
                  </a:lnTo>
                  <a:lnTo>
                    <a:pt x="2206085" y="2937986"/>
                  </a:lnTo>
                  <a:lnTo>
                    <a:pt x="2218087" y="2887885"/>
                  </a:lnTo>
                  <a:lnTo>
                    <a:pt x="2259616" y="2918079"/>
                  </a:lnTo>
                  <a:lnTo>
                    <a:pt x="2315432" y="2902649"/>
                  </a:lnTo>
                  <a:lnTo>
                    <a:pt x="2394109" y="2831497"/>
                  </a:lnTo>
                  <a:lnTo>
                    <a:pt x="2399252" y="2780824"/>
                  </a:lnTo>
                  <a:lnTo>
                    <a:pt x="2370963" y="2723769"/>
                  </a:lnTo>
                  <a:lnTo>
                    <a:pt x="2400872" y="2665667"/>
                  </a:lnTo>
                  <a:lnTo>
                    <a:pt x="2398490" y="2610326"/>
                  </a:lnTo>
                  <a:lnTo>
                    <a:pt x="2344579" y="2553653"/>
                  </a:lnTo>
                  <a:lnTo>
                    <a:pt x="2285238" y="2536603"/>
                  </a:lnTo>
                  <a:lnTo>
                    <a:pt x="2228183" y="2527649"/>
                  </a:lnTo>
                  <a:lnTo>
                    <a:pt x="2225993" y="2652522"/>
                  </a:lnTo>
                  <a:lnTo>
                    <a:pt x="2196656" y="2746439"/>
                  </a:lnTo>
                  <a:lnTo>
                    <a:pt x="2154746" y="2822448"/>
                  </a:lnTo>
                  <a:lnTo>
                    <a:pt x="2115884" y="2751582"/>
                  </a:lnTo>
                  <a:lnTo>
                    <a:pt x="2127885" y="2671286"/>
                  </a:lnTo>
                  <a:lnTo>
                    <a:pt x="2079879" y="2599373"/>
                  </a:lnTo>
                  <a:lnTo>
                    <a:pt x="2026158" y="2686622"/>
                  </a:lnTo>
                  <a:lnTo>
                    <a:pt x="2026349" y="2572131"/>
                  </a:lnTo>
                  <a:lnTo>
                    <a:pt x="1951673" y="2548795"/>
                  </a:lnTo>
                  <a:lnTo>
                    <a:pt x="1987296" y="2491264"/>
                  </a:lnTo>
                  <a:lnTo>
                    <a:pt x="1932718" y="2353913"/>
                  </a:lnTo>
                  <a:lnTo>
                    <a:pt x="1892046" y="2298002"/>
                  </a:lnTo>
                  <a:lnTo>
                    <a:pt x="1839087" y="2277332"/>
                  </a:lnTo>
                  <a:lnTo>
                    <a:pt x="1791557" y="2369439"/>
                  </a:lnTo>
                  <a:lnTo>
                    <a:pt x="1788319" y="2503265"/>
                  </a:lnTo>
                  <a:lnTo>
                    <a:pt x="1835182" y="2550414"/>
                  </a:lnTo>
                  <a:lnTo>
                    <a:pt x="1878235" y="2620709"/>
                  </a:lnTo>
                  <a:lnTo>
                    <a:pt x="1860042" y="2731103"/>
                  </a:lnTo>
                  <a:lnTo>
                    <a:pt x="1827752" y="2728246"/>
                  </a:lnTo>
                  <a:lnTo>
                    <a:pt x="1802225" y="2812542"/>
                  </a:lnTo>
                  <a:lnTo>
                    <a:pt x="1802511" y="2712244"/>
                  </a:lnTo>
                  <a:lnTo>
                    <a:pt x="1740313" y="2675287"/>
                  </a:lnTo>
                  <a:lnTo>
                    <a:pt x="1704594" y="2694432"/>
                  </a:lnTo>
                  <a:lnTo>
                    <a:pt x="1709261" y="2761393"/>
                  </a:lnTo>
                  <a:lnTo>
                    <a:pt x="1650683" y="2758821"/>
                  </a:lnTo>
                  <a:lnTo>
                    <a:pt x="1588294" y="2775585"/>
                  </a:lnTo>
                  <a:lnTo>
                    <a:pt x="1517333" y="2727579"/>
                  </a:lnTo>
                  <a:lnTo>
                    <a:pt x="1472470" y="2736152"/>
                  </a:lnTo>
                  <a:lnTo>
                    <a:pt x="1432084" y="2677192"/>
                  </a:lnTo>
                  <a:lnTo>
                    <a:pt x="1399699" y="2650808"/>
                  </a:lnTo>
                  <a:lnTo>
                    <a:pt x="1367600" y="2661857"/>
                  </a:lnTo>
                  <a:lnTo>
                    <a:pt x="1318736" y="2666905"/>
                  </a:lnTo>
                  <a:lnTo>
                    <a:pt x="1292828" y="2704338"/>
                  </a:lnTo>
                  <a:lnTo>
                    <a:pt x="1333786" y="2749963"/>
                  </a:lnTo>
                  <a:lnTo>
                    <a:pt x="1290066" y="2803303"/>
                  </a:lnTo>
                  <a:lnTo>
                    <a:pt x="1247204" y="2739961"/>
                  </a:lnTo>
                  <a:lnTo>
                    <a:pt x="1213009" y="2758631"/>
                  </a:lnTo>
                  <a:lnTo>
                    <a:pt x="1104614" y="2771108"/>
                  </a:lnTo>
                  <a:lnTo>
                    <a:pt x="1032034" y="2748344"/>
                  </a:lnTo>
                  <a:lnTo>
                    <a:pt x="1088517" y="2694813"/>
                  </a:lnTo>
                  <a:lnTo>
                    <a:pt x="1034320" y="2638901"/>
                  </a:lnTo>
                  <a:lnTo>
                    <a:pt x="994982" y="2646045"/>
                  </a:lnTo>
                  <a:lnTo>
                    <a:pt x="939737" y="2627090"/>
                  </a:lnTo>
                  <a:lnTo>
                    <a:pt x="845725" y="2585657"/>
                  </a:lnTo>
                  <a:lnTo>
                    <a:pt x="784288" y="2537365"/>
                  </a:lnTo>
                  <a:lnTo>
                    <a:pt x="735616" y="2530602"/>
                  </a:lnTo>
                  <a:lnTo>
                    <a:pt x="720471" y="2564321"/>
                  </a:lnTo>
                  <a:lnTo>
                    <a:pt x="671132" y="2583085"/>
                  </a:lnTo>
                  <a:lnTo>
                    <a:pt x="665702" y="2494979"/>
                  </a:lnTo>
                  <a:lnTo>
                    <a:pt x="612267" y="2573846"/>
                  </a:lnTo>
                  <a:lnTo>
                    <a:pt x="544354" y="2468975"/>
                  </a:lnTo>
                  <a:lnTo>
                    <a:pt x="516636" y="2456212"/>
                  </a:lnTo>
                  <a:lnTo>
                    <a:pt x="507683" y="2512124"/>
                  </a:lnTo>
                  <a:lnTo>
                    <a:pt x="477679" y="2539365"/>
                  </a:lnTo>
                  <a:lnTo>
                    <a:pt x="450056" y="2490788"/>
                  </a:lnTo>
                  <a:lnTo>
                    <a:pt x="384334" y="2520125"/>
                  </a:lnTo>
                  <a:lnTo>
                    <a:pt x="324136" y="2570988"/>
                  </a:lnTo>
                  <a:lnTo>
                    <a:pt x="264509" y="2556986"/>
                  </a:lnTo>
                  <a:lnTo>
                    <a:pt x="215837" y="2592705"/>
                  </a:lnTo>
                  <a:lnTo>
                    <a:pt x="180594" y="2639663"/>
                  </a:lnTo>
                  <a:lnTo>
                    <a:pt x="138684" y="2629376"/>
                  </a:lnTo>
                  <a:lnTo>
                    <a:pt x="75438" y="2574893"/>
                  </a:lnTo>
                  <a:lnTo>
                    <a:pt x="476" y="2547176"/>
                  </a:lnTo>
                  <a:lnTo>
                    <a:pt x="191" y="2943225"/>
                  </a:lnTo>
                  <a:lnTo>
                    <a:pt x="0" y="3450812"/>
                  </a:lnTo>
                  <a:lnTo>
                    <a:pt x="39529" y="3453194"/>
                  </a:lnTo>
                  <a:lnTo>
                    <a:pt x="78677" y="3475482"/>
                  </a:lnTo>
                  <a:lnTo>
                    <a:pt x="106680" y="3510344"/>
                  </a:lnTo>
                  <a:lnTo>
                    <a:pt x="142399" y="3561874"/>
                  </a:lnTo>
                  <a:lnTo>
                    <a:pt x="181451" y="3518154"/>
                  </a:lnTo>
                  <a:lnTo>
                    <a:pt x="221742" y="3492436"/>
                  </a:lnTo>
                  <a:lnTo>
                    <a:pt x="243078" y="3533299"/>
                  </a:lnTo>
                  <a:lnTo>
                    <a:pt x="270129" y="3565208"/>
                  </a:lnTo>
                  <a:lnTo>
                    <a:pt x="306896" y="3599974"/>
                  </a:lnTo>
                  <a:lnTo>
                    <a:pt x="332042" y="3654361"/>
                  </a:lnTo>
                  <a:lnTo>
                    <a:pt x="373094" y="3738563"/>
                  </a:lnTo>
                  <a:lnTo>
                    <a:pt x="441388" y="3784473"/>
                  </a:lnTo>
                  <a:lnTo>
                    <a:pt x="442532" y="3829241"/>
                  </a:lnTo>
                  <a:lnTo>
                    <a:pt x="420243" y="3862959"/>
                  </a:lnTo>
                  <a:lnTo>
                    <a:pt x="421100" y="3898583"/>
                  </a:lnTo>
                  <a:lnTo>
                    <a:pt x="469678" y="3948017"/>
                  </a:lnTo>
                  <a:lnTo>
                    <a:pt x="476726" y="4001929"/>
                  </a:lnTo>
                  <a:lnTo>
                    <a:pt x="528066" y="4029932"/>
                  </a:lnTo>
                  <a:lnTo>
                    <a:pt x="522351" y="4069937"/>
                  </a:lnTo>
                  <a:lnTo>
                    <a:pt x="544735" y="4126611"/>
                  </a:lnTo>
                  <a:lnTo>
                    <a:pt x="617506" y="4152710"/>
                  </a:lnTo>
                  <a:lnTo>
                    <a:pt x="646176" y="4179761"/>
                  </a:lnTo>
                  <a:lnTo>
                    <a:pt x="723900" y="4240340"/>
                  </a:lnTo>
                  <a:lnTo>
                    <a:pt x="729329" y="4240530"/>
                  </a:lnTo>
                  <a:lnTo>
                    <a:pt x="843439" y="4240530"/>
                  </a:lnTo>
                  <a:lnTo>
                    <a:pt x="962692" y="4240530"/>
                  </a:lnTo>
                  <a:lnTo>
                    <a:pt x="1002125" y="4240530"/>
                  </a:lnTo>
                  <a:lnTo>
                    <a:pt x="1124522" y="4240530"/>
                  </a:lnTo>
                  <a:lnTo>
                    <a:pt x="1243013" y="4240530"/>
                  </a:lnTo>
                  <a:lnTo>
                    <a:pt x="1363504" y="4240530"/>
                  </a:lnTo>
                  <a:lnTo>
                    <a:pt x="1484090" y="4240530"/>
                  </a:lnTo>
                  <a:lnTo>
                    <a:pt x="1620584" y="4240530"/>
                  </a:lnTo>
                  <a:lnTo>
                    <a:pt x="1758029" y="4240530"/>
                  </a:lnTo>
                  <a:lnTo>
                    <a:pt x="1841183" y="4240530"/>
                  </a:lnTo>
                  <a:lnTo>
                    <a:pt x="1841278" y="4217003"/>
                  </a:lnTo>
                  <a:lnTo>
                    <a:pt x="1854899" y="4216718"/>
                  </a:lnTo>
                  <a:lnTo>
                    <a:pt x="1862042" y="4250341"/>
                  </a:lnTo>
                  <a:lnTo>
                    <a:pt x="1874520" y="4260628"/>
                  </a:lnTo>
                  <a:lnTo>
                    <a:pt x="1902524" y="4264343"/>
                  </a:lnTo>
                  <a:lnTo>
                    <a:pt x="1943576" y="4273963"/>
                  </a:lnTo>
                  <a:lnTo>
                    <a:pt x="1982534" y="4292632"/>
                  </a:lnTo>
                  <a:lnTo>
                    <a:pt x="2015109" y="4284821"/>
                  </a:lnTo>
                  <a:lnTo>
                    <a:pt x="2064544" y="4300443"/>
                  </a:lnTo>
                  <a:lnTo>
                    <a:pt x="2080832" y="4276630"/>
                  </a:lnTo>
                  <a:lnTo>
                    <a:pt x="2103596" y="4267105"/>
                  </a:lnTo>
                  <a:lnTo>
                    <a:pt x="2112550" y="4252341"/>
                  </a:lnTo>
                  <a:lnTo>
                    <a:pt x="2121599" y="4244435"/>
                  </a:lnTo>
                  <a:lnTo>
                    <a:pt x="2158937" y="4256723"/>
                  </a:lnTo>
                  <a:lnTo>
                    <a:pt x="2186654" y="4258152"/>
                  </a:lnTo>
                  <a:lnTo>
                    <a:pt x="2196275" y="4266248"/>
                  </a:lnTo>
                  <a:lnTo>
                    <a:pt x="2209705" y="4300347"/>
                  </a:lnTo>
                  <a:lnTo>
                    <a:pt x="2254758" y="4309301"/>
                  </a:lnTo>
                  <a:lnTo>
                    <a:pt x="2247710" y="4326255"/>
                  </a:lnTo>
                  <a:lnTo>
                    <a:pt x="2263616" y="4343591"/>
                  </a:lnTo>
                  <a:lnTo>
                    <a:pt x="2256758" y="4365975"/>
                  </a:lnTo>
                  <a:lnTo>
                    <a:pt x="2273618" y="4373309"/>
                  </a:lnTo>
                  <a:lnTo>
                    <a:pt x="2265236" y="4392930"/>
                  </a:lnTo>
                  <a:lnTo>
                    <a:pt x="2275999" y="4394740"/>
                  </a:lnTo>
                  <a:lnTo>
                    <a:pt x="2283524" y="4386168"/>
                  </a:lnTo>
                  <a:lnTo>
                    <a:pt x="2291429" y="4399026"/>
                  </a:lnTo>
                  <a:lnTo>
                    <a:pt x="2321528" y="4406170"/>
                  </a:lnTo>
                  <a:lnTo>
                    <a:pt x="2352104" y="4406742"/>
                  </a:lnTo>
                  <a:lnTo>
                    <a:pt x="2384679" y="4412647"/>
                  </a:lnTo>
                  <a:lnTo>
                    <a:pt x="2420588" y="4423791"/>
                  </a:lnTo>
                  <a:lnTo>
                    <a:pt x="2433733" y="4441793"/>
                  </a:lnTo>
                  <a:lnTo>
                    <a:pt x="2459736" y="4485323"/>
                  </a:lnTo>
                  <a:lnTo>
                    <a:pt x="2446782" y="4503896"/>
                  </a:lnTo>
                  <a:lnTo>
                    <a:pt x="2414111" y="4496181"/>
                  </a:lnTo>
                  <a:lnTo>
                    <a:pt x="2393823" y="4461225"/>
                  </a:lnTo>
                  <a:lnTo>
                    <a:pt x="2398871" y="4496848"/>
                  </a:lnTo>
                  <a:lnTo>
                    <a:pt x="2379726" y="4527900"/>
                  </a:lnTo>
                  <a:lnTo>
                    <a:pt x="2381822" y="4554188"/>
                  </a:lnTo>
                  <a:lnTo>
                    <a:pt x="2378488" y="4569619"/>
                  </a:lnTo>
                  <a:lnTo>
                    <a:pt x="2352485" y="4587812"/>
                  </a:lnTo>
                  <a:lnTo>
                    <a:pt x="2333625" y="4617720"/>
                  </a:lnTo>
                  <a:lnTo>
                    <a:pt x="2324767" y="4636675"/>
                  </a:lnTo>
                  <a:lnTo>
                    <a:pt x="2346770" y="4640104"/>
                  </a:lnTo>
                  <a:lnTo>
                    <a:pt x="2376583" y="4622864"/>
                  </a:lnTo>
                  <a:lnTo>
                    <a:pt x="2394109" y="4607719"/>
                  </a:lnTo>
                  <a:lnTo>
                    <a:pt x="2406015" y="4605243"/>
                  </a:lnTo>
                  <a:lnTo>
                    <a:pt x="2428113" y="4610672"/>
                  </a:lnTo>
                  <a:lnTo>
                    <a:pt x="2438781" y="4602194"/>
                  </a:lnTo>
                  <a:lnTo>
                    <a:pt x="2458403" y="4595336"/>
                  </a:lnTo>
                  <a:lnTo>
                    <a:pt x="2493359" y="4588574"/>
                  </a:lnTo>
                  <a:lnTo>
                    <a:pt x="2493359" y="4588574"/>
                  </a:lnTo>
                  <a:lnTo>
                    <a:pt x="2493359" y="4588574"/>
                  </a:lnTo>
                  <a:lnTo>
                    <a:pt x="2489835" y="4572095"/>
                  </a:lnTo>
                  <a:lnTo>
                    <a:pt x="2487930" y="4572762"/>
                  </a:lnTo>
                  <a:lnTo>
                    <a:pt x="2475643" y="4575620"/>
                  </a:lnTo>
                  <a:lnTo>
                    <a:pt x="2459641" y="4570381"/>
                  </a:lnTo>
                  <a:lnTo>
                    <a:pt x="2471642" y="4551521"/>
                  </a:lnTo>
                  <a:lnTo>
                    <a:pt x="2483930" y="4544949"/>
                  </a:lnTo>
                  <a:lnTo>
                    <a:pt x="2512314" y="4536853"/>
                  </a:lnTo>
                  <a:lnTo>
                    <a:pt x="2546223" y="4529328"/>
                  </a:lnTo>
                  <a:lnTo>
                    <a:pt x="2564035" y="4539806"/>
                  </a:lnTo>
                  <a:lnTo>
                    <a:pt x="2575274" y="4527614"/>
                  </a:lnTo>
                  <a:lnTo>
                    <a:pt x="2588038" y="4519899"/>
                  </a:lnTo>
                  <a:lnTo>
                    <a:pt x="2596610" y="4523994"/>
                  </a:lnTo>
                  <a:lnTo>
                    <a:pt x="2597087" y="4524852"/>
                  </a:lnTo>
                  <a:lnTo>
                    <a:pt x="2638235" y="4485704"/>
                  </a:lnTo>
                  <a:lnTo>
                    <a:pt x="2656332" y="4475321"/>
                  </a:lnTo>
                  <a:lnTo>
                    <a:pt x="2717387" y="4474941"/>
                  </a:lnTo>
                  <a:lnTo>
                    <a:pt x="2791397" y="4474941"/>
                  </a:lnTo>
                  <a:lnTo>
                    <a:pt x="2795397" y="4460939"/>
                  </a:lnTo>
                  <a:lnTo>
                    <a:pt x="2808256" y="4458081"/>
                  </a:lnTo>
                  <a:lnTo>
                    <a:pt x="2825306" y="4449223"/>
                  </a:lnTo>
                  <a:lnTo>
                    <a:pt x="2839593" y="4423125"/>
                  </a:lnTo>
                  <a:lnTo>
                    <a:pt x="2851880" y="4378071"/>
                  </a:lnTo>
                  <a:lnTo>
                    <a:pt x="2882551" y="4333685"/>
                  </a:lnTo>
                  <a:lnTo>
                    <a:pt x="2895886" y="4349210"/>
                  </a:lnTo>
                  <a:lnTo>
                    <a:pt x="2922842" y="4339209"/>
                  </a:lnTo>
                  <a:lnTo>
                    <a:pt x="2940653" y="4356259"/>
                  </a:lnTo>
                  <a:lnTo>
                    <a:pt x="2940653" y="4435412"/>
                  </a:lnTo>
                  <a:lnTo>
                    <a:pt x="2966942" y="4467702"/>
                  </a:lnTo>
                  <a:lnTo>
                    <a:pt x="3011615" y="4460748"/>
                  </a:lnTo>
                  <a:lnTo>
                    <a:pt x="3075908" y="4458843"/>
                  </a:lnTo>
                  <a:lnTo>
                    <a:pt x="3006185" y="4505516"/>
                  </a:lnTo>
                  <a:lnTo>
                    <a:pt x="3007709" y="4552665"/>
                  </a:lnTo>
                  <a:lnTo>
                    <a:pt x="3038190" y="4556760"/>
                  </a:lnTo>
                  <a:lnTo>
                    <a:pt x="3083052" y="4516755"/>
                  </a:lnTo>
                  <a:lnTo>
                    <a:pt x="3122867" y="4494086"/>
                  </a:lnTo>
                  <a:lnTo>
                    <a:pt x="3211830" y="4460367"/>
                  </a:lnTo>
                  <a:lnTo>
                    <a:pt x="3261551" y="4422934"/>
                  </a:lnTo>
                  <a:lnTo>
                    <a:pt x="3235643" y="4401979"/>
                  </a:lnTo>
                  <a:lnTo>
                    <a:pt x="3232499" y="4360260"/>
                  </a:lnTo>
                  <a:close/>
                  <a:moveTo>
                    <a:pt x="2463737" y="3341751"/>
                  </a:moveTo>
                  <a:lnTo>
                    <a:pt x="2479453" y="3296984"/>
                  </a:lnTo>
                  <a:lnTo>
                    <a:pt x="2469261" y="3279362"/>
                  </a:lnTo>
                  <a:lnTo>
                    <a:pt x="2452783" y="3277457"/>
                  </a:lnTo>
                  <a:lnTo>
                    <a:pt x="2437257" y="3303270"/>
                  </a:lnTo>
                  <a:lnTo>
                    <a:pt x="2435352" y="3309176"/>
                  </a:lnTo>
                  <a:lnTo>
                    <a:pt x="2445925" y="3334512"/>
                  </a:lnTo>
                  <a:lnTo>
                    <a:pt x="2463737" y="3341751"/>
                  </a:lnTo>
                  <a:close/>
                  <a:moveTo>
                    <a:pt x="420148" y="3863531"/>
                  </a:moveTo>
                  <a:lnTo>
                    <a:pt x="420148" y="3863531"/>
                  </a:lnTo>
                  <a:lnTo>
                    <a:pt x="442436" y="3829812"/>
                  </a:lnTo>
                  <a:lnTo>
                    <a:pt x="420148" y="38635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6C0DC0F-87C2-476C-849F-DFF581FA80E4}"/>
                </a:ext>
              </a:extLst>
            </p:cNvPr>
            <p:cNvSpPr/>
            <p:nvPr/>
          </p:nvSpPr>
          <p:spPr>
            <a:xfrm>
              <a:off x="6294691" y="6440328"/>
              <a:ext cx="136398" cy="121062"/>
            </a:xfrm>
            <a:custGeom>
              <a:avLst/>
              <a:gdLst>
                <a:gd name="connsiteX0" fmla="*/ 119539 w 136398"/>
                <a:gd name="connsiteY0" fmla="*/ 121062 h 121062"/>
                <a:gd name="connsiteX1" fmla="*/ 97727 w 136398"/>
                <a:gd name="connsiteY1" fmla="*/ 112109 h 121062"/>
                <a:gd name="connsiteX2" fmla="*/ 89630 w 136398"/>
                <a:gd name="connsiteY2" fmla="*/ 103632 h 121062"/>
                <a:gd name="connsiteX3" fmla="*/ 94202 w 136398"/>
                <a:gd name="connsiteY3" fmla="*/ 96583 h 121062"/>
                <a:gd name="connsiteX4" fmla="*/ 92774 w 136398"/>
                <a:gd name="connsiteY4" fmla="*/ 87630 h 121062"/>
                <a:gd name="connsiteX5" fmla="*/ 81629 w 136398"/>
                <a:gd name="connsiteY5" fmla="*/ 77914 h 121062"/>
                <a:gd name="connsiteX6" fmla="*/ 65818 w 136398"/>
                <a:gd name="connsiteY6" fmla="*/ 70009 h 121062"/>
                <a:gd name="connsiteX7" fmla="*/ 52007 w 136398"/>
                <a:gd name="connsiteY7" fmla="*/ 64865 h 121062"/>
                <a:gd name="connsiteX8" fmla="*/ 49340 w 136398"/>
                <a:gd name="connsiteY8" fmla="*/ 53054 h 121062"/>
                <a:gd name="connsiteX9" fmla="*/ 38767 w 136398"/>
                <a:gd name="connsiteY9" fmla="*/ 45815 h 121062"/>
                <a:gd name="connsiteX10" fmla="*/ 41339 w 136398"/>
                <a:gd name="connsiteY10" fmla="*/ 57626 h 121062"/>
                <a:gd name="connsiteX11" fmla="*/ 33338 w 136398"/>
                <a:gd name="connsiteY11" fmla="*/ 67341 h 121062"/>
                <a:gd name="connsiteX12" fmla="*/ 24194 w 136398"/>
                <a:gd name="connsiteY12" fmla="*/ 56102 h 121062"/>
                <a:gd name="connsiteX13" fmla="*/ 11240 w 136398"/>
                <a:gd name="connsiteY13" fmla="*/ 52101 h 121062"/>
                <a:gd name="connsiteX14" fmla="*/ 5715 w 136398"/>
                <a:gd name="connsiteY14" fmla="*/ 43910 h 121062"/>
                <a:gd name="connsiteX15" fmla="*/ 6001 w 136398"/>
                <a:gd name="connsiteY15" fmla="*/ 31528 h 121062"/>
                <a:gd name="connsiteX16" fmla="*/ 11335 w 136398"/>
                <a:gd name="connsiteY16" fmla="*/ 18764 h 121062"/>
                <a:gd name="connsiteX17" fmla="*/ 0 w 136398"/>
                <a:gd name="connsiteY17" fmla="*/ 13049 h 121062"/>
                <a:gd name="connsiteX18" fmla="*/ 9239 w 136398"/>
                <a:gd name="connsiteY18" fmla="*/ 5239 h 121062"/>
                <a:gd name="connsiteX19" fmla="*/ 15240 w 136398"/>
                <a:gd name="connsiteY19" fmla="*/ 0 h 121062"/>
                <a:gd name="connsiteX20" fmla="*/ 41720 w 136398"/>
                <a:gd name="connsiteY20" fmla="*/ 10763 h 121062"/>
                <a:gd name="connsiteX21" fmla="*/ 50959 w 136398"/>
                <a:gd name="connsiteY21" fmla="*/ 5429 h 121062"/>
                <a:gd name="connsiteX22" fmla="*/ 63722 w 136398"/>
                <a:gd name="connsiteY22" fmla="*/ 8858 h 121062"/>
                <a:gd name="connsiteX23" fmla="*/ 70390 w 136398"/>
                <a:gd name="connsiteY23" fmla="*/ 17240 h 121062"/>
                <a:gd name="connsiteX24" fmla="*/ 82201 w 136398"/>
                <a:gd name="connsiteY24" fmla="*/ 19907 h 121062"/>
                <a:gd name="connsiteX25" fmla="*/ 91821 w 136398"/>
                <a:gd name="connsiteY25" fmla="*/ 11239 h 121062"/>
                <a:gd name="connsiteX26" fmla="*/ 102013 w 136398"/>
                <a:gd name="connsiteY26" fmla="*/ 33338 h 121062"/>
                <a:gd name="connsiteX27" fmla="*/ 117539 w 136398"/>
                <a:gd name="connsiteY27" fmla="*/ 49625 h 121062"/>
                <a:gd name="connsiteX28" fmla="*/ 136398 w 136398"/>
                <a:gd name="connsiteY28" fmla="*/ 66865 h 121062"/>
                <a:gd name="connsiteX29" fmla="*/ 120872 w 136398"/>
                <a:gd name="connsiteY29" fmla="*/ 70485 h 121062"/>
                <a:gd name="connsiteX30" fmla="*/ 121063 w 136398"/>
                <a:gd name="connsiteY30" fmla="*/ 86773 h 121062"/>
                <a:gd name="connsiteX31" fmla="*/ 129445 w 136398"/>
                <a:gd name="connsiteY31" fmla="*/ 92773 h 121062"/>
                <a:gd name="connsiteX32" fmla="*/ 123444 w 136398"/>
                <a:gd name="connsiteY32" fmla="*/ 97536 h 121062"/>
                <a:gd name="connsiteX33" fmla="*/ 125063 w 136398"/>
                <a:gd name="connsiteY33" fmla="*/ 104870 h 121062"/>
                <a:gd name="connsiteX34" fmla="*/ 121730 w 136398"/>
                <a:gd name="connsiteY34" fmla="*/ 113062 h 121062"/>
                <a:gd name="connsiteX35" fmla="*/ 119539 w 136398"/>
                <a:gd name="connsiteY35" fmla="*/ 121062 h 12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6398" h="121062">
                  <a:moveTo>
                    <a:pt x="119539" y="121062"/>
                  </a:moveTo>
                  <a:lnTo>
                    <a:pt x="97727" y="112109"/>
                  </a:lnTo>
                  <a:lnTo>
                    <a:pt x="89630" y="103632"/>
                  </a:lnTo>
                  <a:lnTo>
                    <a:pt x="94202" y="96583"/>
                  </a:lnTo>
                  <a:lnTo>
                    <a:pt x="92774" y="87630"/>
                  </a:lnTo>
                  <a:lnTo>
                    <a:pt x="81629" y="77914"/>
                  </a:lnTo>
                  <a:lnTo>
                    <a:pt x="65818" y="70009"/>
                  </a:lnTo>
                  <a:lnTo>
                    <a:pt x="52007" y="64865"/>
                  </a:lnTo>
                  <a:lnTo>
                    <a:pt x="49340" y="53054"/>
                  </a:lnTo>
                  <a:lnTo>
                    <a:pt x="38767" y="45815"/>
                  </a:lnTo>
                  <a:lnTo>
                    <a:pt x="41339" y="57626"/>
                  </a:lnTo>
                  <a:lnTo>
                    <a:pt x="33338" y="67341"/>
                  </a:lnTo>
                  <a:lnTo>
                    <a:pt x="24194" y="56102"/>
                  </a:lnTo>
                  <a:lnTo>
                    <a:pt x="11240" y="52101"/>
                  </a:lnTo>
                  <a:lnTo>
                    <a:pt x="5715" y="43910"/>
                  </a:lnTo>
                  <a:lnTo>
                    <a:pt x="6001" y="31528"/>
                  </a:lnTo>
                  <a:lnTo>
                    <a:pt x="11335" y="18764"/>
                  </a:lnTo>
                  <a:lnTo>
                    <a:pt x="0" y="13049"/>
                  </a:lnTo>
                  <a:lnTo>
                    <a:pt x="9239" y="5239"/>
                  </a:lnTo>
                  <a:lnTo>
                    <a:pt x="15240" y="0"/>
                  </a:lnTo>
                  <a:lnTo>
                    <a:pt x="41720" y="10763"/>
                  </a:lnTo>
                  <a:lnTo>
                    <a:pt x="50959" y="5429"/>
                  </a:lnTo>
                  <a:lnTo>
                    <a:pt x="63722" y="8858"/>
                  </a:lnTo>
                  <a:lnTo>
                    <a:pt x="70390" y="17240"/>
                  </a:lnTo>
                  <a:lnTo>
                    <a:pt x="82201" y="19907"/>
                  </a:lnTo>
                  <a:lnTo>
                    <a:pt x="91821" y="11239"/>
                  </a:lnTo>
                  <a:lnTo>
                    <a:pt x="102013" y="33338"/>
                  </a:lnTo>
                  <a:lnTo>
                    <a:pt x="117539" y="49625"/>
                  </a:lnTo>
                  <a:lnTo>
                    <a:pt x="136398" y="66865"/>
                  </a:lnTo>
                  <a:lnTo>
                    <a:pt x="120872" y="70485"/>
                  </a:lnTo>
                  <a:lnTo>
                    <a:pt x="121063" y="86773"/>
                  </a:lnTo>
                  <a:lnTo>
                    <a:pt x="129445" y="92773"/>
                  </a:lnTo>
                  <a:lnTo>
                    <a:pt x="123444" y="97536"/>
                  </a:lnTo>
                  <a:lnTo>
                    <a:pt x="125063" y="104870"/>
                  </a:lnTo>
                  <a:lnTo>
                    <a:pt x="121730" y="113062"/>
                  </a:lnTo>
                  <a:lnTo>
                    <a:pt x="119539" y="1210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0590590-36A9-4255-8640-57C9711BFEDD}"/>
                </a:ext>
              </a:extLst>
            </p:cNvPr>
            <p:cNvSpPr/>
            <p:nvPr/>
          </p:nvSpPr>
          <p:spPr>
            <a:xfrm>
              <a:off x="6333458" y="5938837"/>
              <a:ext cx="433673" cy="143065"/>
            </a:xfrm>
            <a:custGeom>
              <a:avLst/>
              <a:gdLst>
                <a:gd name="connsiteX0" fmla="*/ 108776 w 433673"/>
                <a:gd name="connsiteY0" fmla="*/ 0 h 143065"/>
                <a:gd name="connsiteX1" fmla="*/ 143446 w 433673"/>
                <a:gd name="connsiteY1" fmla="*/ 3048 h 143065"/>
                <a:gd name="connsiteX2" fmla="*/ 174974 w 433673"/>
                <a:gd name="connsiteY2" fmla="*/ 3524 h 143065"/>
                <a:gd name="connsiteX3" fmla="*/ 212693 w 433673"/>
                <a:gd name="connsiteY3" fmla="*/ 18288 h 143065"/>
                <a:gd name="connsiteX4" fmla="*/ 228695 w 433673"/>
                <a:gd name="connsiteY4" fmla="*/ 34100 h 143065"/>
                <a:gd name="connsiteX5" fmla="*/ 266224 w 433673"/>
                <a:gd name="connsiteY5" fmla="*/ 29242 h 143065"/>
                <a:gd name="connsiteX6" fmla="*/ 280416 w 433673"/>
                <a:gd name="connsiteY6" fmla="*/ 39434 h 143065"/>
                <a:gd name="connsiteX7" fmla="*/ 314420 w 433673"/>
                <a:gd name="connsiteY7" fmla="*/ 66104 h 143065"/>
                <a:gd name="connsiteX8" fmla="*/ 339376 w 433673"/>
                <a:gd name="connsiteY8" fmla="*/ 85439 h 143065"/>
                <a:gd name="connsiteX9" fmla="*/ 352616 w 433673"/>
                <a:gd name="connsiteY9" fmla="*/ 84867 h 143065"/>
                <a:gd name="connsiteX10" fmla="*/ 376619 w 433673"/>
                <a:gd name="connsiteY10" fmla="*/ 93631 h 143065"/>
                <a:gd name="connsiteX11" fmla="*/ 373666 w 433673"/>
                <a:gd name="connsiteY11" fmla="*/ 105633 h 143065"/>
                <a:gd name="connsiteX12" fmla="*/ 403288 w 433673"/>
                <a:gd name="connsiteY12" fmla="*/ 107347 h 143065"/>
                <a:gd name="connsiteX13" fmla="*/ 433673 w 433673"/>
                <a:gd name="connsiteY13" fmla="*/ 124777 h 143065"/>
                <a:gd name="connsiteX14" fmla="*/ 428911 w 433673"/>
                <a:gd name="connsiteY14" fmla="*/ 134779 h 143065"/>
                <a:gd name="connsiteX15" fmla="*/ 402241 w 433673"/>
                <a:gd name="connsiteY15" fmla="*/ 140208 h 143065"/>
                <a:gd name="connsiteX16" fmla="*/ 375190 w 433673"/>
                <a:gd name="connsiteY16" fmla="*/ 142304 h 143065"/>
                <a:gd name="connsiteX17" fmla="*/ 347472 w 433673"/>
                <a:gd name="connsiteY17" fmla="*/ 138970 h 143065"/>
                <a:gd name="connsiteX18" fmla="*/ 289941 w 433673"/>
                <a:gd name="connsiteY18" fmla="*/ 143066 h 143065"/>
                <a:gd name="connsiteX19" fmla="*/ 316897 w 433673"/>
                <a:gd name="connsiteY19" fmla="*/ 119349 h 143065"/>
                <a:gd name="connsiteX20" fmla="*/ 300514 w 433673"/>
                <a:gd name="connsiteY20" fmla="*/ 108299 h 143065"/>
                <a:gd name="connsiteX21" fmla="*/ 274606 w 433673"/>
                <a:gd name="connsiteY21" fmla="*/ 105442 h 143065"/>
                <a:gd name="connsiteX22" fmla="*/ 260699 w 433673"/>
                <a:gd name="connsiteY22" fmla="*/ 93155 h 143065"/>
                <a:gd name="connsiteX23" fmla="*/ 251174 w 433673"/>
                <a:gd name="connsiteY23" fmla="*/ 68770 h 143065"/>
                <a:gd name="connsiteX24" fmla="*/ 228505 w 433673"/>
                <a:gd name="connsiteY24" fmla="*/ 70485 h 143065"/>
                <a:gd name="connsiteX25" fmla="*/ 191071 w 433673"/>
                <a:gd name="connsiteY25" fmla="*/ 58960 h 143065"/>
                <a:gd name="connsiteX26" fmla="*/ 179070 w 433673"/>
                <a:gd name="connsiteY26" fmla="*/ 49911 h 143065"/>
                <a:gd name="connsiteX27" fmla="*/ 126683 w 433673"/>
                <a:gd name="connsiteY27" fmla="*/ 43243 h 143065"/>
                <a:gd name="connsiteX28" fmla="*/ 112681 w 433673"/>
                <a:gd name="connsiteY28" fmla="*/ 34861 h 143065"/>
                <a:gd name="connsiteX29" fmla="*/ 127730 w 433673"/>
                <a:gd name="connsiteY29" fmla="*/ 24099 h 143065"/>
                <a:gd name="connsiteX30" fmla="*/ 88297 w 433673"/>
                <a:gd name="connsiteY30" fmla="*/ 21907 h 143065"/>
                <a:gd name="connsiteX31" fmla="*/ 59436 w 433673"/>
                <a:gd name="connsiteY31" fmla="*/ 44386 h 143065"/>
                <a:gd name="connsiteX32" fmla="*/ 42767 w 433673"/>
                <a:gd name="connsiteY32" fmla="*/ 44958 h 143065"/>
                <a:gd name="connsiteX33" fmla="*/ 37052 w 433673"/>
                <a:gd name="connsiteY33" fmla="*/ 55436 h 143065"/>
                <a:gd name="connsiteX34" fmla="*/ 17145 w 433673"/>
                <a:gd name="connsiteY34" fmla="*/ 60103 h 143065"/>
                <a:gd name="connsiteX35" fmla="*/ 0 w 433673"/>
                <a:gd name="connsiteY35" fmla="*/ 56007 h 143065"/>
                <a:gd name="connsiteX36" fmla="*/ 21241 w 433673"/>
                <a:gd name="connsiteY36" fmla="*/ 42672 h 143065"/>
                <a:gd name="connsiteX37" fmla="*/ 29909 w 433673"/>
                <a:gd name="connsiteY37" fmla="*/ 27051 h 143065"/>
                <a:gd name="connsiteX38" fmla="*/ 48101 w 433673"/>
                <a:gd name="connsiteY38" fmla="*/ 17431 h 143065"/>
                <a:gd name="connsiteX39" fmla="*/ 68580 w 433673"/>
                <a:gd name="connsiteY39" fmla="*/ 8954 h 143065"/>
                <a:gd name="connsiteX40" fmla="*/ 98965 w 433673"/>
                <a:gd name="connsiteY40" fmla="*/ 4763 h 143065"/>
                <a:gd name="connsiteX41" fmla="*/ 108776 w 433673"/>
                <a:gd name="connsiteY41" fmla="*/ 0 h 14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33673" h="143065">
                  <a:moveTo>
                    <a:pt x="108776" y="0"/>
                  </a:moveTo>
                  <a:lnTo>
                    <a:pt x="143446" y="3048"/>
                  </a:lnTo>
                  <a:lnTo>
                    <a:pt x="174974" y="3524"/>
                  </a:lnTo>
                  <a:lnTo>
                    <a:pt x="212693" y="18288"/>
                  </a:lnTo>
                  <a:lnTo>
                    <a:pt x="228695" y="34100"/>
                  </a:lnTo>
                  <a:lnTo>
                    <a:pt x="266224" y="29242"/>
                  </a:lnTo>
                  <a:lnTo>
                    <a:pt x="280416" y="39434"/>
                  </a:lnTo>
                  <a:lnTo>
                    <a:pt x="314420" y="66104"/>
                  </a:lnTo>
                  <a:lnTo>
                    <a:pt x="339376" y="85439"/>
                  </a:lnTo>
                  <a:lnTo>
                    <a:pt x="352616" y="84867"/>
                  </a:lnTo>
                  <a:lnTo>
                    <a:pt x="376619" y="93631"/>
                  </a:lnTo>
                  <a:lnTo>
                    <a:pt x="373666" y="105633"/>
                  </a:lnTo>
                  <a:lnTo>
                    <a:pt x="403288" y="107347"/>
                  </a:lnTo>
                  <a:lnTo>
                    <a:pt x="433673" y="124777"/>
                  </a:lnTo>
                  <a:lnTo>
                    <a:pt x="428911" y="134779"/>
                  </a:lnTo>
                  <a:lnTo>
                    <a:pt x="402241" y="140208"/>
                  </a:lnTo>
                  <a:lnTo>
                    <a:pt x="375190" y="142304"/>
                  </a:lnTo>
                  <a:lnTo>
                    <a:pt x="347472" y="138970"/>
                  </a:lnTo>
                  <a:lnTo>
                    <a:pt x="289941" y="143066"/>
                  </a:lnTo>
                  <a:lnTo>
                    <a:pt x="316897" y="119349"/>
                  </a:lnTo>
                  <a:lnTo>
                    <a:pt x="300514" y="108299"/>
                  </a:lnTo>
                  <a:lnTo>
                    <a:pt x="274606" y="105442"/>
                  </a:lnTo>
                  <a:lnTo>
                    <a:pt x="260699" y="93155"/>
                  </a:lnTo>
                  <a:lnTo>
                    <a:pt x="251174" y="68770"/>
                  </a:lnTo>
                  <a:lnTo>
                    <a:pt x="228505" y="70485"/>
                  </a:lnTo>
                  <a:lnTo>
                    <a:pt x="191071" y="58960"/>
                  </a:lnTo>
                  <a:lnTo>
                    <a:pt x="179070" y="49911"/>
                  </a:lnTo>
                  <a:lnTo>
                    <a:pt x="126683" y="43243"/>
                  </a:lnTo>
                  <a:lnTo>
                    <a:pt x="112681" y="34861"/>
                  </a:lnTo>
                  <a:lnTo>
                    <a:pt x="127730" y="24099"/>
                  </a:lnTo>
                  <a:lnTo>
                    <a:pt x="88297" y="21907"/>
                  </a:lnTo>
                  <a:lnTo>
                    <a:pt x="59436" y="44386"/>
                  </a:lnTo>
                  <a:lnTo>
                    <a:pt x="42767" y="44958"/>
                  </a:lnTo>
                  <a:lnTo>
                    <a:pt x="37052" y="55436"/>
                  </a:lnTo>
                  <a:lnTo>
                    <a:pt x="17145" y="60103"/>
                  </a:lnTo>
                  <a:lnTo>
                    <a:pt x="0" y="56007"/>
                  </a:lnTo>
                  <a:lnTo>
                    <a:pt x="21241" y="42672"/>
                  </a:lnTo>
                  <a:lnTo>
                    <a:pt x="29909" y="27051"/>
                  </a:lnTo>
                  <a:lnTo>
                    <a:pt x="48101" y="17431"/>
                  </a:lnTo>
                  <a:lnTo>
                    <a:pt x="68580" y="8954"/>
                  </a:lnTo>
                  <a:lnTo>
                    <a:pt x="98965" y="4763"/>
                  </a:lnTo>
                  <a:lnTo>
                    <a:pt x="108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E60CE6-0619-4FDF-A05E-0AEC234D95CC}"/>
                </a:ext>
              </a:extLst>
            </p:cNvPr>
            <p:cNvSpPr/>
            <p:nvPr/>
          </p:nvSpPr>
          <p:spPr>
            <a:xfrm>
              <a:off x="6856952" y="6080664"/>
              <a:ext cx="145732" cy="96392"/>
            </a:xfrm>
            <a:custGeom>
              <a:avLst/>
              <a:gdLst>
                <a:gd name="connsiteX0" fmla="*/ 9334 w 145732"/>
                <a:gd name="connsiteY0" fmla="*/ 7239 h 96392"/>
                <a:gd name="connsiteX1" fmla="*/ 14383 w 145732"/>
                <a:gd name="connsiteY1" fmla="*/ 0 h 96392"/>
                <a:gd name="connsiteX2" fmla="*/ 45720 w 145732"/>
                <a:gd name="connsiteY2" fmla="*/ 190 h 96392"/>
                <a:gd name="connsiteX3" fmla="*/ 69532 w 145732"/>
                <a:gd name="connsiteY3" fmla="*/ 11144 h 96392"/>
                <a:gd name="connsiteX4" fmla="*/ 80105 w 145732"/>
                <a:gd name="connsiteY4" fmla="*/ 10096 h 96392"/>
                <a:gd name="connsiteX5" fmla="*/ 87439 w 145732"/>
                <a:gd name="connsiteY5" fmla="*/ 25146 h 96392"/>
                <a:gd name="connsiteX6" fmla="*/ 109442 w 145732"/>
                <a:gd name="connsiteY6" fmla="*/ 24289 h 96392"/>
                <a:gd name="connsiteX7" fmla="*/ 108109 w 145732"/>
                <a:gd name="connsiteY7" fmla="*/ 36862 h 96392"/>
                <a:gd name="connsiteX8" fmla="*/ 126016 w 145732"/>
                <a:gd name="connsiteY8" fmla="*/ 38385 h 96392"/>
                <a:gd name="connsiteX9" fmla="*/ 145732 w 145732"/>
                <a:gd name="connsiteY9" fmla="*/ 53816 h 96392"/>
                <a:gd name="connsiteX10" fmla="*/ 130778 w 145732"/>
                <a:gd name="connsiteY10" fmla="*/ 70961 h 96392"/>
                <a:gd name="connsiteX11" fmla="*/ 111728 w 145732"/>
                <a:gd name="connsiteY11" fmla="*/ 61817 h 96392"/>
                <a:gd name="connsiteX12" fmla="*/ 93250 w 145732"/>
                <a:gd name="connsiteY12" fmla="*/ 63532 h 96392"/>
                <a:gd name="connsiteX13" fmla="*/ 80010 w 145732"/>
                <a:gd name="connsiteY13" fmla="*/ 61531 h 96392"/>
                <a:gd name="connsiteX14" fmla="*/ 72771 w 145732"/>
                <a:gd name="connsiteY14" fmla="*/ 69246 h 96392"/>
                <a:gd name="connsiteX15" fmla="*/ 57340 w 145732"/>
                <a:gd name="connsiteY15" fmla="*/ 71818 h 96392"/>
                <a:gd name="connsiteX16" fmla="*/ 51244 w 145732"/>
                <a:gd name="connsiteY16" fmla="*/ 61626 h 96392"/>
                <a:gd name="connsiteX17" fmla="*/ 38005 w 145732"/>
                <a:gd name="connsiteY17" fmla="*/ 67627 h 96392"/>
                <a:gd name="connsiteX18" fmla="*/ 21907 w 145732"/>
                <a:gd name="connsiteY18" fmla="*/ 96393 h 96392"/>
                <a:gd name="connsiteX19" fmla="*/ 11525 w 145732"/>
                <a:gd name="connsiteY19" fmla="*/ 89725 h 96392"/>
                <a:gd name="connsiteX20" fmla="*/ 9525 w 145732"/>
                <a:gd name="connsiteY20" fmla="*/ 77628 h 96392"/>
                <a:gd name="connsiteX21" fmla="*/ 10382 w 145732"/>
                <a:gd name="connsiteY21" fmla="*/ 66199 h 96392"/>
                <a:gd name="connsiteX22" fmla="*/ 0 w 145732"/>
                <a:gd name="connsiteY22" fmla="*/ 53530 h 96392"/>
                <a:gd name="connsiteX23" fmla="*/ 9811 w 145732"/>
                <a:gd name="connsiteY23" fmla="*/ 46387 h 96392"/>
                <a:gd name="connsiteX24" fmla="*/ 12859 w 145732"/>
                <a:gd name="connsiteY24" fmla="*/ 30194 h 96392"/>
                <a:gd name="connsiteX25" fmla="*/ 9334 w 145732"/>
                <a:gd name="connsiteY25" fmla="*/ 7239 h 9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732" h="96392">
                  <a:moveTo>
                    <a:pt x="9334" y="7239"/>
                  </a:moveTo>
                  <a:lnTo>
                    <a:pt x="14383" y="0"/>
                  </a:lnTo>
                  <a:lnTo>
                    <a:pt x="45720" y="190"/>
                  </a:lnTo>
                  <a:lnTo>
                    <a:pt x="69532" y="11144"/>
                  </a:lnTo>
                  <a:lnTo>
                    <a:pt x="80105" y="10096"/>
                  </a:lnTo>
                  <a:lnTo>
                    <a:pt x="87439" y="25146"/>
                  </a:lnTo>
                  <a:lnTo>
                    <a:pt x="109442" y="24289"/>
                  </a:lnTo>
                  <a:lnTo>
                    <a:pt x="108109" y="36862"/>
                  </a:lnTo>
                  <a:lnTo>
                    <a:pt x="126016" y="38385"/>
                  </a:lnTo>
                  <a:lnTo>
                    <a:pt x="145732" y="53816"/>
                  </a:lnTo>
                  <a:lnTo>
                    <a:pt x="130778" y="70961"/>
                  </a:lnTo>
                  <a:lnTo>
                    <a:pt x="111728" y="61817"/>
                  </a:lnTo>
                  <a:lnTo>
                    <a:pt x="93250" y="63532"/>
                  </a:lnTo>
                  <a:lnTo>
                    <a:pt x="80010" y="61531"/>
                  </a:lnTo>
                  <a:lnTo>
                    <a:pt x="72771" y="69246"/>
                  </a:lnTo>
                  <a:lnTo>
                    <a:pt x="57340" y="71818"/>
                  </a:lnTo>
                  <a:lnTo>
                    <a:pt x="51244" y="61626"/>
                  </a:lnTo>
                  <a:lnTo>
                    <a:pt x="38005" y="67627"/>
                  </a:lnTo>
                  <a:lnTo>
                    <a:pt x="21907" y="96393"/>
                  </a:lnTo>
                  <a:lnTo>
                    <a:pt x="11525" y="89725"/>
                  </a:lnTo>
                  <a:lnTo>
                    <a:pt x="9525" y="77628"/>
                  </a:lnTo>
                  <a:lnTo>
                    <a:pt x="10382" y="66199"/>
                  </a:lnTo>
                  <a:lnTo>
                    <a:pt x="0" y="53530"/>
                  </a:lnTo>
                  <a:lnTo>
                    <a:pt x="9811" y="46387"/>
                  </a:lnTo>
                  <a:lnTo>
                    <a:pt x="12859" y="30194"/>
                  </a:lnTo>
                  <a:lnTo>
                    <a:pt x="9334" y="7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4BF37E6-E136-4292-B197-88BB7744E456}"/>
                </a:ext>
              </a:extLst>
            </p:cNvPr>
            <p:cNvSpPr/>
            <p:nvPr/>
          </p:nvSpPr>
          <p:spPr>
            <a:xfrm>
              <a:off x="6802469" y="252507"/>
              <a:ext cx="2453925" cy="3618166"/>
            </a:xfrm>
            <a:custGeom>
              <a:avLst/>
              <a:gdLst>
                <a:gd name="connsiteX0" fmla="*/ 1065848 w 2453925"/>
                <a:gd name="connsiteY0" fmla="*/ 342424 h 3618166"/>
                <a:gd name="connsiteX1" fmla="*/ 1200721 w 2453925"/>
                <a:gd name="connsiteY1" fmla="*/ 147542 h 3618166"/>
                <a:gd name="connsiteX2" fmla="*/ 1341692 w 2453925"/>
                <a:gd name="connsiteY2" fmla="*/ 162782 h 3618166"/>
                <a:gd name="connsiteX3" fmla="*/ 1392936 w 2453925"/>
                <a:gd name="connsiteY3" fmla="*/ 34576 h 3618166"/>
                <a:gd name="connsiteX4" fmla="*/ 1534858 w 2453925"/>
                <a:gd name="connsiteY4" fmla="*/ 0 h 3618166"/>
                <a:gd name="connsiteX5" fmla="*/ 1855660 w 2453925"/>
                <a:gd name="connsiteY5" fmla="*/ 45053 h 3618166"/>
                <a:gd name="connsiteX6" fmla="*/ 2106930 w 2453925"/>
                <a:gd name="connsiteY6" fmla="*/ 311372 h 3618166"/>
                <a:gd name="connsiteX7" fmla="*/ 2032730 w 2453925"/>
                <a:gd name="connsiteY7" fmla="*/ 430435 h 3618166"/>
                <a:gd name="connsiteX8" fmla="*/ 1879092 w 2453925"/>
                <a:gd name="connsiteY8" fmla="*/ 443675 h 3618166"/>
                <a:gd name="connsiteX9" fmla="*/ 1662874 w 2453925"/>
                <a:gd name="connsiteY9" fmla="*/ 472726 h 3618166"/>
                <a:gd name="connsiteX10" fmla="*/ 1683067 w 2453925"/>
                <a:gd name="connsiteY10" fmla="*/ 524923 h 3618166"/>
                <a:gd name="connsiteX11" fmla="*/ 1825276 w 2453925"/>
                <a:gd name="connsiteY11" fmla="*/ 492824 h 3618166"/>
                <a:gd name="connsiteX12" fmla="*/ 1946243 w 2453925"/>
                <a:gd name="connsiteY12" fmla="*/ 591884 h 3618166"/>
                <a:gd name="connsiteX13" fmla="*/ 2024253 w 2453925"/>
                <a:gd name="connsiteY13" fmla="*/ 504158 h 3618166"/>
                <a:gd name="connsiteX14" fmla="*/ 2057686 w 2453925"/>
                <a:gd name="connsiteY14" fmla="*/ 606552 h 3618166"/>
                <a:gd name="connsiteX15" fmla="*/ 2013585 w 2453925"/>
                <a:gd name="connsiteY15" fmla="*/ 763619 h 3618166"/>
                <a:gd name="connsiteX16" fmla="*/ 2115883 w 2453925"/>
                <a:gd name="connsiteY16" fmla="*/ 664369 h 3618166"/>
                <a:gd name="connsiteX17" fmla="*/ 2310955 w 2453925"/>
                <a:gd name="connsiteY17" fmla="*/ 556165 h 3618166"/>
                <a:gd name="connsiteX18" fmla="*/ 2431351 w 2453925"/>
                <a:gd name="connsiteY18" fmla="*/ 610743 h 3618166"/>
                <a:gd name="connsiteX19" fmla="*/ 2453926 w 2453925"/>
                <a:gd name="connsiteY19" fmla="*/ 726948 h 3618166"/>
                <a:gd name="connsiteX20" fmla="*/ 2290096 w 2453925"/>
                <a:gd name="connsiteY20" fmla="*/ 908590 h 3618166"/>
                <a:gd name="connsiteX21" fmla="*/ 2267426 w 2453925"/>
                <a:gd name="connsiteY21" fmla="*/ 964406 h 3618166"/>
                <a:gd name="connsiteX22" fmla="*/ 2139029 w 2453925"/>
                <a:gd name="connsiteY22" fmla="*/ 1005459 h 3618166"/>
                <a:gd name="connsiteX23" fmla="*/ 2232089 w 2453925"/>
                <a:gd name="connsiteY23" fmla="*/ 1016699 h 3618166"/>
                <a:gd name="connsiteX24" fmla="*/ 2185130 w 2453925"/>
                <a:gd name="connsiteY24" fmla="*/ 1181576 h 3618166"/>
                <a:gd name="connsiteX25" fmla="*/ 2152841 w 2453925"/>
                <a:gd name="connsiteY25" fmla="*/ 1319117 h 3618166"/>
                <a:gd name="connsiteX26" fmla="*/ 2154079 w 2453925"/>
                <a:gd name="connsiteY26" fmla="*/ 1537716 h 3618166"/>
                <a:gd name="connsiteX27" fmla="*/ 2202275 w 2453925"/>
                <a:gd name="connsiteY27" fmla="*/ 1657064 h 3618166"/>
                <a:gd name="connsiteX28" fmla="*/ 2139505 w 2453925"/>
                <a:gd name="connsiteY28" fmla="*/ 1664399 h 3618166"/>
                <a:gd name="connsiteX29" fmla="*/ 2073497 w 2453925"/>
                <a:gd name="connsiteY29" fmla="*/ 1720025 h 3618166"/>
                <a:gd name="connsiteX30" fmla="*/ 2147602 w 2453925"/>
                <a:gd name="connsiteY30" fmla="*/ 1810322 h 3618166"/>
                <a:gd name="connsiteX31" fmla="*/ 2157032 w 2453925"/>
                <a:gd name="connsiteY31" fmla="*/ 1948244 h 3618166"/>
                <a:gd name="connsiteX32" fmla="*/ 2114074 w 2453925"/>
                <a:gd name="connsiteY32" fmla="*/ 1962817 h 3618166"/>
                <a:gd name="connsiteX33" fmla="*/ 2166080 w 2453925"/>
                <a:gd name="connsiteY33" fmla="*/ 2093976 h 3618166"/>
                <a:gd name="connsiteX34" fmla="*/ 2076831 w 2453925"/>
                <a:gd name="connsiteY34" fmla="*/ 2104644 h 3618166"/>
                <a:gd name="connsiteX35" fmla="*/ 2123408 w 2453925"/>
                <a:gd name="connsiteY35" fmla="*/ 2163985 h 3618166"/>
                <a:gd name="connsiteX36" fmla="*/ 2110263 w 2453925"/>
                <a:gd name="connsiteY36" fmla="*/ 2214277 h 3618166"/>
                <a:gd name="connsiteX37" fmla="*/ 2053590 w 2453925"/>
                <a:gd name="connsiteY37" fmla="*/ 2235994 h 3618166"/>
                <a:gd name="connsiteX38" fmla="*/ 1997583 w 2453925"/>
                <a:gd name="connsiteY38" fmla="*/ 2236375 h 3618166"/>
                <a:gd name="connsiteX39" fmla="*/ 2047875 w 2453925"/>
                <a:gd name="connsiteY39" fmla="*/ 2329244 h 3618166"/>
                <a:gd name="connsiteX40" fmla="*/ 2048446 w 2453925"/>
                <a:gd name="connsiteY40" fmla="*/ 2388394 h 3618166"/>
                <a:gd name="connsiteX41" fmla="*/ 1968913 w 2453925"/>
                <a:gd name="connsiteY41" fmla="*/ 2333530 h 3618166"/>
                <a:gd name="connsiteX42" fmla="*/ 1948244 w 2453925"/>
                <a:gd name="connsiteY42" fmla="*/ 2369153 h 3618166"/>
                <a:gd name="connsiteX43" fmla="*/ 2002441 w 2453925"/>
                <a:gd name="connsiteY43" fmla="*/ 2402015 h 3618166"/>
                <a:gd name="connsiteX44" fmla="*/ 2055114 w 2453925"/>
                <a:gd name="connsiteY44" fmla="*/ 2480501 h 3618166"/>
                <a:gd name="connsiteX45" fmla="*/ 2070354 w 2453925"/>
                <a:gd name="connsiteY45" fmla="*/ 2580132 h 3618166"/>
                <a:gd name="connsiteX46" fmla="*/ 1998726 w 2453925"/>
                <a:gd name="connsiteY46" fmla="*/ 2603373 h 3618166"/>
                <a:gd name="connsiteX47" fmla="*/ 1967770 w 2453925"/>
                <a:gd name="connsiteY47" fmla="*/ 2556606 h 3618166"/>
                <a:gd name="connsiteX48" fmla="*/ 1918144 w 2453925"/>
                <a:gd name="connsiteY48" fmla="*/ 2485263 h 3618166"/>
                <a:gd name="connsiteX49" fmla="*/ 1931860 w 2453925"/>
                <a:gd name="connsiteY49" fmla="*/ 2569369 h 3618166"/>
                <a:gd name="connsiteX50" fmla="*/ 1885188 w 2453925"/>
                <a:gd name="connsiteY50" fmla="*/ 2632520 h 3618166"/>
                <a:gd name="connsiteX51" fmla="*/ 1991011 w 2453925"/>
                <a:gd name="connsiteY51" fmla="*/ 2637568 h 3618166"/>
                <a:gd name="connsiteX52" fmla="*/ 2046351 w 2453925"/>
                <a:gd name="connsiteY52" fmla="*/ 2644045 h 3618166"/>
                <a:gd name="connsiteX53" fmla="*/ 1938719 w 2453925"/>
                <a:gd name="connsiteY53" fmla="*/ 2744724 h 3618166"/>
                <a:gd name="connsiteX54" fmla="*/ 1829562 w 2453925"/>
                <a:gd name="connsiteY54" fmla="*/ 2832449 h 3618166"/>
                <a:gd name="connsiteX55" fmla="*/ 1712023 w 2453925"/>
                <a:gd name="connsiteY55" fmla="*/ 2869883 h 3618166"/>
                <a:gd name="connsiteX56" fmla="*/ 1667732 w 2453925"/>
                <a:gd name="connsiteY56" fmla="*/ 2870359 h 3618166"/>
                <a:gd name="connsiteX57" fmla="*/ 1626203 w 2453925"/>
                <a:gd name="connsiteY57" fmla="*/ 2911507 h 3618166"/>
                <a:gd name="connsiteX58" fmla="*/ 1570292 w 2453925"/>
                <a:gd name="connsiteY58" fmla="*/ 3020854 h 3618166"/>
                <a:gd name="connsiteX59" fmla="*/ 1483900 w 2453925"/>
                <a:gd name="connsiteY59" fmla="*/ 3090863 h 3618166"/>
                <a:gd name="connsiteX60" fmla="*/ 1456182 w 2453925"/>
                <a:gd name="connsiteY60" fmla="*/ 3094958 h 3618166"/>
                <a:gd name="connsiteX61" fmla="*/ 1402747 w 2453925"/>
                <a:gd name="connsiteY61" fmla="*/ 3119057 h 3618166"/>
                <a:gd name="connsiteX62" fmla="*/ 1345025 w 2453925"/>
                <a:gd name="connsiteY62" fmla="*/ 3141726 h 3618166"/>
                <a:gd name="connsiteX63" fmla="*/ 1310640 w 2453925"/>
                <a:gd name="connsiteY63" fmla="*/ 3200781 h 3618166"/>
                <a:gd name="connsiteX64" fmla="*/ 1310069 w 2453925"/>
                <a:gd name="connsiteY64" fmla="*/ 3266123 h 3618166"/>
                <a:gd name="connsiteX65" fmla="*/ 1289780 w 2453925"/>
                <a:gd name="connsiteY65" fmla="*/ 3325844 h 3618166"/>
                <a:gd name="connsiteX66" fmla="*/ 1224248 w 2453925"/>
                <a:gd name="connsiteY66" fmla="*/ 3396710 h 3618166"/>
                <a:gd name="connsiteX67" fmla="*/ 1240441 w 2453925"/>
                <a:gd name="connsiteY67" fmla="*/ 3464147 h 3618166"/>
                <a:gd name="connsiteX68" fmla="*/ 1222343 w 2453925"/>
                <a:gd name="connsiteY68" fmla="*/ 3533585 h 3618166"/>
                <a:gd name="connsiteX69" fmla="*/ 1201769 w 2453925"/>
                <a:gd name="connsiteY69" fmla="*/ 3613309 h 3618166"/>
                <a:gd name="connsiteX70" fmla="*/ 1145191 w 2453925"/>
                <a:gd name="connsiteY70" fmla="*/ 3618167 h 3618166"/>
                <a:gd name="connsiteX71" fmla="*/ 1085945 w 2453925"/>
                <a:gd name="connsiteY71" fmla="*/ 3551777 h 3618166"/>
                <a:gd name="connsiteX72" fmla="*/ 1005649 w 2453925"/>
                <a:gd name="connsiteY72" fmla="*/ 3551396 h 3618166"/>
                <a:gd name="connsiteX73" fmla="*/ 966692 w 2453925"/>
                <a:gd name="connsiteY73" fmla="*/ 3505867 h 3618166"/>
                <a:gd name="connsiteX74" fmla="*/ 939927 w 2453925"/>
                <a:gd name="connsiteY74" fmla="*/ 3422714 h 3618166"/>
                <a:gd name="connsiteX75" fmla="*/ 870299 w 2453925"/>
                <a:gd name="connsiteY75" fmla="*/ 3312795 h 3618166"/>
                <a:gd name="connsiteX76" fmla="*/ 849916 w 2453925"/>
                <a:gd name="connsiteY76" fmla="*/ 3253264 h 3618166"/>
                <a:gd name="connsiteX77" fmla="*/ 844391 w 2453925"/>
                <a:gd name="connsiteY77" fmla="*/ 3168872 h 3618166"/>
                <a:gd name="connsiteX78" fmla="*/ 788765 w 2453925"/>
                <a:gd name="connsiteY78" fmla="*/ 3079052 h 3618166"/>
                <a:gd name="connsiteX79" fmla="*/ 803243 w 2453925"/>
                <a:gd name="connsiteY79" fmla="*/ 3004947 h 3618166"/>
                <a:gd name="connsiteX80" fmla="*/ 776478 w 2453925"/>
                <a:gd name="connsiteY80" fmla="*/ 2968752 h 3618166"/>
                <a:gd name="connsiteX81" fmla="*/ 816197 w 2453925"/>
                <a:gd name="connsiteY81" fmla="*/ 2844737 h 3618166"/>
                <a:gd name="connsiteX82" fmla="*/ 876681 w 2453925"/>
                <a:gd name="connsiteY82" fmla="*/ 2803970 h 3618166"/>
                <a:gd name="connsiteX83" fmla="*/ 892492 w 2453925"/>
                <a:gd name="connsiteY83" fmla="*/ 2757297 h 3618166"/>
                <a:gd name="connsiteX84" fmla="*/ 900874 w 2453925"/>
                <a:gd name="connsiteY84" fmla="*/ 2667572 h 3618166"/>
                <a:gd name="connsiteX85" fmla="*/ 854964 w 2453925"/>
                <a:gd name="connsiteY85" fmla="*/ 2708624 h 3618166"/>
                <a:gd name="connsiteX86" fmla="*/ 833056 w 2453925"/>
                <a:gd name="connsiteY86" fmla="*/ 2725674 h 3618166"/>
                <a:gd name="connsiteX87" fmla="*/ 796957 w 2453925"/>
                <a:gd name="connsiteY87" fmla="*/ 2741867 h 3618166"/>
                <a:gd name="connsiteX88" fmla="*/ 747617 w 2453925"/>
                <a:gd name="connsiteY88" fmla="*/ 2704529 h 3618166"/>
                <a:gd name="connsiteX89" fmla="*/ 744950 w 2453925"/>
                <a:gd name="connsiteY89" fmla="*/ 2624995 h 3618166"/>
                <a:gd name="connsiteX90" fmla="*/ 760666 w 2453925"/>
                <a:gd name="connsiteY90" fmla="*/ 2560892 h 3618166"/>
                <a:gd name="connsiteX91" fmla="*/ 797909 w 2453925"/>
                <a:gd name="connsiteY91" fmla="*/ 2559177 h 3618166"/>
                <a:gd name="connsiteX92" fmla="*/ 879919 w 2453925"/>
                <a:gd name="connsiteY92" fmla="*/ 2591467 h 3618166"/>
                <a:gd name="connsiteX93" fmla="*/ 810863 w 2453925"/>
                <a:gd name="connsiteY93" fmla="*/ 2513648 h 3618166"/>
                <a:gd name="connsiteX94" fmla="*/ 774954 w 2453925"/>
                <a:gd name="connsiteY94" fmla="*/ 2470595 h 3618166"/>
                <a:gd name="connsiteX95" fmla="*/ 734949 w 2453925"/>
                <a:gd name="connsiteY95" fmla="*/ 2488406 h 3618166"/>
                <a:gd name="connsiteX96" fmla="*/ 701421 w 2453925"/>
                <a:gd name="connsiteY96" fmla="*/ 2456974 h 3618166"/>
                <a:gd name="connsiteX97" fmla="*/ 746284 w 2453925"/>
                <a:gd name="connsiteY97" fmla="*/ 2335149 h 3618166"/>
                <a:gd name="connsiteX98" fmla="*/ 721900 w 2453925"/>
                <a:gd name="connsiteY98" fmla="*/ 2284667 h 3618166"/>
                <a:gd name="connsiteX99" fmla="*/ 689991 w 2453925"/>
                <a:gd name="connsiteY99" fmla="*/ 2188083 h 3618166"/>
                <a:gd name="connsiteX100" fmla="*/ 641604 w 2453925"/>
                <a:gd name="connsiteY100" fmla="*/ 2031873 h 3618166"/>
                <a:gd name="connsiteX101" fmla="*/ 590455 w 2453925"/>
                <a:gd name="connsiteY101" fmla="*/ 1971961 h 3618166"/>
                <a:gd name="connsiteX102" fmla="*/ 590931 w 2453925"/>
                <a:gd name="connsiteY102" fmla="*/ 1905667 h 3618166"/>
                <a:gd name="connsiteX103" fmla="*/ 483108 w 2453925"/>
                <a:gd name="connsiteY103" fmla="*/ 1809845 h 3618166"/>
                <a:gd name="connsiteX104" fmla="*/ 397859 w 2453925"/>
                <a:gd name="connsiteY104" fmla="*/ 1797653 h 3618166"/>
                <a:gd name="connsiteX105" fmla="*/ 290513 w 2453925"/>
                <a:gd name="connsiteY105" fmla="*/ 1804416 h 3618166"/>
                <a:gd name="connsiteX106" fmla="*/ 192500 w 2453925"/>
                <a:gd name="connsiteY106" fmla="*/ 1816703 h 3618166"/>
                <a:gd name="connsiteX107" fmla="*/ 145923 w 2453925"/>
                <a:gd name="connsiteY107" fmla="*/ 1763078 h 3618166"/>
                <a:gd name="connsiteX108" fmla="*/ 76105 w 2453925"/>
                <a:gd name="connsiteY108" fmla="*/ 1653350 h 3618166"/>
                <a:gd name="connsiteX109" fmla="*/ 181546 w 2453925"/>
                <a:gd name="connsiteY109" fmla="*/ 1596485 h 3618166"/>
                <a:gd name="connsiteX110" fmla="*/ 262414 w 2453925"/>
                <a:gd name="connsiteY110" fmla="*/ 1586770 h 3618166"/>
                <a:gd name="connsiteX111" fmla="*/ 90583 w 2453925"/>
                <a:gd name="connsiteY111" fmla="*/ 1538478 h 3618166"/>
                <a:gd name="connsiteX112" fmla="*/ 0 w 2453925"/>
                <a:gd name="connsiteY112" fmla="*/ 1460659 h 3618166"/>
                <a:gd name="connsiteX113" fmla="*/ 5524 w 2453925"/>
                <a:gd name="connsiteY113" fmla="*/ 1384078 h 3618166"/>
                <a:gd name="connsiteX114" fmla="*/ 157543 w 2453925"/>
                <a:gd name="connsiteY114" fmla="*/ 1285685 h 3618166"/>
                <a:gd name="connsiteX115" fmla="*/ 304705 w 2453925"/>
                <a:gd name="connsiteY115" fmla="*/ 1183100 h 3618166"/>
                <a:gd name="connsiteX116" fmla="*/ 320230 w 2453925"/>
                <a:gd name="connsiteY116" fmla="*/ 1102328 h 3618166"/>
                <a:gd name="connsiteX117" fmla="*/ 211836 w 2453925"/>
                <a:gd name="connsiteY117" fmla="*/ 1019747 h 3618166"/>
                <a:gd name="connsiteX118" fmla="*/ 246888 w 2453925"/>
                <a:gd name="connsiteY118" fmla="*/ 924592 h 3618166"/>
                <a:gd name="connsiteX119" fmla="*/ 386048 w 2453925"/>
                <a:gd name="connsiteY119" fmla="*/ 747617 h 3618166"/>
                <a:gd name="connsiteX120" fmla="*/ 444436 w 2453925"/>
                <a:gd name="connsiteY120" fmla="*/ 719233 h 3618166"/>
                <a:gd name="connsiteX121" fmla="*/ 427672 w 2453925"/>
                <a:gd name="connsiteY121" fmla="*/ 596456 h 3618166"/>
                <a:gd name="connsiteX122" fmla="*/ 522827 w 2453925"/>
                <a:gd name="connsiteY122" fmla="*/ 521399 h 3618166"/>
                <a:gd name="connsiteX123" fmla="*/ 646366 w 2453925"/>
                <a:gd name="connsiteY123" fmla="*/ 475393 h 3618166"/>
                <a:gd name="connsiteX124" fmla="*/ 769810 w 2453925"/>
                <a:gd name="connsiteY124" fmla="*/ 472726 h 3618166"/>
                <a:gd name="connsiteX125" fmla="*/ 813625 w 2453925"/>
                <a:gd name="connsiteY125" fmla="*/ 563023 h 3618166"/>
                <a:gd name="connsiteX126" fmla="*/ 920210 w 2453925"/>
                <a:gd name="connsiteY126" fmla="*/ 400812 h 3618166"/>
                <a:gd name="connsiteX127" fmla="*/ 1016032 w 2453925"/>
                <a:gd name="connsiteY127" fmla="*/ 512255 h 3618166"/>
                <a:gd name="connsiteX128" fmla="*/ 1072420 w 2453925"/>
                <a:gd name="connsiteY128" fmla="*/ 535115 h 3618166"/>
                <a:gd name="connsiteX129" fmla="*/ 1155859 w 2453925"/>
                <a:gd name="connsiteY129" fmla="*/ 626936 h 3618166"/>
                <a:gd name="connsiteX130" fmla="*/ 1060323 w 2453925"/>
                <a:gd name="connsiteY130" fmla="*/ 472631 h 3618166"/>
                <a:gd name="connsiteX131" fmla="*/ 1065848 w 2453925"/>
                <a:gd name="connsiteY131" fmla="*/ 342424 h 361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2453925" h="3618166">
                  <a:moveTo>
                    <a:pt x="1065848" y="342424"/>
                  </a:moveTo>
                  <a:lnTo>
                    <a:pt x="1200721" y="147542"/>
                  </a:lnTo>
                  <a:lnTo>
                    <a:pt x="1341692" y="162782"/>
                  </a:lnTo>
                  <a:lnTo>
                    <a:pt x="1392936" y="34576"/>
                  </a:lnTo>
                  <a:lnTo>
                    <a:pt x="1534858" y="0"/>
                  </a:lnTo>
                  <a:lnTo>
                    <a:pt x="1855660" y="45053"/>
                  </a:lnTo>
                  <a:lnTo>
                    <a:pt x="2106930" y="311372"/>
                  </a:lnTo>
                  <a:lnTo>
                    <a:pt x="2032730" y="430435"/>
                  </a:lnTo>
                  <a:lnTo>
                    <a:pt x="1879092" y="443675"/>
                  </a:lnTo>
                  <a:lnTo>
                    <a:pt x="1662874" y="472726"/>
                  </a:lnTo>
                  <a:lnTo>
                    <a:pt x="1683067" y="524923"/>
                  </a:lnTo>
                  <a:lnTo>
                    <a:pt x="1825276" y="492824"/>
                  </a:lnTo>
                  <a:lnTo>
                    <a:pt x="1946243" y="591884"/>
                  </a:lnTo>
                  <a:lnTo>
                    <a:pt x="2024253" y="504158"/>
                  </a:lnTo>
                  <a:lnTo>
                    <a:pt x="2057686" y="606552"/>
                  </a:lnTo>
                  <a:lnTo>
                    <a:pt x="2013585" y="763619"/>
                  </a:lnTo>
                  <a:lnTo>
                    <a:pt x="2115883" y="664369"/>
                  </a:lnTo>
                  <a:lnTo>
                    <a:pt x="2310955" y="556165"/>
                  </a:lnTo>
                  <a:lnTo>
                    <a:pt x="2431351" y="610743"/>
                  </a:lnTo>
                  <a:lnTo>
                    <a:pt x="2453926" y="726948"/>
                  </a:lnTo>
                  <a:lnTo>
                    <a:pt x="2290096" y="908590"/>
                  </a:lnTo>
                  <a:lnTo>
                    <a:pt x="2267426" y="964406"/>
                  </a:lnTo>
                  <a:lnTo>
                    <a:pt x="2139029" y="1005459"/>
                  </a:lnTo>
                  <a:lnTo>
                    <a:pt x="2232089" y="1016699"/>
                  </a:lnTo>
                  <a:lnTo>
                    <a:pt x="2185130" y="1181576"/>
                  </a:lnTo>
                  <a:lnTo>
                    <a:pt x="2152841" y="1319117"/>
                  </a:lnTo>
                  <a:lnTo>
                    <a:pt x="2154079" y="1537716"/>
                  </a:lnTo>
                  <a:lnTo>
                    <a:pt x="2202275" y="1657064"/>
                  </a:lnTo>
                  <a:lnTo>
                    <a:pt x="2139505" y="1664399"/>
                  </a:lnTo>
                  <a:lnTo>
                    <a:pt x="2073497" y="1720025"/>
                  </a:lnTo>
                  <a:lnTo>
                    <a:pt x="2147602" y="1810322"/>
                  </a:lnTo>
                  <a:lnTo>
                    <a:pt x="2157032" y="1948244"/>
                  </a:lnTo>
                  <a:lnTo>
                    <a:pt x="2114074" y="1962817"/>
                  </a:lnTo>
                  <a:lnTo>
                    <a:pt x="2166080" y="2093976"/>
                  </a:lnTo>
                  <a:lnTo>
                    <a:pt x="2076831" y="2104644"/>
                  </a:lnTo>
                  <a:lnTo>
                    <a:pt x="2123408" y="2163985"/>
                  </a:lnTo>
                  <a:lnTo>
                    <a:pt x="2110263" y="2214277"/>
                  </a:lnTo>
                  <a:lnTo>
                    <a:pt x="2053590" y="2235994"/>
                  </a:lnTo>
                  <a:lnTo>
                    <a:pt x="1997583" y="2236375"/>
                  </a:lnTo>
                  <a:lnTo>
                    <a:pt x="2047875" y="2329244"/>
                  </a:lnTo>
                  <a:lnTo>
                    <a:pt x="2048446" y="2388394"/>
                  </a:lnTo>
                  <a:lnTo>
                    <a:pt x="1968913" y="2333530"/>
                  </a:lnTo>
                  <a:lnTo>
                    <a:pt x="1948244" y="2369153"/>
                  </a:lnTo>
                  <a:lnTo>
                    <a:pt x="2002441" y="2402015"/>
                  </a:lnTo>
                  <a:lnTo>
                    <a:pt x="2055114" y="2480501"/>
                  </a:lnTo>
                  <a:lnTo>
                    <a:pt x="2070354" y="2580132"/>
                  </a:lnTo>
                  <a:lnTo>
                    <a:pt x="1998726" y="2603373"/>
                  </a:lnTo>
                  <a:lnTo>
                    <a:pt x="1967770" y="2556606"/>
                  </a:lnTo>
                  <a:lnTo>
                    <a:pt x="1918144" y="2485263"/>
                  </a:lnTo>
                  <a:lnTo>
                    <a:pt x="1931860" y="2569369"/>
                  </a:lnTo>
                  <a:lnTo>
                    <a:pt x="1885188" y="2632520"/>
                  </a:lnTo>
                  <a:lnTo>
                    <a:pt x="1991011" y="2637568"/>
                  </a:lnTo>
                  <a:lnTo>
                    <a:pt x="2046351" y="2644045"/>
                  </a:lnTo>
                  <a:lnTo>
                    <a:pt x="1938719" y="2744724"/>
                  </a:lnTo>
                  <a:lnTo>
                    <a:pt x="1829562" y="2832449"/>
                  </a:lnTo>
                  <a:lnTo>
                    <a:pt x="1712023" y="2869883"/>
                  </a:lnTo>
                  <a:lnTo>
                    <a:pt x="1667732" y="2870359"/>
                  </a:lnTo>
                  <a:lnTo>
                    <a:pt x="1626203" y="2911507"/>
                  </a:lnTo>
                  <a:lnTo>
                    <a:pt x="1570292" y="3020854"/>
                  </a:lnTo>
                  <a:lnTo>
                    <a:pt x="1483900" y="3090863"/>
                  </a:lnTo>
                  <a:lnTo>
                    <a:pt x="1456182" y="3094958"/>
                  </a:lnTo>
                  <a:lnTo>
                    <a:pt x="1402747" y="3119057"/>
                  </a:lnTo>
                  <a:lnTo>
                    <a:pt x="1345025" y="3141726"/>
                  </a:lnTo>
                  <a:lnTo>
                    <a:pt x="1310640" y="3200781"/>
                  </a:lnTo>
                  <a:lnTo>
                    <a:pt x="1310069" y="3266123"/>
                  </a:lnTo>
                  <a:lnTo>
                    <a:pt x="1289780" y="3325844"/>
                  </a:lnTo>
                  <a:lnTo>
                    <a:pt x="1224248" y="3396710"/>
                  </a:lnTo>
                  <a:lnTo>
                    <a:pt x="1240441" y="3464147"/>
                  </a:lnTo>
                  <a:lnTo>
                    <a:pt x="1222343" y="3533585"/>
                  </a:lnTo>
                  <a:lnTo>
                    <a:pt x="1201769" y="3613309"/>
                  </a:lnTo>
                  <a:lnTo>
                    <a:pt x="1145191" y="3618167"/>
                  </a:lnTo>
                  <a:lnTo>
                    <a:pt x="1085945" y="3551777"/>
                  </a:lnTo>
                  <a:lnTo>
                    <a:pt x="1005649" y="3551396"/>
                  </a:lnTo>
                  <a:lnTo>
                    <a:pt x="966692" y="3505867"/>
                  </a:lnTo>
                  <a:lnTo>
                    <a:pt x="939927" y="3422714"/>
                  </a:lnTo>
                  <a:lnTo>
                    <a:pt x="870299" y="3312795"/>
                  </a:lnTo>
                  <a:lnTo>
                    <a:pt x="849916" y="3253264"/>
                  </a:lnTo>
                  <a:lnTo>
                    <a:pt x="844391" y="3168872"/>
                  </a:lnTo>
                  <a:lnTo>
                    <a:pt x="788765" y="3079052"/>
                  </a:lnTo>
                  <a:lnTo>
                    <a:pt x="803243" y="3004947"/>
                  </a:lnTo>
                  <a:lnTo>
                    <a:pt x="776478" y="2968752"/>
                  </a:lnTo>
                  <a:lnTo>
                    <a:pt x="816197" y="2844737"/>
                  </a:lnTo>
                  <a:lnTo>
                    <a:pt x="876681" y="2803970"/>
                  </a:lnTo>
                  <a:lnTo>
                    <a:pt x="892492" y="2757297"/>
                  </a:lnTo>
                  <a:lnTo>
                    <a:pt x="900874" y="2667572"/>
                  </a:lnTo>
                  <a:lnTo>
                    <a:pt x="854964" y="2708624"/>
                  </a:lnTo>
                  <a:lnTo>
                    <a:pt x="833056" y="2725674"/>
                  </a:lnTo>
                  <a:lnTo>
                    <a:pt x="796957" y="2741867"/>
                  </a:lnTo>
                  <a:lnTo>
                    <a:pt x="747617" y="2704529"/>
                  </a:lnTo>
                  <a:lnTo>
                    <a:pt x="744950" y="2624995"/>
                  </a:lnTo>
                  <a:lnTo>
                    <a:pt x="760666" y="2560892"/>
                  </a:lnTo>
                  <a:lnTo>
                    <a:pt x="797909" y="2559177"/>
                  </a:lnTo>
                  <a:lnTo>
                    <a:pt x="879919" y="2591467"/>
                  </a:lnTo>
                  <a:lnTo>
                    <a:pt x="810863" y="2513648"/>
                  </a:lnTo>
                  <a:lnTo>
                    <a:pt x="774954" y="2470595"/>
                  </a:lnTo>
                  <a:lnTo>
                    <a:pt x="734949" y="2488406"/>
                  </a:lnTo>
                  <a:lnTo>
                    <a:pt x="701421" y="2456974"/>
                  </a:lnTo>
                  <a:lnTo>
                    <a:pt x="746284" y="2335149"/>
                  </a:lnTo>
                  <a:lnTo>
                    <a:pt x="721900" y="2284667"/>
                  </a:lnTo>
                  <a:lnTo>
                    <a:pt x="689991" y="2188083"/>
                  </a:lnTo>
                  <a:lnTo>
                    <a:pt x="641604" y="2031873"/>
                  </a:lnTo>
                  <a:lnTo>
                    <a:pt x="590455" y="1971961"/>
                  </a:lnTo>
                  <a:lnTo>
                    <a:pt x="590931" y="1905667"/>
                  </a:lnTo>
                  <a:lnTo>
                    <a:pt x="483108" y="1809845"/>
                  </a:lnTo>
                  <a:lnTo>
                    <a:pt x="397859" y="1797653"/>
                  </a:lnTo>
                  <a:lnTo>
                    <a:pt x="290513" y="1804416"/>
                  </a:lnTo>
                  <a:lnTo>
                    <a:pt x="192500" y="1816703"/>
                  </a:lnTo>
                  <a:lnTo>
                    <a:pt x="145923" y="1763078"/>
                  </a:lnTo>
                  <a:lnTo>
                    <a:pt x="76105" y="1653350"/>
                  </a:lnTo>
                  <a:lnTo>
                    <a:pt x="181546" y="1596485"/>
                  </a:lnTo>
                  <a:lnTo>
                    <a:pt x="262414" y="1586770"/>
                  </a:lnTo>
                  <a:lnTo>
                    <a:pt x="90583" y="1538478"/>
                  </a:lnTo>
                  <a:lnTo>
                    <a:pt x="0" y="1460659"/>
                  </a:lnTo>
                  <a:lnTo>
                    <a:pt x="5524" y="1384078"/>
                  </a:lnTo>
                  <a:lnTo>
                    <a:pt x="157543" y="1285685"/>
                  </a:lnTo>
                  <a:lnTo>
                    <a:pt x="304705" y="1183100"/>
                  </a:lnTo>
                  <a:lnTo>
                    <a:pt x="320230" y="1102328"/>
                  </a:lnTo>
                  <a:lnTo>
                    <a:pt x="211836" y="1019747"/>
                  </a:lnTo>
                  <a:lnTo>
                    <a:pt x="246888" y="924592"/>
                  </a:lnTo>
                  <a:lnTo>
                    <a:pt x="386048" y="747617"/>
                  </a:lnTo>
                  <a:lnTo>
                    <a:pt x="444436" y="719233"/>
                  </a:lnTo>
                  <a:lnTo>
                    <a:pt x="427672" y="596456"/>
                  </a:lnTo>
                  <a:lnTo>
                    <a:pt x="522827" y="521399"/>
                  </a:lnTo>
                  <a:lnTo>
                    <a:pt x="646366" y="475393"/>
                  </a:lnTo>
                  <a:lnTo>
                    <a:pt x="769810" y="472726"/>
                  </a:lnTo>
                  <a:lnTo>
                    <a:pt x="813625" y="563023"/>
                  </a:lnTo>
                  <a:lnTo>
                    <a:pt x="920210" y="400812"/>
                  </a:lnTo>
                  <a:lnTo>
                    <a:pt x="1016032" y="512255"/>
                  </a:lnTo>
                  <a:lnTo>
                    <a:pt x="1072420" y="535115"/>
                  </a:lnTo>
                  <a:lnTo>
                    <a:pt x="1155859" y="626936"/>
                  </a:lnTo>
                  <a:lnTo>
                    <a:pt x="1060323" y="472631"/>
                  </a:lnTo>
                  <a:lnTo>
                    <a:pt x="1065848" y="342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5611172-A5C2-4EAA-90A4-2A187F38857C}"/>
                </a:ext>
              </a:extLst>
            </p:cNvPr>
            <p:cNvSpPr/>
            <p:nvPr/>
          </p:nvSpPr>
          <p:spPr>
            <a:xfrm>
              <a:off x="6042088" y="6167913"/>
              <a:ext cx="160782" cy="169354"/>
            </a:xfrm>
            <a:custGeom>
              <a:avLst/>
              <a:gdLst>
                <a:gd name="connsiteX0" fmla="*/ 85725 w 160782"/>
                <a:gd name="connsiteY0" fmla="*/ 169355 h 169354"/>
                <a:gd name="connsiteX1" fmla="*/ 65151 w 160782"/>
                <a:gd name="connsiteY1" fmla="*/ 162211 h 169354"/>
                <a:gd name="connsiteX2" fmla="*/ 40100 w 160782"/>
                <a:gd name="connsiteY2" fmla="*/ 161449 h 169354"/>
                <a:gd name="connsiteX3" fmla="*/ 21717 w 160782"/>
                <a:gd name="connsiteY3" fmla="*/ 153258 h 169354"/>
                <a:gd name="connsiteX4" fmla="*/ 95 w 160782"/>
                <a:gd name="connsiteY4" fmla="*/ 136303 h 169354"/>
                <a:gd name="connsiteX5" fmla="*/ 1048 w 160782"/>
                <a:gd name="connsiteY5" fmla="*/ 124301 h 169354"/>
                <a:gd name="connsiteX6" fmla="*/ 5715 w 160782"/>
                <a:gd name="connsiteY6" fmla="*/ 114586 h 169354"/>
                <a:gd name="connsiteX7" fmla="*/ 0 w 160782"/>
                <a:gd name="connsiteY7" fmla="*/ 106871 h 169354"/>
                <a:gd name="connsiteX8" fmla="*/ 19336 w 160782"/>
                <a:gd name="connsiteY8" fmla="*/ 73057 h 169354"/>
                <a:gd name="connsiteX9" fmla="*/ 70866 w 160782"/>
                <a:gd name="connsiteY9" fmla="*/ 72962 h 169354"/>
                <a:gd name="connsiteX10" fmla="*/ 71914 w 160782"/>
                <a:gd name="connsiteY10" fmla="*/ 58769 h 169354"/>
                <a:gd name="connsiteX11" fmla="*/ 65437 w 160782"/>
                <a:gd name="connsiteY11" fmla="*/ 56293 h 169354"/>
                <a:gd name="connsiteX12" fmla="*/ 60960 w 160782"/>
                <a:gd name="connsiteY12" fmla="*/ 47244 h 169354"/>
                <a:gd name="connsiteX13" fmla="*/ 46101 w 160782"/>
                <a:gd name="connsiteY13" fmla="*/ 37624 h 169354"/>
                <a:gd name="connsiteX14" fmla="*/ 31147 w 160782"/>
                <a:gd name="connsiteY14" fmla="*/ 23717 h 169354"/>
                <a:gd name="connsiteX15" fmla="*/ 49244 w 160782"/>
                <a:gd name="connsiteY15" fmla="*/ 23622 h 169354"/>
                <a:gd name="connsiteX16" fmla="*/ 49244 w 160782"/>
                <a:gd name="connsiteY16" fmla="*/ 95 h 169354"/>
                <a:gd name="connsiteX17" fmla="*/ 86773 w 160782"/>
                <a:gd name="connsiteY17" fmla="*/ 0 h 169354"/>
                <a:gd name="connsiteX18" fmla="*/ 123920 w 160782"/>
                <a:gd name="connsiteY18" fmla="*/ 476 h 169354"/>
                <a:gd name="connsiteX19" fmla="*/ 123635 w 160782"/>
                <a:gd name="connsiteY19" fmla="*/ 33624 h 169354"/>
                <a:gd name="connsiteX20" fmla="*/ 120491 w 160782"/>
                <a:gd name="connsiteY20" fmla="*/ 80582 h 169354"/>
                <a:gd name="connsiteX21" fmla="*/ 132493 w 160782"/>
                <a:gd name="connsiteY21" fmla="*/ 80582 h 169354"/>
                <a:gd name="connsiteX22" fmla="*/ 145542 w 160782"/>
                <a:gd name="connsiteY22" fmla="*/ 88106 h 169354"/>
                <a:gd name="connsiteX23" fmla="*/ 148971 w 160782"/>
                <a:gd name="connsiteY23" fmla="*/ 81915 h 169354"/>
                <a:gd name="connsiteX24" fmla="*/ 160782 w 160782"/>
                <a:gd name="connsiteY24" fmla="*/ 87154 h 169354"/>
                <a:gd name="connsiteX25" fmla="*/ 142494 w 160782"/>
                <a:gd name="connsiteY25" fmla="*/ 102965 h 169354"/>
                <a:gd name="connsiteX26" fmla="*/ 123444 w 160782"/>
                <a:gd name="connsiteY26" fmla="*/ 114586 h 169354"/>
                <a:gd name="connsiteX27" fmla="*/ 120587 w 160782"/>
                <a:gd name="connsiteY27" fmla="*/ 122491 h 169354"/>
                <a:gd name="connsiteX28" fmla="*/ 123825 w 160782"/>
                <a:gd name="connsiteY28" fmla="*/ 130588 h 169354"/>
                <a:gd name="connsiteX29" fmla="*/ 115443 w 160782"/>
                <a:gd name="connsiteY29" fmla="*/ 141065 h 169354"/>
                <a:gd name="connsiteX30" fmla="*/ 106013 w 160782"/>
                <a:gd name="connsiteY30" fmla="*/ 143637 h 169354"/>
                <a:gd name="connsiteX31" fmla="*/ 108109 w 160782"/>
                <a:gd name="connsiteY31" fmla="*/ 148495 h 169354"/>
                <a:gd name="connsiteX32" fmla="*/ 100584 w 160782"/>
                <a:gd name="connsiteY32" fmla="*/ 153067 h 169354"/>
                <a:gd name="connsiteX33" fmla="*/ 86773 w 160782"/>
                <a:gd name="connsiteY33" fmla="*/ 163449 h 169354"/>
                <a:gd name="connsiteX34" fmla="*/ 85725 w 160782"/>
                <a:gd name="connsiteY34" fmla="*/ 169355 h 16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0782" h="169354">
                  <a:moveTo>
                    <a:pt x="85725" y="169355"/>
                  </a:moveTo>
                  <a:lnTo>
                    <a:pt x="65151" y="162211"/>
                  </a:lnTo>
                  <a:lnTo>
                    <a:pt x="40100" y="161449"/>
                  </a:lnTo>
                  <a:lnTo>
                    <a:pt x="21717" y="153258"/>
                  </a:lnTo>
                  <a:lnTo>
                    <a:pt x="95" y="136303"/>
                  </a:lnTo>
                  <a:lnTo>
                    <a:pt x="1048" y="124301"/>
                  </a:lnTo>
                  <a:lnTo>
                    <a:pt x="5715" y="114586"/>
                  </a:lnTo>
                  <a:lnTo>
                    <a:pt x="0" y="106871"/>
                  </a:lnTo>
                  <a:lnTo>
                    <a:pt x="19336" y="73057"/>
                  </a:lnTo>
                  <a:lnTo>
                    <a:pt x="70866" y="72962"/>
                  </a:lnTo>
                  <a:lnTo>
                    <a:pt x="71914" y="58769"/>
                  </a:lnTo>
                  <a:lnTo>
                    <a:pt x="65437" y="56293"/>
                  </a:lnTo>
                  <a:lnTo>
                    <a:pt x="60960" y="47244"/>
                  </a:lnTo>
                  <a:lnTo>
                    <a:pt x="46101" y="37624"/>
                  </a:lnTo>
                  <a:lnTo>
                    <a:pt x="31147" y="23717"/>
                  </a:lnTo>
                  <a:lnTo>
                    <a:pt x="49244" y="23622"/>
                  </a:lnTo>
                  <a:lnTo>
                    <a:pt x="49244" y="95"/>
                  </a:lnTo>
                  <a:lnTo>
                    <a:pt x="86773" y="0"/>
                  </a:lnTo>
                  <a:lnTo>
                    <a:pt x="123920" y="476"/>
                  </a:lnTo>
                  <a:lnTo>
                    <a:pt x="123635" y="33624"/>
                  </a:lnTo>
                  <a:lnTo>
                    <a:pt x="120491" y="80582"/>
                  </a:lnTo>
                  <a:lnTo>
                    <a:pt x="132493" y="80582"/>
                  </a:lnTo>
                  <a:lnTo>
                    <a:pt x="145542" y="88106"/>
                  </a:lnTo>
                  <a:lnTo>
                    <a:pt x="148971" y="81915"/>
                  </a:lnTo>
                  <a:lnTo>
                    <a:pt x="160782" y="87154"/>
                  </a:lnTo>
                  <a:lnTo>
                    <a:pt x="142494" y="102965"/>
                  </a:lnTo>
                  <a:lnTo>
                    <a:pt x="123444" y="114586"/>
                  </a:lnTo>
                  <a:lnTo>
                    <a:pt x="120587" y="122491"/>
                  </a:lnTo>
                  <a:lnTo>
                    <a:pt x="123825" y="130588"/>
                  </a:lnTo>
                  <a:lnTo>
                    <a:pt x="115443" y="141065"/>
                  </a:lnTo>
                  <a:lnTo>
                    <a:pt x="106013" y="143637"/>
                  </a:lnTo>
                  <a:lnTo>
                    <a:pt x="108109" y="148495"/>
                  </a:lnTo>
                  <a:lnTo>
                    <a:pt x="100584" y="153067"/>
                  </a:lnTo>
                  <a:lnTo>
                    <a:pt x="86773" y="163449"/>
                  </a:lnTo>
                  <a:lnTo>
                    <a:pt x="85725" y="1693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EC029C3-E1A0-4737-AA40-E15753A8125D}"/>
                </a:ext>
              </a:extLst>
            </p:cNvPr>
            <p:cNvSpPr/>
            <p:nvPr/>
          </p:nvSpPr>
          <p:spPr>
            <a:xfrm>
              <a:off x="6157626" y="6243446"/>
              <a:ext cx="249269" cy="124682"/>
            </a:xfrm>
            <a:custGeom>
              <a:avLst/>
              <a:gdLst>
                <a:gd name="connsiteX0" fmla="*/ 81820 w 249269"/>
                <a:gd name="connsiteY0" fmla="*/ 124683 h 124682"/>
                <a:gd name="connsiteX1" fmla="*/ 74866 w 249269"/>
                <a:gd name="connsiteY1" fmla="*/ 111823 h 124682"/>
                <a:gd name="connsiteX2" fmla="*/ 62674 w 249269"/>
                <a:gd name="connsiteY2" fmla="*/ 108299 h 124682"/>
                <a:gd name="connsiteX3" fmla="*/ 65437 w 249269"/>
                <a:gd name="connsiteY3" fmla="*/ 91821 h 124682"/>
                <a:gd name="connsiteX4" fmla="*/ 60007 w 249269"/>
                <a:gd name="connsiteY4" fmla="*/ 87345 h 124682"/>
                <a:gd name="connsiteX5" fmla="*/ 51721 w 249269"/>
                <a:gd name="connsiteY5" fmla="*/ 84392 h 124682"/>
                <a:gd name="connsiteX6" fmla="*/ 34099 w 249269"/>
                <a:gd name="connsiteY6" fmla="*/ 89249 h 124682"/>
                <a:gd name="connsiteX7" fmla="*/ 32576 w 249269"/>
                <a:gd name="connsiteY7" fmla="*/ 83725 h 124682"/>
                <a:gd name="connsiteX8" fmla="*/ 20479 w 249269"/>
                <a:gd name="connsiteY8" fmla="*/ 77153 h 124682"/>
                <a:gd name="connsiteX9" fmla="*/ 11811 w 249269"/>
                <a:gd name="connsiteY9" fmla="*/ 68961 h 124682"/>
                <a:gd name="connsiteX10" fmla="*/ 0 w 249269"/>
                <a:gd name="connsiteY10" fmla="*/ 65532 h 124682"/>
                <a:gd name="connsiteX11" fmla="*/ 8382 w 249269"/>
                <a:gd name="connsiteY11" fmla="*/ 55055 h 124682"/>
                <a:gd name="connsiteX12" fmla="*/ 5144 w 249269"/>
                <a:gd name="connsiteY12" fmla="*/ 46958 h 124682"/>
                <a:gd name="connsiteX13" fmla="*/ 8001 w 249269"/>
                <a:gd name="connsiteY13" fmla="*/ 39053 h 124682"/>
                <a:gd name="connsiteX14" fmla="*/ 27051 w 249269"/>
                <a:gd name="connsiteY14" fmla="*/ 27432 h 124682"/>
                <a:gd name="connsiteX15" fmla="*/ 45339 w 249269"/>
                <a:gd name="connsiteY15" fmla="*/ 11621 h 124682"/>
                <a:gd name="connsiteX16" fmla="*/ 49530 w 249269"/>
                <a:gd name="connsiteY16" fmla="*/ 13240 h 124682"/>
                <a:gd name="connsiteX17" fmla="*/ 58293 w 249269"/>
                <a:gd name="connsiteY17" fmla="*/ 5905 h 124682"/>
                <a:gd name="connsiteX18" fmla="*/ 69818 w 249269"/>
                <a:gd name="connsiteY18" fmla="*/ 5334 h 124682"/>
                <a:gd name="connsiteX19" fmla="*/ 73533 w 249269"/>
                <a:gd name="connsiteY19" fmla="*/ 8668 h 124682"/>
                <a:gd name="connsiteX20" fmla="*/ 79724 w 249269"/>
                <a:gd name="connsiteY20" fmla="*/ 6572 h 124682"/>
                <a:gd name="connsiteX21" fmla="*/ 98393 w 249269"/>
                <a:gd name="connsiteY21" fmla="*/ 10287 h 124682"/>
                <a:gd name="connsiteX22" fmla="*/ 116967 w 249269"/>
                <a:gd name="connsiteY22" fmla="*/ 9240 h 124682"/>
                <a:gd name="connsiteX23" fmla="*/ 129921 w 249269"/>
                <a:gd name="connsiteY23" fmla="*/ 4667 h 124682"/>
                <a:gd name="connsiteX24" fmla="*/ 134588 w 249269"/>
                <a:gd name="connsiteY24" fmla="*/ 0 h 124682"/>
                <a:gd name="connsiteX25" fmla="*/ 147352 w 249269"/>
                <a:gd name="connsiteY25" fmla="*/ 2191 h 124682"/>
                <a:gd name="connsiteX26" fmla="*/ 156972 w 249269"/>
                <a:gd name="connsiteY26" fmla="*/ 5049 h 124682"/>
                <a:gd name="connsiteX27" fmla="*/ 167449 w 249269"/>
                <a:gd name="connsiteY27" fmla="*/ 4096 h 124682"/>
                <a:gd name="connsiteX28" fmla="*/ 175451 w 249269"/>
                <a:gd name="connsiteY28" fmla="*/ 477 h 124682"/>
                <a:gd name="connsiteX29" fmla="*/ 193834 w 249269"/>
                <a:gd name="connsiteY29" fmla="*/ 6191 h 124682"/>
                <a:gd name="connsiteX30" fmla="*/ 200215 w 249269"/>
                <a:gd name="connsiteY30" fmla="*/ 7144 h 124682"/>
                <a:gd name="connsiteX31" fmla="*/ 212503 w 249269"/>
                <a:gd name="connsiteY31" fmla="*/ 14859 h 124682"/>
                <a:gd name="connsiteX32" fmla="*/ 224123 w 249269"/>
                <a:gd name="connsiteY32" fmla="*/ 24194 h 124682"/>
                <a:gd name="connsiteX33" fmla="*/ 238696 w 249269"/>
                <a:gd name="connsiteY33" fmla="*/ 30480 h 124682"/>
                <a:gd name="connsiteX34" fmla="*/ 249269 w 249269"/>
                <a:gd name="connsiteY34" fmla="*/ 41815 h 124682"/>
                <a:gd name="connsiteX35" fmla="*/ 235458 w 249269"/>
                <a:gd name="connsiteY35" fmla="*/ 40958 h 124682"/>
                <a:gd name="connsiteX36" fmla="*/ 229933 w 249269"/>
                <a:gd name="connsiteY36" fmla="*/ 46577 h 124682"/>
                <a:gd name="connsiteX37" fmla="*/ 216027 w 249269"/>
                <a:gd name="connsiteY37" fmla="*/ 52007 h 124682"/>
                <a:gd name="connsiteX38" fmla="*/ 205930 w 249269"/>
                <a:gd name="connsiteY38" fmla="*/ 52007 h 124682"/>
                <a:gd name="connsiteX39" fmla="*/ 197072 w 249269"/>
                <a:gd name="connsiteY39" fmla="*/ 57245 h 124682"/>
                <a:gd name="connsiteX40" fmla="*/ 188976 w 249269"/>
                <a:gd name="connsiteY40" fmla="*/ 55340 h 124682"/>
                <a:gd name="connsiteX41" fmla="*/ 182118 w 249269"/>
                <a:gd name="connsiteY41" fmla="*/ 49054 h 124682"/>
                <a:gd name="connsiteX42" fmla="*/ 177927 w 249269"/>
                <a:gd name="connsiteY42" fmla="*/ 50292 h 124682"/>
                <a:gd name="connsiteX43" fmla="*/ 172783 w 249269"/>
                <a:gd name="connsiteY43" fmla="*/ 60103 h 124682"/>
                <a:gd name="connsiteX44" fmla="*/ 168973 w 249269"/>
                <a:gd name="connsiteY44" fmla="*/ 59722 h 124682"/>
                <a:gd name="connsiteX45" fmla="*/ 168307 w 249269"/>
                <a:gd name="connsiteY45" fmla="*/ 68199 h 124682"/>
                <a:gd name="connsiteX46" fmla="*/ 154305 w 249269"/>
                <a:gd name="connsiteY46" fmla="*/ 79534 h 124682"/>
                <a:gd name="connsiteX47" fmla="*/ 146876 w 249269"/>
                <a:gd name="connsiteY47" fmla="*/ 84392 h 124682"/>
                <a:gd name="connsiteX48" fmla="*/ 142780 w 249269"/>
                <a:gd name="connsiteY48" fmla="*/ 89535 h 124682"/>
                <a:gd name="connsiteX49" fmla="*/ 130969 w 249269"/>
                <a:gd name="connsiteY49" fmla="*/ 81249 h 124682"/>
                <a:gd name="connsiteX50" fmla="*/ 122301 w 249269"/>
                <a:gd name="connsiteY50" fmla="*/ 92202 h 124682"/>
                <a:gd name="connsiteX51" fmla="*/ 113919 w 249269"/>
                <a:gd name="connsiteY51" fmla="*/ 91916 h 124682"/>
                <a:gd name="connsiteX52" fmla="*/ 104489 w 249269"/>
                <a:gd name="connsiteY52" fmla="*/ 92869 h 124682"/>
                <a:gd name="connsiteX53" fmla="*/ 105346 w 249269"/>
                <a:gd name="connsiteY53" fmla="*/ 113062 h 124682"/>
                <a:gd name="connsiteX54" fmla="*/ 99441 w 249269"/>
                <a:gd name="connsiteY54" fmla="*/ 113443 h 124682"/>
                <a:gd name="connsiteX55" fmla="*/ 94393 w 249269"/>
                <a:gd name="connsiteY55" fmla="*/ 122777 h 124682"/>
                <a:gd name="connsiteX56" fmla="*/ 81820 w 249269"/>
                <a:gd name="connsiteY56" fmla="*/ 124683 h 12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49269" h="124682">
                  <a:moveTo>
                    <a:pt x="81820" y="124683"/>
                  </a:moveTo>
                  <a:lnTo>
                    <a:pt x="74866" y="111823"/>
                  </a:lnTo>
                  <a:lnTo>
                    <a:pt x="62674" y="108299"/>
                  </a:lnTo>
                  <a:lnTo>
                    <a:pt x="65437" y="91821"/>
                  </a:lnTo>
                  <a:lnTo>
                    <a:pt x="60007" y="87345"/>
                  </a:lnTo>
                  <a:lnTo>
                    <a:pt x="51721" y="84392"/>
                  </a:lnTo>
                  <a:lnTo>
                    <a:pt x="34099" y="89249"/>
                  </a:lnTo>
                  <a:lnTo>
                    <a:pt x="32576" y="83725"/>
                  </a:lnTo>
                  <a:lnTo>
                    <a:pt x="20479" y="77153"/>
                  </a:lnTo>
                  <a:lnTo>
                    <a:pt x="11811" y="68961"/>
                  </a:lnTo>
                  <a:lnTo>
                    <a:pt x="0" y="65532"/>
                  </a:lnTo>
                  <a:lnTo>
                    <a:pt x="8382" y="55055"/>
                  </a:lnTo>
                  <a:lnTo>
                    <a:pt x="5144" y="46958"/>
                  </a:lnTo>
                  <a:lnTo>
                    <a:pt x="8001" y="39053"/>
                  </a:lnTo>
                  <a:lnTo>
                    <a:pt x="27051" y="27432"/>
                  </a:lnTo>
                  <a:lnTo>
                    <a:pt x="45339" y="11621"/>
                  </a:lnTo>
                  <a:lnTo>
                    <a:pt x="49530" y="13240"/>
                  </a:lnTo>
                  <a:lnTo>
                    <a:pt x="58293" y="5905"/>
                  </a:lnTo>
                  <a:lnTo>
                    <a:pt x="69818" y="5334"/>
                  </a:lnTo>
                  <a:lnTo>
                    <a:pt x="73533" y="8668"/>
                  </a:lnTo>
                  <a:lnTo>
                    <a:pt x="79724" y="6572"/>
                  </a:lnTo>
                  <a:lnTo>
                    <a:pt x="98393" y="10287"/>
                  </a:lnTo>
                  <a:lnTo>
                    <a:pt x="116967" y="9240"/>
                  </a:lnTo>
                  <a:lnTo>
                    <a:pt x="129921" y="4667"/>
                  </a:lnTo>
                  <a:lnTo>
                    <a:pt x="134588" y="0"/>
                  </a:lnTo>
                  <a:lnTo>
                    <a:pt x="147352" y="2191"/>
                  </a:lnTo>
                  <a:lnTo>
                    <a:pt x="156972" y="5049"/>
                  </a:lnTo>
                  <a:lnTo>
                    <a:pt x="167449" y="4096"/>
                  </a:lnTo>
                  <a:lnTo>
                    <a:pt x="175451" y="477"/>
                  </a:lnTo>
                  <a:lnTo>
                    <a:pt x="193834" y="6191"/>
                  </a:lnTo>
                  <a:lnTo>
                    <a:pt x="200215" y="7144"/>
                  </a:lnTo>
                  <a:lnTo>
                    <a:pt x="212503" y="14859"/>
                  </a:lnTo>
                  <a:lnTo>
                    <a:pt x="224123" y="24194"/>
                  </a:lnTo>
                  <a:lnTo>
                    <a:pt x="238696" y="30480"/>
                  </a:lnTo>
                  <a:lnTo>
                    <a:pt x="249269" y="41815"/>
                  </a:lnTo>
                  <a:lnTo>
                    <a:pt x="235458" y="40958"/>
                  </a:lnTo>
                  <a:lnTo>
                    <a:pt x="229933" y="46577"/>
                  </a:lnTo>
                  <a:lnTo>
                    <a:pt x="216027" y="52007"/>
                  </a:lnTo>
                  <a:lnTo>
                    <a:pt x="205930" y="52007"/>
                  </a:lnTo>
                  <a:lnTo>
                    <a:pt x="197072" y="57245"/>
                  </a:lnTo>
                  <a:lnTo>
                    <a:pt x="188976" y="55340"/>
                  </a:lnTo>
                  <a:lnTo>
                    <a:pt x="182118" y="49054"/>
                  </a:lnTo>
                  <a:lnTo>
                    <a:pt x="177927" y="50292"/>
                  </a:lnTo>
                  <a:lnTo>
                    <a:pt x="172783" y="60103"/>
                  </a:lnTo>
                  <a:lnTo>
                    <a:pt x="168973" y="59722"/>
                  </a:lnTo>
                  <a:lnTo>
                    <a:pt x="168307" y="68199"/>
                  </a:lnTo>
                  <a:lnTo>
                    <a:pt x="154305" y="79534"/>
                  </a:lnTo>
                  <a:lnTo>
                    <a:pt x="146876" y="84392"/>
                  </a:lnTo>
                  <a:lnTo>
                    <a:pt x="142780" y="89535"/>
                  </a:lnTo>
                  <a:lnTo>
                    <a:pt x="130969" y="81249"/>
                  </a:lnTo>
                  <a:lnTo>
                    <a:pt x="122301" y="92202"/>
                  </a:lnTo>
                  <a:lnTo>
                    <a:pt x="113919" y="91916"/>
                  </a:lnTo>
                  <a:lnTo>
                    <a:pt x="104489" y="92869"/>
                  </a:lnTo>
                  <a:lnTo>
                    <a:pt x="105346" y="113062"/>
                  </a:lnTo>
                  <a:lnTo>
                    <a:pt x="99441" y="113443"/>
                  </a:lnTo>
                  <a:lnTo>
                    <a:pt x="94393" y="122777"/>
                  </a:lnTo>
                  <a:lnTo>
                    <a:pt x="81820" y="1246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C293417-81ED-443D-9E5C-B6CCBC86667D}"/>
                </a:ext>
              </a:extLst>
            </p:cNvPr>
            <p:cNvSpPr/>
            <p:nvPr/>
          </p:nvSpPr>
          <p:spPr>
            <a:xfrm>
              <a:off x="6756082" y="6079426"/>
              <a:ext cx="113728" cy="79628"/>
            </a:xfrm>
            <a:custGeom>
              <a:avLst/>
              <a:gdLst>
                <a:gd name="connsiteX0" fmla="*/ 50864 w 113728"/>
                <a:gd name="connsiteY0" fmla="*/ 0 h 79628"/>
                <a:gd name="connsiteX1" fmla="*/ 75343 w 113728"/>
                <a:gd name="connsiteY1" fmla="*/ 1905 h 79628"/>
                <a:gd name="connsiteX2" fmla="*/ 110204 w 113728"/>
                <a:gd name="connsiteY2" fmla="*/ 8572 h 79628"/>
                <a:gd name="connsiteX3" fmla="*/ 113729 w 113728"/>
                <a:gd name="connsiteY3" fmla="*/ 31623 h 79628"/>
                <a:gd name="connsiteX4" fmla="*/ 110681 w 113728"/>
                <a:gd name="connsiteY4" fmla="*/ 47816 h 79628"/>
                <a:gd name="connsiteX5" fmla="*/ 100870 w 113728"/>
                <a:gd name="connsiteY5" fmla="*/ 54959 h 79628"/>
                <a:gd name="connsiteX6" fmla="*/ 111252 w 113728"/>
                <a:gd name="connsiteY6" fmla="*/ 67627 h 79628"/>
                <a:gd name="connsiteX7" fmla="*/ 110395 w 113728"/>
                <a:gd name="connsiteY7" fmla="*/ 79057 h 79628"/>
                <a:gd name="connsiteX8" fmla="*/ 83725 w 113728"/>
                <a:gd name="connsiteY8" fmla="*/ 71914 h 79628"/>
                <a:gd name="connsiteX9" fmla="*/ 64770 w 113728"/>
                <a:gd name="connsiteY9" fmla="*/ 74866 h 79628"/>
                <a:gd name="connsiteX10" fmla="*/ 40291 w 113728"/>
                <a:gd name="connsiteY10" fmla="*/ 71818 h 79628"/>
                <a:gd name="connsiteX11" fmla="*/ 21527 w 113728"/>
                <a:gd name="connsiteY11" fmla="*/ 79629 h 79628"/>
                <a:gd name="connsiteX12" fmla="*/ 0 w 113728"/>
                <a:gd name="connsiteY12" fmla="*/ 66580 h 79628"/>
                <a:gd name="connsiteX13" fmla="*/ 3524 w 113728"/>
                <a:gd name="connsiteY13" fmla="*/ 53054 h 79628"/>
                <a:gd name="connsiteX14" fmla="*/ 40481 w 113728"/>
                <a:gd name="connsiteY14" fmla="*/ 58864 h 79628"/>
                <a:gd name="connsiteX15" fmla="*/ 70771 w 113728"/>
                <a:gd name="connsiteY15" fmla="*/ 62198 h 79628"/>
                <a:gd name="connsiteX16" fmla="*/ 85249 w 113728"/>
                <a:gd name="connsiteY16" fmla="*/ 52864 h 79628"/>
                <a:gd name="connsiteX17" fmla="*/ 66866 w 113728"/>
                <a:gd name="connsiteY17" fmla="*/ 34576 h 79628"/>
                <a:gd name="connsiteX18" fmla="*/ 67151 w 113728"/>
                <a:gd name="connsiteY18" fmla="*/ 18383 h 79628"/>
                <a:gd name="connsiteX19" fmla="*/ 41815 w 113728"/>
                <a:gd name="connsiteY19" fmla="*/ 11811 h 79628"/>
                <a:gd name="connsiteX20" fmla="*/ 50864 w 113728"/>
                <a:gd name="connsiteY20" fmla="*/ 0 h 7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28" h="79628">
                  <a:moveTo>
                    <a:pt x="50864" y="0"/>
                  </a:moveTo>
                  <a:lnTo>
                    <a:pt x="75343" y="1905"/>
                  </a:lnTo>
                  <a:lnTo>
                    <a:pt x="110204" y="8572"/>
                  </a:lnTo>
                  <a:lnTo>
                    <a:pt x="113729" y="31623"/>
                  </a:lnTo>
                  <a:lnTo>
                    <a:pt x="110681" y="47816"/>
                  </a:lnTo>
                  <a:lnTo>
                    <a:pt x="100870" y="54959"/>
                  </a:lnTo>
                  <a:lnTo>
                    <a:pt x="111252" y="67627"/>
                  </a:lnTo>
                  <a:lnTo>
                    <a:pt x="110395" y="79057"/>
                  </a:lnTo>
                  <a:lnTo>
                    <a:pt x="83725" y="71914"/>
                  </a:lnTo>
                  <a:lnTo>
                    <a:pt x="64770" y="74866"/>
                  </a:lnTo>
                  <a:lnTo>
                    <a:pt x="40291" y="71818"/>
                  </a:lnTo>
                  <a:lnTo>
                    <a:pt x="21527" y="79629"/>
                  </a:lnTo>
                  <a:lnTo>
                    <a:pt x="0" y="66580"/>
                  </a:lnTo>
                  <a:lnTo>
                    <a:pt x="3524" y="53054"/>
                  </a:lnTo>
                  <a:lnTo>
                    <a:pt x="40481" y="58864"/>
                  </a:lnTo>
                  <a:lnTo>
                    <a:pt x="70771" y="62198"/>
                  </a:lnTo>
                  <a:lnTo>
                    <a:pt x="85249" y="52864"/>
                  </a:lnTo>
                  <a:lnTo>
                    <a:pt x="66866" y="34576"/>
                  </a:lnTo>
                  <a:lnTo>
                    <a:pt x="67151" y="18383"/>
                  </a:lnTo>
                  <a:lnTo>
                    <a:pt x="41815" y="11811"/>
                  </a:lnTo>
                  <a:lnTo>
                    <a:pt x="5086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E8635E9-DD82-442E-8CE3-3CAB0DDEC6EC}"/>
                </a:ext>
              </a:extLst>
            </p:cNvPr>
            <p:cNvSpPr/>
            <p:nvPr/>
          </p:nvSpPr>
          <p:spPr>
            <a:xfrm>
              <a:off x="6600158" y="6138195"/>
              <a:ext cx="85915" cy="34671"/>
            </a:xfrm>
            <a:custGeom>
              <a:avLst/>
              <a:gdLst>
                <a:gd name="connsiteX0" fmla="*/ 30861 w 85915"/>
                <a:gd name="connsiteY0" fmla="*/ 1429 h 34671"/>
                <a:gd name="connsiteX1" fmla="*/ 57912 w 85915"/>
                <a:gd name="connsiteY1" fmla="*/ 5239 h 34671"/>
                <a:gd name="connsiteX2" fmla="*/ 79248 w 85915"/>
                <a:gd name="connsiteY2" fmla="*/ 15335 h 34671"/>
                <a:gd name="connsiteX3" fmla="*/ 85916 w 85915"/>
                <a:gd name="connsiteY3" fmla="*/ 26861 h 34671"/>
                <a:gd name="connsiteX4" fmla="*/ 57626 w 85915"/>
                <a:gd name="connsiteY4" fmla="*/ 27623 h 34671"/>
                <a:gd name="connsiteX5" fmla="*/ 45434 w 85915"/>
                <a:gd name="connsiteY5" fmla="*/ 34671 h 34671"/>
                <a:gd name="connsiteX6" fmla="*/ 22955 w 85915"/>
                <a:gd name="connsiteY6" fmla="*/ 27908 h 34671"/>
                <a:gd name="connsiteX7" fmla="*/ 0 w 85915"/>
                <a:gd name="connsiteY7" fmla="*/ 12573 h 34671"/>
                <a:gd name="connsiteX8" fmla="*/ 4858 w 85915"/>
                <a:gd name="connsiteY8" fmla="*/ 2953 h 34671"/>
                <a:gd name="connsiteX9" fmla="*/ 21717 w 85915"/>
                <a:gd name="connsiteY9" fmla="*/ 0 h 34671"/>
                <a:gd name="connsiteX10" fmla="*/ 30861 w 85915"/>
                <a:gd name="connsiteY10" fmla="*/ 1429 h 3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915" h="34671">
                  <a:moveTo>
                    <a:pt x="30861" y="1429"/>
                  </a:moveTo>
                  <a:lnTo>
                    <a:pt x="57912" y="5239"/>
                  </a:lnTo>
                  <a:lnTo>
                    <a:pt x="79248" y="15335"/>
                  </a:lnTo>
                  <a:lnTo>
                    <a:pt x="85916" y="26861"/>
                  </a:lnTo>
                  <a:lnTo>
                    <a:pt x="57626" y="27623"/>
                  </a:lnTo>
                  <a:lnTo>
                    <a:pt x="45434" y="34671"/>
                  </a:lnTo>
                  <a:lnTo>
                    <a:pt x="22955" y="27908"/>
                  </a:lnTo>
                  <a:lnTo>
                    <a:pt x="0" y="12573"/>
                  </a:lnTo>
                  <a:lnTo>
                    <a:pt x="4858" y="2953"/>
                  </a:lnTo>
                  <a:lnTo>
                    <a:pt x="21717" y="0"/>
                  </a:lnTo>
                  <a:lnTo>
                    <a:pt x="30861" y="14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DAC708-B5A7-4975-B9DA-ADCA7F1F43F0}"/>
                </a:ext>
              </a:extLst>
            </p:cNvPr>
            <p:cNvSpPr/>
            <p:nvPr/>
          </p:nvSpPr>
          <p:spPr>
            <a:xfrm>
              <a:off x="5042344" y="5506878"/>
              <a:ext cx="1217294" cy="797337"/>
            </a:xfrm>
            <a:custGeom>
              <a:avLst/>
              <a:gdLst>
                <a:gd name="connsiteX0" fmla="*/ 802577 w 1217294"/>
                <a:gd name="connsiteY0" fmla="*/ 314230 h 797337"/>
                <a:gd name="connsiteX1" fmla="*/ 786955 w 1217294"/>
                <a:gd name="connsiteY1" fmla="*/ 353091 h 797337"/>
                <a:gd name="connsiteX2" fmla="*/ 779907 w 1217294"/>
                <a:gd name="connsiteY2" fmla="*/ 384714 h 797337"/>
                <a:gd name="connsiteX3" fmla="*/ 776954 w 1217294"/>
                <a:gd name="connsiteY3" fmla="*/ 443103 h 797337"/>
                <a:gd name="connsiteX4" fmla="*/ 773049 w 1217294"/>
                <a:gd name="connsiteY4" fmla="*/ 464248 h 797337"/>
                <a:gd name="connsiteX5" fmla="*/ 780002 w 1217294"/>
                <a:gd name="connsiteY5" fmla="*/ 487775 h 797337"/>
                <a:gd name="connsiteX6" fmla="*/ 792480 w 1217294"/>
                <a:gd name="connsiteY6" fmla="*/ 508730 h 797337"/>
                <a:gd name="connsiteX7" fmla="*/ 800481 w 1217294"/>
                <a:gd name="connsiteY7" fmla="*/ 541877 h 797337"/>
                <a:gd name="connsiteX8" fmla="*/ 827151 w 1217294"/>
                <a:gd name="connsiteY8" fmla="*/ 573595 h 797337"/>
                <a:gd name="connsiteX9" fmla="*/ 836581 w 1217294"/>
                <a:gd name="connsiteY9" fmla="*/ 597789 h 797337"/>
                <a:gd name="connsiteX10" fmla="*/ 852297 w 1217294"/>
                <a:gd name="connsiteY10" fmla="*/ 618554 h 797337"/>
                <a:gd name="connsiteX11" fmla="*/ 894969 w 1217294"/>
                <a:gd name="connsiteY11" fmla="*/ 629698 h 797337"/>
                <a:gd name="connsiteX12" fmla="*/ 911542 w 1217294"/>
                <a:gd name="connsiteY12" fmla="*/ 647319 h 797337"/>
                <a:gd name="connsiteX13" fmla="*/ 946785 w 1217294"/>
                <a:gd name="connsiteY13" fmla="*/ 635603 h 797337"/>
                <a:gd name="connsiteX14" fmla="*/ 977360 w 1217294"/>
                <a:gd name="connsiteY14" fmla="*/ 631317 h 797337"/>
                <a:gd name="connsiteX15" fmla="*/ 1007459 w 1217294"/>
                <a:gd name="connsiteY15" fmla="*/ 623792 h 797337"/>
                <a:gd name="connsiteX16" fmla="*/ 1032700 w 1217294"/>
                <a:gd name="connsiteY16" fmla="*/ 616553 h 797337"/>
                <a:gd name="connsiteX17" fmla="*/ 1058228 w 1217294"/>
                <a:gd name="connsiteY17" fmla="*/ 599313 h 797337"/>
                <a:gd name="connsiteX18" fmla="*/ 1067753 w 1217294"/>
                <a:gd name="connsiteY18" fmla="*/ 574643 h 797337"/>
                <a:gd name="connsiteX19" fmla="*/ 1071086 w 1217294"/>
                <a:gd name="connsiteY19" fmla="*/ 538829 h 797337"/>
                <a:gd name="connsiteX20" fmla="*/ 1078039 w 1217294"/>
                <a:gd name="connsiteY20" fmla="*/ 526351 h 797337"/>
                <a:gd name="connsiteX21" fmla="*/ 1105281 w 1217294"/>
                <a:gd name="connsiteY21" fmla="*/ 515112 h 797337"/>
                <a:gd name="connsiteX22" fmla="*/ 1147763 w 1217294"/>
                <a:gd name="connsiteY22" fmla="*/ 505206 h 797337"/>
                <a:gd name="connsiteX23" fmla="*/ 1183291 w 1217294"/>
                <a:gd name="connsiteY23" fmla="*/ 506730 h 797337"/>
                <a:gd name="connsiteX24" fmla="*/ 1207675 w 1217294"/>
                <a:gd name="connsiteY24" fmla="*/ 503110 h 797337"/>
                <a:gd name="connsiteX25" fmla="*/ 1217295 w 1217294"/>
                <a:gd name="connsiteY25" fmla="*/ 512254 h 797337"/>
                <a:gd name="connsiteX26" fmla="*/ 1215962 w 1217294"/>
                <a:gd name="connsiteY26" fmla="*/ 532923 h 797337"/>
                <a:gd name="connsiteX27" fmla="*/ 1194340 w 1217294"/>
                <a:gd name="connsiteY27" fmla="*/ 558260 h 797337"/>
                <a:gd name="connsiteX28" fmla="*/ 1184815 w 1217294"/>
                <a:gd name="connsiteY28" fmla="*/ 584073 h 797337"/>
                <a:gd name="connsiteX29" fmla="*/ 1192244 w 1217294"/>
                <a:gd name="connsiteY29" fmla="*/ 591407 h 797337"/>
                <a:gd name="connsiteX30" fmla="*/ 1186244 w 1217294"/>
                <a:gd name="connsiteY30" fmla="*/ 609695 h 797337"/>
                <a:gd name="connsiteX31" fmla="*/ 1176147 w 1217294"/>
                <a:gd name="connsiteY31" fmla="*/ 642556 h 797337"/>
                <a:gd name="connsiteX32" fmla="*/ 1165955 w 1217294"/>
                <a:gd name="connsiteY32" fmla="*/ 631793 h 797337"/>
                <a:gd name="connsiteX33" fmla="*/ 1157573 w 1217294"/>
                <a:gd name="connsiteY33" fmla="*/ 632460 h 797337"/>
                <a:gd name="connsiteX34" fmla="*/ 1149953 w 1217294"/>
                <a:gd name="connsiteY34" fmla="*/ 633031 h 797337"/>
                <a:gd name="connsiteX35" fmla="*/ 1135571 w 1217294"/>
                <a:gd name="connsiteY35" fmla="*/ 658368 h 797337"/>
                <a:gd name="connsiteX36" fmla="*/ 1128236 w 1217294"/>
                <a:gd name="connsiteY36" fmla="*/ 653415 h 797337"/>
                <a:gd name="connsiteX37" fmla="*/ 1123379 w 1217294"/>
                <a:gd name="connsiteY37" fmla="*/ 655320 h 797337"/>
                <a:gd name="connsiteX38" fmla="*/ 1123664 w 1217294"/>
                <a:gd name="connsiteY38" fmla="*/ 661511 h 797337"/>
                <a:gd name="connsiteX39" fmla="*/ 1086517 w 1217294"/>
                <a:gd name="connsiteY39" fmla="*/ 661035 h 797337"/>
                <a:gd name="connsiteX40" fmla="*/ 1048988 w 1217294"/>
                <a:gd name="connsiteY40" fmla="*/ 661130 h 797337"/>
                <a:gd name="connsiteX41" fmla="*/ 1048988 w 1217294"/>
                <a:gd name="connsiteY41" fmla="*/ 684657 h 797337"/>
                <a:gd name="connsiteX42" fmla="*/ 1030891 w 1217294"/>
                <a:gd name="connsiteY42" fmla="*/ 684752 h 797337"/>
                <a:gd name="connsiteX43" fmla="*/ 1045845 w 1217294"/>
                <a:gd name="connsiteY43" fmla="*/ 698659 h 797337"/>
                <a:gd name="connsiteX44" fmla="*/ 1060704 w 1217294"/>
                <a:gd name="connsiteY44" fmla="*/ 708279 h 797337"/>
                <a:gd name="connsiteX45" fmla="*/ 1065181 w 1217294"/>
                <a:gd name="connsiteY45" fmla="*/ 717328 h 797337"/>
                <a:gd name="connsiteX46" fmla="*/ 1071658 w 1217294"/>
                <a:gd name="connsiteY46" fmla="*/ 719804 h 797337"/>
                <a:gd name="connsiteX47" fmla="*/ 1070610 w 1217294"/>
                <a:gd name="connsiteY47" fmla="*/ 733997 h 797337"/>
                <a:gd name="connsiteX48" fmla="*/ 1019080 w 1217294"/>
                <a:gd name="connsiteY48" fmla="*/ 734091 h 797337"/>
                <a:gd name="connsiteX49" fmla="*/ 999744 w 1217294"/>
                <a:gd name="connsiteY49" fmla="*/ 767905 h 797337"/>
                <a:gd name="connsiteX50" fmla="*/ 1005459 w 1217294"/>
                <a:gd name="connsiteY50" fmla="*/ 775621 h 797337"/>
                <a:gd name="connsiteX51" fmla="*/ 1000792 w 1217294"/>
                <a:gd name="connsiteY51" fmla="*/ 785336 h 797337"/>
                <a:gd name="connsiteX52" fmla="*/ 999839 w 1217294"/>
                <a:gd name="connsiteY52" fmla="*/ 797337 h 797337"/>
                <a:gd name="connsiteX53" fmla="*/ 954405 w 1217294"/>
                <a:gd name="connsiteY53" fmla="*/ 752856 h 797337"/>
                <a:gd name="connsiteX54" fmla="*/ 933736 w 1217294"/>
                <a:gd name="connsiteY54" fmla="*/ 739426 h 797337"/>
                <a:gd name="connsiteX55" fmla="*/ 900970 w 1217294"/>
                <a:gd name="connsiteY55" fmla="*/ 728567 h 797337"/>
                <a:gd name="connsiteX56" fmla="*/ 878586 w 1217294"/>
                <a:gd name="connsiteY56" fmla="*/ 731615 h 797337"/>
                <a:gd name="connsiteX57" fmla="*/ 846296 w 1217294"/>
                <a:gd name="connsiteY57" fmla="*/ 747236 h 797337"/>
                <a:gd name="connsiteX58" fmla="*/ 826008 w 1217294"/>
                <a:gd name="connsiteY58" fmla="*/ 751332 h 797337"/>
                <a:gd name="connsiteX59" fmla="*/ 797623 w 1217294"/>
                <a:gd name="connsiteY59" fmla="*/ 740378 h 797337"/>
                <a:gd name="connsiteX60" fmla="*/ 767524 w 1217294"/>
                <a:gd name="connsiteY60" fmla="*/ 732472 h 797337"/>
                <a:gd name="connsiteX61" fmla="*/ 729996 w 1217294"/>
                <a:gd name="connsiteY61" fmla="*/ 713422 h 797337"/>
                <a:gd name="connsiteX62" fmla="*/ 699897 w 1217294"/>
                <a:gd name="connsiteY62" fmla="*/ 707612 h 797337"/>
                <a:gd name="connsiteX63" fmla="*/ 654463 w 1217294"/>
                <a:gd name="connsiteY63" fmla="*/ 688181 h 797337"/>
                <a:gd name="connsiteX64" fmla="*/ 620839 w 1217294"/>
                <a:gd name="connsiteY64" fmla="*/ 668178 h 797337"/>
                <a:gd name="connsiteX65" fmla="*/ 610743 w 1217294"/>
                <a:gd name="connsiteY65" fmla="*/ 657034 h 797337"/>
                <a:gd name="connsiteX66" fmla="*/ 588264 w 1217294"/>
                <a:gd name="connsiteY66" fmla="*/ 654558 h 797337"/>
                <a:gd name="connsiteX67" fmla="*/ 547211 w 1217294"/>
                <a:gd name="connsiteY67" fmla="*/ 641223 h 797337"/>
                <a:gd name="connsiteX68" fmla="*/ 530447 w 1217294"/>
                <a:gd name="connsiteY68" fmla="*/ 621982 h 797337"/>
                <a:gd name="connsiteX69" fmla="*/ 487299 w 1217294"/>
                <a:gd name="connsiteY69" fmla="*/ 597979 h 797337"/>
                <a:gd name="connsiteX70" fmla="*/ 467201 w 1217294"/>
                <a:gd name="connsiteY70" fmla="*/ 571214 h 797337"/>
                <a:gd name="connsiteX71" fmla="*/ 457676 w 1217294"/>
                <a:gd name="connsiteY71" fmla="*/ 550450 h 797337"/>
                <a:gd name="connsiteX72" fmla="*/ 471106 w 1217294"/>
                <a:gd name="connsiteY72" fmla="*/ 546259 h 797337"/>
                <a:gd name="connsiteX73" fmla="*/ 467011 w 1217294"/>
                <a:gd name="connsiteY73" fmla="*/ 534066 h 797337"/>
                <a:gd name="connsiteX74" fmla="*/ 476250 w 1217294"/>
                <a:gd name="connsiteY74" fmla="*/ 522922 h 797337"/>
                <a:gd name="connsiteX75" fmla="*/ 476440 w 1217294"/>
                <a:gd name="connsiteY75" fmla="*/ 508063 h 797337"/>
                <a:gd name="connsiteX76" fmla="*/ 462915 w 1217294"/>
                <a:gd name="connsiteY76" fmla="*/ 488823 h 797337"/>
                <a:gd name="connsiteX77" fmla="*/ 459296 w 1217294"/>
                <a:gd name="connsiteY77" fmla="*/ 471678 h 797337"/>
                <a:gd name="connsiteX78" fmla="*/ 445865 w 1217294"/>
                <a:gd name="connsiteY78" fmla="*/ 449866 h 797337"/>
                <a:gd name="connsiteX79" fmla="*/ 410432 w 1217294"/>
                <a:gd name="connsiteY79" fmla="*/ 406622 h 797337"/>
                <a:gd name="connsiteX80" fmla="*/ 370046 w 1217294"/>
                <a:gd name="connsiteY80" fmla="*/ 372427 h 797337"/>
                <a:gd name="connsiteX81" fmla="*/ 350520 w 1217294"/>
                <a:gd name="connsiteY81" fmla="*/ 344995 h 797337"/>
                <a:gd name="connsiteX82" fmla="*/ 316039 w 1217294"/>
                <a:gd name="connsiteY82" fmla="*/ 326898 h 797337"/>
                <a:gd name="connsiteX83" fmla="*/ 308705 w 1217294"/>
                <a:gd name="connsiteY83" fmla="*/ 316039 h 797337"/>
                <a:gd name="connsiteX84" fmla="*/ 314801 w 1217294"/>
                <a:gd name="connsiteY84" fmla="*/ 288512 h 797337"/>
                <a:gd name="connsiteX85" fmla="*/ 294322 w 1217294"/>
                <a:gd name="connsiteY85" fmla="*/ 278130 h 797337"/>
                <a:gd name="connsiteX86" fmla="*/ 270605 w 1217294"/>
                <a:gd name="connsiteY86" fmla="*/ 256318 h 797337"/>
                <a:gd name="connsiteX87" fmla="*/ 260604 w 1217294"/>
                <a:gd name="connsiteY87" fmla="*/ 224885 h 797337"/>
                <a:gd name="connsiteX88" fmla="*/ 238982 w 1217294"/>
                <a:gd name="connsiteY88" fmla="*/ 221170 h 797337"/>
                <a:gd name="connsiteX89" fmla="*/ 215646 w 1217294"/>
                <a:gd name="connsiteY89" fmla="*/ 197262 h 797337"/>
                <a:gd name="connsiteX90" fmla="*/ 196786 w 1217294"/>
                <a:gd name="connsiteY90" fmla="*/ 175070 h 797337"/>
                <a:gd name="connsiteX91" fmla="*/ 195072 w 1217294"/>
                <a:gd name="connsiteY91" fmla="*/ 160782 h 797337"/>
                <a:gd name="connsiteX92" fmla="*/ 173450 w 1217294"/>
                <a:gd name="connsiteY92" fmla="*/ 126111 h 797337"/>
                <a:gd name="connsiteX93" fmla="*/ 159258 w 1217294"/>
                <a:gd name="connsiteY93" fmla="*/ 90582 h 797337"/>
                <a:gd name="connsiteX94" fmla="*/ 159829 w 1217294"/>
                <a:gd name="connsiteY94" fmla="*/ 72676 h 797337"/>
                <a:gd name="connsiteX95" fmla="*/ 130778 w 1217294"/>
                <a:gd name="connsiteY95" fmla="*/ 54102 h 797337"/>
                <a:gd name="connsiteX96" fmla="*/ 117348 w 1217294"/>
                <a:gd name="connsiteY96" fmla="*/ 56197 h 797337"/>
                <a:gd name="connsiteX97" fmla="*/ 94393 w 1217294"/>
                <a:gd name="connsiteY97" fmla="*/ 43243 h 797337"/>
                <a:gd name="connsiteX98" fmla="*/ 87916 w 1217294"/>
                <a:gd name="connsiteY98" fmla="*/ 62293 h 797337"/>
                <a:gd name="connsiteX99" fmla="*/ 94583 w 1217294"/>
                <a:gd name="connsiteY99" fmla="*/ 84677 h 797337"/>
                <a:gd name="connsiteX100" fmla="*/ 98488 w 1217294"/>
                <a:gd name="connsiteY100" fmla="*/ 119539 h 797337"/>
                <a:gd name="connsiteX101" fmla="*/ 112300 w 1217294"/>
                <a:gd name="connsiteY101" fmla="*/ 138589 h 797337"/>
                <a:gd name="connsiteX102" fmla="*/ 142113 w 1217294"/>
                <a:gd name="connsiteY102" fmla="*/ 170212 h 797337"/>
                <a:gd name="connsiteX103" fmla="*/ 148685 w 1217294"/>
                <a:gd name="connsiteY103" fmla="*/ 180975 h 797337"/>
                <a:gd name="connsiteX104" fmla="*/ 154781 w 1217294"/>
                <a:gd name="connsiteY104" fmla="*/ 184213 h 797337"/>
                <a:gd name="connsiteX105" fmla="*/ 160115 w 1217294"/>
                <a:gd name="connsiteY105" fmla="*/ 199834 h 797337"/>
                <a:gd name="connsiteX106" fmla="*/ 167259 w 1217294"/>
                <a:gd name="connsiteY106" fmla="*/ 199168 h 797337"/>
                <a:gd name="connsiteX107" fmla="*/ 175355 w 1217294"/>
                <a:gd name="connsiteY107" fmla="*/ 228409 h 797337"/>
                <a:gd name="connsiteX108" fmla="*/ 187547 w 1217294"/>
                <a:gd name="connsiteY108" fmla="*/ 239935 h 797337"/>
                <a:gd name="connsiteX109" fmla="*/ 196120 w 1217294"/>
                <a:gd name="connsiteY109" fmla="*/ 255841 h 797337"/>
                <a:gd name="connsiteX110" fmla="*/ 221361 w 1217294"/>
                <a:gd name="connsiteY110" fmla="*/ 278606 h 797337"/>
                <a:gd name="connsiteX111" fmla="*/ 234696 w 1217294"/>
                <a:gd name="connsiteY111" fmla="*/ 320040 h 797337"/>
                <a:gd name="connsiteX112" fmla="*/ 246602 w 1217294"/>
                <a:gd name="connsiteY112" fmla="*/ 339471 h 797337"/>
                <a:gd name="connsiteX113" fmla="*/ 257746 w 1217294"/>
                <a:gd name="connsiteY113" fmla="*/ 360140 h 797337"/>
                <a:gd name="connsiteX114" fmla="*/ 259937 w 1217294"/>
                <a:gd name="connsiteY114" fmla="*/ 383286 h 797337"/>
                <a:gd name="connsiteX115" fmla="*/ 279273 w 1217294"/>
                <a:gd name="connsiteY115" fmla="*/ 384714 h 797337"/>
                <a:gd name="connsiteX116" fmla="*/ 295370 w 1217294"/>
                <a:gd name="connsiteY116" fmla="*/ 404622 h 797337"/>
                <a:gd name="connsiteX117" fmla="*/ 309943 w 1217294"/>
                <a:gd name="connsiteY117" fmla="*/ 424053 h 797337"/>
                <a:gd name="connsiteX118" fmla="*/ 308991 w 1217294"/>
                <a:gd name="connsiteY118" fmla="*/ 431863 h 797337"/>
                <a:gd name="connsiteX119" fmla="*/ 292132 w 1217294"/>
                <a:gd name="connsiteY119" fmla="*/ 447770 h 797337"/>
                <a:gd name="connsiteX120" fmla="*/ 284988 w 1217294"/>
                <a:gd name="connsiteY120" fmla="*/ 447580 h 797337"/>
                <a:gd name="connsiteX121" fmla="*/ 274415 w 1217294"/>
                <a:gd name="connsiteY121" fmla="*/ 421195 h 797337"/>
                <a:gd name="connsiteX122" fmla="*/ 248126 w 1217294"/>
                <a:gd name="connsiteY122" fmla="*/ 396335 h 797337"/>
                <a:gd name="connsiteX123" fmla="*/ 219170 w 1217294"/>
                <a:gd name="connsiteY123" fmla="*/ 375189 h 797337"/>
                <a:gd name="connsiteX124" fmla="*/ 198596 w 1217294"/>
                <a:gd name="connsiteY124" fmla="*/ 364045 h 797337"/>
                <a:gd name="connsiteX125" fmla="*/ 199930 w 1217294"/>
                <a:gd name="connsiteY125" fmla="*/ 331755 h 797337"/>
                <a:gd name="connsiteX126" fmla="*/ 193834 w 1217294"/>
                <a:gd name="connsiteY126" fmla="*/ 307753 h 797337"/>
                <a:gd name="connsiteX127" fmla="*/ 174688 w 1217294"/>
                <a:gd name="connsiteY127" fmla="*/ 293941 h 797337"/>
                <a:gd name="connsiteX128" fmla="*/ 147066 w 1217294"/>
                <a:gd name="connsiteY128" fmla="*/ 274034 h 797337"/>
                <a:gd name="connsiteX129" fmla="*/ 141732 w 1217294"/>
                <a:gd name="connsiteY129" fmla="*/ 279749 h 797337"/>
                <a:gd name="connsiteX130" fmla="*/ 131635 w 1217294"/>
                <a:gd name="connsiteY130" fmla="*/ 268128 h 797337"/>
                <a:gd name="connsiteX131" fmla="*/ 106871 w 1217294"/>
                <a:gd name="connsiteY131" fmla="*/ 257270 h 797337"/>
                <a:gd name="connsiteX132" fmla="*/ 83153 w 1217294"/>
                <a:gd name="connsiteY132" fmla="*/ 231171 h 797337"/>
                <a:gd name="connsiteX133" fmla="*/ 86106 w 1217294"/>
                <a:gd name="connsiteY133" fmla="*/ 227743 h 797337"/>
                <a:gd name="connsiteX134" fmla="*/ 102679 w 1217294"/>
                <a:gd name="connsiteY134" fmla="*/ 230314 h 797337"/>
                <a:gd name="connsiteX135" fmla="*/ 117538 w 1217294"/>
                <a:gd name="connsiteY135" fmla="*/ 213455 h 797337"/>
                <a:gd name="connsiteX136" fmla="*/ 119063 w 1217294"/>
                <a:gd name="connsiteY136" fmla="*/ 192976 h 797337"/>
                <a:gd name="connsiteX137" fmla="*/ 88106 w 1217294"/>
                <a:gd name="connsiteY137" fmla="*/ 160401 h 797337"/>
                <a:gd name="connsiteX138" fmla="*/ 64484 w 1217294"/>
                <a:gd name="connsiteY138" fmla="*/ 147732 h 797337"/>
                <a:gd name="connsiteX139" fmla="*/ 49721 w 1217294"/>
                <a:gd name="connsiteY139" fmla="*/ 118967 h 797337"/>
                <a:gd name="connsiteX140" fmla="*/ 34861 w 1217294"/>
                <a:gd name="connsiteY140" fmla="*/ 88582 h 797337"/>
                <a:gd name="connsiteX141" fmla="*/ 16288 w 1217294"/>
                <a:gd name="connsiteY141" fmla="*/ 51245 h 797337"/>
                <a:gd name="connsiteX142" fmla="*/ 0 w 1217294"/>
                <a:gd name="connsiteY142" fmla="*/ 8763 h 797337"/>
                <a:gd name="connsiteX143" fmla="*/ 45625 w 1217294"/>
                <a:gd name="connsiteY143" fmla="*/ 5143 h 797337"/>
                <a:gd name="connsiteX144" fmla="*/ 96679 w 1217294"/>
                <a:gd name="connsiteY144" fmla="*/ 0 h 797337"/>
                <a:gd name="connsiteX145" fmla="*/ 92964 w 1217294"/>
                <a:gd name="connsiteY145" fmla="*/ 9239 h 797337"/>
                <a:gd name="connsiteX146" fmla="*/ 153638 w 1217294"/>
                <a:gd name="connsiteY146" fmla="*/ 32195 h 797337"/>
                <a:gd name="connsiteX147" fmla="*/ 245269 w 1217294"/>
                <a:gd name="connsiteY147" fmla="*/ 65246 h 797337"/>
                <a:gd name="connsiteX148" fmla="*/ 325184 w 1217294"/>
                <a:gd name="connsiteY148" fmla="*/ 64960 h 797337"/>
                <a:gd name="connsiteX149" fmla="*/ 356997 w 1217294"/>
                <a:gd name="connsiteY149" fmla="*/ 64960 h 797337"/>
                <a:gd name="connsiteX150" fmla="*/ 357092 w 1217294"/>
                <a:gd name="connsiteY150" fmla="*/ 45625 h 797337"/>
                <a:gd name="connsiteX151" fmla="*/ 426720 w 1217294"/>
                <a:gd name="connsiteY151" fmla="*/ 45625 h 797337"/>
                <a:gd name="connsiteX152" fmla="*/ 441388 w 1217294"/>
                <a:gd name="connsiteY152" fmla="*/ 62293 h 797337"/>
                <a:gd name="connsiteX153" fmla="*/ 461963 w 1217294"/>
                <a:gd name="connsiteY153" fmla="*/ 77057 h 797337"/>
                <a:gd name="connsiteX154" fmla="*/ 485870 w 1217294"/>
                <a:gd name="connsiteY154" fmla="*/ 97536 h 797337"/>
                <a:gd name="connsiteX155" fmla="*/ 499205 w 1217294"/>
                <a:gd name="connsiteY155" fmla="*/ 121729 h 797337"/>
                <a:gd name="connsiteX156" fmla="*/ 509206 w 1217294"/>
                <a:gd name="connsiteY156" fmla="*/ 147066 h 797337"/>
                <a:gd name="connsiteX157" fmla="*/ 529971 w 1217294"/>
                <a:gd name="connsiteY157" fmla="*/ 160877 h 797337"/>
                <a:gd name="connsiteX158" fmla="*/ 563308 w 1217294"/>
                <a:gd name="connsiteY158" fmla="*/ 174593 h 797337"/>
                <a:gd name="connsiteX159" fmla="*/ 588645 w 1217294"/>
                <a:gd name="connsiteY159" fmla="*/ 138398 h 797337"/>
                <a:gd name="connsiteX160" fmla="*/ 621506 w 1217294"/>
                <a:gd name="connsiteY160" fmla="*/ 137541 h 797337"/>
                <a:gd name="connsiteX161" fmla="*/ 649796 w 1217294"/>
                <a:gd name="connsiteY161" fmla="*/ 155829 h 797337"/>
                <a:gd name="connsiteX162" fmla="*/ 669988 w 1217294"/>
                <a:gd name="connsiteY162" fmla="*/ 187071 h 797337"/>
                <a:gd name="connsiteX163" fmla="*/ 683895 w 1217294"/>
                <a:gd name="connsiteY163" fmla="*/ 213646 h 797337"/>
                <a:gd name="connsiteX164" fmla="*/ 707612 w 1217294"/>
                <a:gd name="connsiteY164" fmla="*/ 239363 h 797337"/>
                <a:gd name="connsiteX165" fmla="*/ 716471 w 1217294"/>
                <a:gd name="connsiteY165" fmla="*/ 270796 h 797337"/>
                <a:gd name="connsiteX166" fmla="*/ 727710 w 1217294"/>
                <a:gd name="connsiteY166" fmla="*/ 291751 h 797337"/>
                <a:gd name="connsiteX167" fmla="*/ 759047 w 1217294"/>
                <a:gd name="connsiteY167" fmla="*/ 305562 h 797337"/>
                <a:gd name="connsiteX168" fmla="*/ 787527 w 1217294"/>
                <a:gd name="connsiteY168" fmla="*/ 315373 h 797337"/>
                <a:gd name="connsiteX169" fmla="*/ 802577 w 1217294"/>
                <a:gd name="connsiteY169" fmla="*/ 314230 h 79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1217294" h="797337">
                  <a:moveTo>
                    <a:pt x="802577" y="314230"/>
                  </a:moveTo>
                  <a:lnTo>
                    <a:pt x="786955" y="353091"/>
                  </a:lnTo>
                  <a:lnTo>
                    <a:pt x="779907" y="384714"/>
                  </a:lnTo>
                  <a:lnTo>
                    <a:pt x="776954" y="443103"/>
                  </a:lnTo>
                  <a:lnTo>
                    <a:pt x="773049" y="464248"/>
                  </a:lnTo>
                  <a:lnTo>
                    <a:pt x="780002" y="487775"/>
                  </a:lnTo>
                  <a:lnTo>
                    <a:pt x="792480" y="508730"/>
                  </a:lnTo>
                  <a:lnTo>
                    <a:pt x="800481" y="541877"/>
                  </a:lnTo>
                  <a:lnTo>
                    <a:pt x="827151" y="573595"/>
                  </a:lnTo>
                  <a:lnTo>
                    <a:pt x="836581" y="597789"/>
                  </a:lnTo>
                  <a:lnTo>
                    <a:pt x="852297" y="618554"/>
                  </a:lnTo>
                  <a:lnTo>
                    <a:pt x="894969" y="629698"/>
                  </a:lnTo>
                  <a:lnTo>
                    <a:pt x="911542" y="647319"/>
                  </a:lnTo>
                  <a:lnTo>
                    <a:pt x="946785" y="635603"/>
                  </a:lnTo>
                  <a:lnTo>
                    <a:pt x="977360" y="631317"/>
                  </a:lnTo>
                  <a:lnTo>
                    <a:pt x="1007459" y="623792"/>
                  </a:lnTo>
                  <a:lnTo>
                    <a:pt x="1032700" y="616553"/>
                  </a:lnTo>
                  <a:lnTo>
                    <a:pt x="1058228" y="599313"/>
                  </a:lnTo>
                  <a:lnTo>
                    <a:pt x="1067753" y="574643"/>
                  </a:lnTo>
                  <a:lnTo>
                    <a:pt x="1071086" y="538829"/>
                  </a:lnTo>
                  <a:lnTo>
                    <a:pt x="1078039" y="526351"/>
                  </a:lnTo>
                  <a:lnTo>
                    <a:pt x="1105281" y="515112"/>
                  </a:lnTo>
                  <a:lnTo>
                    <a:pt x="1147763" y="505206"/>
                  </a:lnTo>
                  <a:lnTo>
                    <a:pt x="1183291" y="506730"/>
                  </a:lnTo>
                  <a:lnTo>
                    <a:pt x="1207675" y="503110"/>
                  </a:lnTo>
                  <a:lnTo>
                    <a:pt x="1217295" y="512254"/>
                  </a:lnTo>
                  <a:lnTo>
                    <a:pt x="1215962" y="532923"/>
                  </a:lnTo>
                  <a:lnTo>
                    <a:pt x="1194340" y="558260"/>
                  </a:lnTo>
                  <a:lnTo>
                    <a:pt x="1184815" y="584073"/>
                  </a:lnTo>
                  <a:lnTo>
                    <a:pt x="1192244" y="591407"/>
                  </a:lnTo>
                  <a:lnTo>
                    <a:pt x="1186244" y="609695"/>
                  </a:lnTo>
                  <a:lnTo>
                    <a:pt x="1176147" y="642556"/>
                  </a:lnTo>
                  <a:lnTo>
                    <a:pt x="1165955" y="631793"/>
                  </a:lnTo>
                  <a:lnTo>
                    <a:pt x="1157573" y="632460"/>
                  </a:lnTo>
                  <a:lnTo>
                    <a:pt x="1149953" y="633031"/>
                  </a:lnTo>
                  <a:lnTo>
                    <a:pt x="1135571" y="658368"/>
                  </a:lnTo>
                  <a:lnTo>
                    <a:pt x="1128236" y="653415"/>
                  </a:lnTo>
                  <a:lnTo>
                    <a:pt x="1123379" y="655320"/>
                  </a:lnTo>
                  <a:lnTo>
                    <a:pt x="1123664" y="661511"/>
                  </a:lnTo>
                  <a:lnTo>
                    <a:pt x="1086517" y="661035"/>
                  </a:lnTo>
                  <a:lnTo>
                    <a:pt x="1048988" y="661130"/>
                  </a:lnTo>
                  <a:lnTo>
                    <a:pt x="1048988" y="684657"/>
                  </a:lnTo>
                  <a:lnTo>
                    <a:pt x="1030891" y="684752"/>
                  </a:lnTo>
                  <a:lnTo>
                    <a:pt x="1045845" y="698659"/>
                  </a:lnTo>
                  <a:lnTo>
                    <a:pt x="1060704" y="708279"/>
                  </a:lnTo>
                  <a:lnTo>
                    <a:pt x="1065181" y="717328"/>
                  </a:lnTo>
                  <a:lnTo>
                    <a:pt x="1071658" y="719804"/>
                  </a:lnTo>
                  <a:lnTo>
                    <a:pt x="1070610" y="733997"/>
                  </a:lnTo>
                  <a:lnTo>
                    <a:pt x="1019080" y="734091"/>
                  </a:lnTo>
                  <a:lnTo>
                    <a:pt x="999744" y="767905"/>
                  </a:lnTo>
                  <a:lnTo>
                    <a:pt x="1005459" y="775621"/>
                  </a:lnTo>
                  <a:lnTo>
                    <a:pt x="1000792" y="785336"/>
                  </a:lnTo>
                  <a:lnTo>
                    <a:pt x="999839" y="797337"/>
                  </a:lnTo>
                  <a:lnTo>
                    <a:pt x="954405" y="752856"/>
                  </a:lnTo>
                  <a:lnTo>
                    <a:pt x="933736" y="739426"/>
                  </a:lnTo>
                  <a:lnTo>
                    <a:pt x="900970" y="728567"/>
                  </a:lnTo>
                  <a:lnTo>
                    <a:pt x="878586" y="731615"/>
                  </a:lnTo>
                  <a:lnTo>
                    <a:pt x="846296" y="747236"/>
                  </a:lnTo>
                  <a:lnTo>
                    <a:pt x="826008" y="751332"/>
                  </a:lnTo>
                  <a:lnTo>
                    <a:pt x="797623" y="740378"/>
                  </a:lnTo>
                  <a:lnTo>
                    <a:pt x="767524" y="732472"/>
                  </a:lnTo>
                  <a:lnTo>
                    <a:pt x="729996" y="713422"/>
                  </a:lnTo>
                  <a:lnTo>
                    <a:pt x="699897" y="707612"/>
                  </a:lnTo>
                  <a:lnTo>
                    <a:pt x="654463" y="688181"/>
                  </a:lnTo>
                  <a:lnTo>
                    <a:pt x="620839" y="668178"/>
                  </a:lnTo>
                  <a:lnTo>
                    <a:pt x="610743" y="657034"/>
                  </a:lnTo>
                  <a:lnTo>
                    <a:pt x="588264" y="654558"/>
                  </a:lnTo>
                  <a:lnTo>
                    <a:pt x="547211" y="641223"/>
                  </a:lnTo>
                  <a:lnTo>
                    <a:pt x="530447" y="621982"/>
                  </a:lnTo>
                  <a:lnTo>
                    <a:pt x="487299" y="597979"/>
                  </a:lnTo>
                  <a:lnTo>
                    <a:pt x="467201" y="571214"/>
                  </a:lnTo>
                  <a:lnTo>
                    <a:pt x="457676" y="550450"/>
                  </a:lnTo>
                  <a:lnTo>
                    <a:pt x="471106" y="546259"/>
                  </a:lnTo>
                  <a:lnTo>
                    <a:pt x="467011" y="534066"/>
                  </a:lnTo>
                  <a:lnTo>
                    <a:pt x="476250" y="522922"/>
                  </a:lnTo>
                  <a:lnTo>
                    <a:pt x="476440" y="508063"/>
                  </a:lnTo>
                  <a:lnTo>
                    <a:pt x="462915" y="488823"/>
                  </a:lnTo>
                  <a:lnTo>
                    <a:pt x="459296" y="471678"/>
                  </a:lnTo>
                  <a:lnTo>
                    <a:pt x="445865" y="449866"/>
                  </a:lnTo>
                  <a:lnTo>
                    <a:pt x="410432" y="406622"/>
                  </a:lnTo>
                  <a:lnTo>
                    <a:pt x="370046" y="372427"/>
                  </a:lnTo>
                  <a:lnTo>
                    <a:pt x="350520" y="344995"/>
                  </a:lnTo>
                  <a:lnTo>
                    <a:pt x="316039" y="326898"/>
                  </a:lnTo>
                  <a:lnTo>
                    <a:pt x="308705" y="316039"/>
                  </a:lnTo>
                  <a:lnTo>
                    <a:pt x="314801" y="288512"/>
                  </a:lnTo>
                  <a:lnTo>
                    <a:pt x="294322" y="278130"/>
                  </a:lnTo>
                  <a:lnTo>
                    <a:pt x="270605" y="256318"/>
                  </a:lnTo>
                  <a:lnTo>
                    <a:pt x="260604" y="224885"/>
                  </a:lnTo>
                  <a:lnTo>
                    <a:pt x="238982" y="221170"/>
                  </a:lnTo>
                  <a:lnTo>
                    <a:pt x="215646" y="197262"/>
                  </a:lnTo>
                  <a:lnTo>
                    <a:pt x="196786" y="175070"/>
                  </a:lnTo>
                  <a:lnTo>
                    <a:pt x="195072" y="160782"/>
                  </a:lnTo>
                  <a:lnTo>
                    <a:pt x="173450" y="126111"/>
                  </a:lnTo>
                  <a:lnTo>
                    <a:pt x="159258" y="90582"/>
                  </a:lnTo>
                  <a:lnTo>
                    <a:pt x="159829" y="72676"/>
                  </a:lnTo>
                  <a:lnTo>
                    <a:pt x="130778" y="54102"/>
                  </a:lnTo>
                  <a:lnTo>
                    <a:pt x="117348" y="56197"/>
                  </a:lnTo>
                  <a:lnTo>
                    <a:pt x="94393" y="43243"/>
                  </a:lnTo>
                  <a:lnTo>
                    <a:pt x="87916" y="62293"/>
                  </a:lnTo>
                  <a:lnTo>
                    <a:pt x="94583" y="84677"/>
                  </a:lnTo>
                  <a:lnTo>
                    <a:pt x="98488" y="119539"/>
                  </a:lnTo>
                  <a:lnTo>
                    <a:pt x="112300" y="138589"/>
                  </a:lnTo>
                  <a:lnTo>
                    <a:pt x="142113" y="170212"/>
                  </a:lnTo>
                  <a:lnTo>
                    <a:pt x="148685" y="180975"/>
                  </a:lnTo>
                  <a:lnTo>
                    <a:pt x="154781" y="184213"/>
                  </a:lnTo>
                  <a:lnTo>
                    <a:pt x="160115" y="199834"/>
                  </a:lnTo>
                  <a:lnTo>
                    <a:pt x="167259" y="199168"/>
                  </a:lnTo>
                  <a:lnTo>
                    <a:pt x="175355" y="228409"/>
                  </a:lnTo>
                  <a:lnTo>
                    <a:pt x="187547" y="239935"/>
                  </a:lnTo>
                  <a:lnTo>
                    <a:pt x="196120" y="255841"/>
                  </a:lnTo>
                  <a:lnTo>
                    <a:pt x="221361" y="278606"/>
                  </a:lnTo>
                  <a:lnTo>
                    <a:pt x="234696" y="320040"/>
                  </a:lnTo>
                  <a:lnTo>
                    <a:pt x="246602" y="339471"/>
                  </a:lnTo>
                  <a:lnTo>
                    <a:pt x="257746" y="360140"/>
                  </a:lnTo>
                  <a:lnTo>
                    <a:pt x="259937" y="383286"/>
                  </a:lnTo>
                  <a:lnTo>
                    <a:pt x="279273" y="384714"/>
                  </a:lnTo>
                  <a:lnTo>
                    <a:pt x="295370" y="404622"/>
                  </a:lnTo>
                  <a:lnTo>
                    <a:pt x="309943" y="424053"/>
                  </a:lnTo>
                  <a:lnTo>
                    <a:pt x="308991" y="431863"/>
                  </a:lnTo>
                  <a:lnTo>
                    <a:pt x="292132" y="447770"/>
                  </a:lnTo>
                  <a:lnTo>
                    <a:pt x="284988" y="447580"/>
                  </a:lnTo>
                  <a:lnTo>
                    <a:pt x="274415" y="421195"/>
                  </a:lnTo>
                  <a:lnTo>
                    <a:pt x="248126" y="396335"/>
                  </a:lnTo>
                  <a:lnTo>
                    <a:pt x="219170" y="375189"/>
                  </a:lnTo>
                  <a:lnTo>
                    <a:pt x="198596" y="364045"/>
                  </a:lnTo>
                  <a:lnTo>
                    <a:pt x="199930" y="331755"/>
                  </a:lnTo>
                  <a:lnTo>
                    <a:pt x="193834" y="307753"/>
                  </a:lnTo>
                  <a:lnTo>
                    <a:pt x="174688" y="293941"/>
                  </a:lnTo>
                  <a:lnTo>
                    <a:pt x="147066" y="274034"/>
                  </a:lnTo>
                  <a:lnTo>
                    <a:pt x="141732" y="279749"/>
                  </a:lnTo>
                  <a:lnTo>
                    <a:pt x="131635" y="268128"/>
                  </a:lnTo>
                  <a:lnTo>
                    <a:pt x="106871" y="257270"/>
                  </a:lnTo>
                  <a:lnTo>
                    <a:pt x="83153" y="231171"/>
                  </a:lnTo>
                  <a:lnTo>
                    <a:pt x="86106" y="227743"/>
                  </a:lnTo>
                  <a:lnTo>
                    <a:pt x="102679" y="230314"/>
                  </a:lnTo>
                  <a:lnTo>
                    <a:pt x="117538" y="213455"/>
                  </a:lnTo>
                  <a:lnTo>
                    <a:pt x="119063" y="192976"/>
                  </a:lnTo>
                  <a:lnTo>
                    <a:pt x="88106" y="160401"/>
                  </a:lnTo>
                  <a:lnTo>
                    <a:pt x="64484" y="147732"/>
                  </a:lnTo>
                  <a:lnTo>
                    <a:pt x="49721" y="118967"/>
                  </a:lnTo>
                  <a:lnTo>
                    <a:pt x="34861" y="88582"/>
                  </a:lnTo>
                  <a:lnTo>
                    <a:pt x="16288" y="51245"/>
                  </a:lnTo>
                  <a:lnTo>
                    <a:pt x="0" y="8763"/>
                  </a:lnTo>
                  <a:lnTo>
                    <a:pt x="45625" y="5143"/>
                  </a:lnTo>
                  <a:lnTo>
                    <a:pt x="96679" y="0"/>
                  </a:lnTo>
                  <a:lnTo>
                    <a:pt x="92964" y="9239"/>
                  </a:lnTo>
                  <a:lnTo>
                    <a:pt x="153638" y="32195"/>
                  </a:lnTo>
                  <a:lnTo>
                    <a:pt x="245269" y="65246"/>
                  </a:lnTo>
                  <a:lnTo>
                    <a:pt x="325184" y="64960"/>
                  </a:lnTo>
                  <a:lnTo>
                    <a:pt x="356997" y="64960"/>
                  </a:lnTo>
                  <a:lnTo>
                    <a:pt x="357092" y="45625"/>
                  </a:lnTo>
                  <a:lnTo>
                    <a:pt x="426720" y="45625"/>
                  </a:lnTo>
                  <a:lnTo>
                    <a:pt x="441388" y="62293"/>
                  </a:lnTo>
                  <a:lnTo>
                    <a:pt x="461963" y="77057"/>
                  </a:lnTo>
                  <a:lnTo>
                    <a:pt x="485870" y="97536"/>
                  </a:lnTo>
                  <a:lnTo>
                    <a:pt x="499205" y="121729"/>
                  </a:lnTo>
                  <a:lnTo>
                    <a:pt x="509206" y="147066"/>
                  </a:lnTo>
                  <a:lnTo>
                    <a:pt x="529971" y="160877"/>
                  </a:lnTo>
                  <a:lnTo>
                    <a:pt x="563308" y="174593"/>
                  </a:lnTo>
                  <a:lnTo>
                    <a:pt x="588645" y="138398"/>
                  </a:lnTo>
                  <a:lnTo>
                    <a:pt x="621506" y="137541"/>
                  </a:lnTo>
                  <a:lnTo>
                    <a:pt x="649796" y="155829"/>
                  </a:lnTo>
                  <a:lnTo>
                    <a:pt x="669988" y="187071"/>
                  </a:lnTo>
                  <a:lnTo>
                    <a:pt x="683895" y="213646"/>
                  </a:lnTo>
                  <a:lnTo>
                    <a:pt x="707612" y="239363"/>
                  </a:lnTo>
                  <a:lnTo>
                    <a:pt x="716471" y="270796"/>
                  </a:lnTo>
                  <a:lnTo>
                    <a:pt x="727710" y="291751"/>
                  </a:lnTo>
                  <a:lnTo>
                    <a:pt x="759047" y="305562"/>
                  </a:lnTo>
                  <a:lnTo>
                    <a:pt x="787527" y="315373"/>
                  </a:lnTo>
                  <a:lnTo>
                    <a:pt x="802577" y="3142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A90890F-36DB-42C7-8B91-D3BEAA13D4C6}"/>
                </a:ext>
              </a:extLst>
            </p:cNvPr>
            <p:cNvSpPr/>
            <p:nvPr/>
          </p:nvSpPr>
          <p:spPr>
            <a:xfrm>
              <a:off x="6225349" y="6284594"/>
              <a:ext cx="181546" cy="175641"/>
            </a:xfrm>
            <a:custGeom>
              <a:avLst/>
              <a:gdLst>
                <a:gd name="connsiteX0" fmla="*/ 78581 w 181546"/>
                <a:gd name="connsiteY0" fmla="*/ 160877 h 175641"/>
                <a:gd name="connsiteX1" fmla="*/ 64675 w 181546"/>
                <a:gd name="connsiteY1" fmla="*/ 148019 h 175641"/>
                <a:gd name="connsiteX2" fmla="*/ 45911 w 181546"/>
                <a:gd name="connsiteY2" fmla="*/ 131540 h 175641"/>
                <a:gd name="connsiteX3" fmla="*/ 37052 w 181546"/>
                <a:gd name="connsiteY3" fmla="*/ 117824 h 175641"/>
                <a:gd name="connsiteX4" fmla="*/ 20098 w 181546"/>
                <a:gd name="connsiteY4" fmla="*/ 104966 h 175641"/>
                <a:gd name="connsiteX5" fmla="*/ 0 w 181546"/>
                <a:gd name="connsiteY5" fmla="*/ 86487 h 175641"/>
                <a:gd name="connsiteX6" fmla="*/ 4477 w 181546"/>
                <a:gd name="connsiteY6" fmla="*/ 80200 h 175641"/>
                <a:gd name="connsiteX7" fmla="*/ 11144 w 181546"/>
                <a:gd name="connsiteY7" fmla="*/ 86392 h 175641"/>
                <a:gd name="connsiteX8" fmla="*/ 14192 w 181546"/>
                <a:gd name="connsiteY8" fmla="*/ 83534 h 175641"/>
                <a:gd name="connsiteX9" fmla="*/ 26670 w 181546"/>
                <a:gd name="connsiteY9" fmla="*/ 81820 h 175641"/>
                <a:gd name="connsiteX10" fmla="*/ 31718 w 181546"/>
                <a:gd name="connsiteY10" fmla="*/ 72485 h 175641"/>
                <a:gd name="connsiteX11" fmla="*/ 37624 w 181546"/>
                <a:gd name="connsiteY11" fmla="*/ 72104 h 175641"/>
                <a:gd name="connsiteX12" fmla="*/ 36767 w 181546"/>
                <a:gd name="connsiteY12" fmla="*/ 51911 h 175641"/>
                <a:gd name="connsiteX13" fmla="*/ 46196 w 181546"/>
                <a:gd name="connsiteY13" fmla="*/ 50959 h 175641"/>
                <a:gd name="connsiteX14" fmla="*/ 54578 w 181546"/>
                <a:gd name="connsiteY14" fmla="*/ 51245 h 175641"/>
                <a:gd name="connsiteX15" fmla="*/ 63246 w 181546"/>
                <a:gd name="connsiteY15" fmla="*/ 40291 h 175641"/>
                <a:gd name="connsiteX16" fmla="*/ 75057 w 181546"/>
                <a:gd name="connsiteY16" fmla="*/ 48578 h 175641"/>
                <a:gd name="connsiteX17" fmla="*/ 79153 w 181546"/>
                <a:gd name="connsiteY17" fmla="*/ 43434 h 175641"/>
                <a:gd name="connsiteX18" fmla="*/ 86583 w 181546"/>
                <a:gd name="connsiteY18" fmla="*/ 38576 h 175641"/>
                <a:gd name="connsiteX19" fmla="*/ 100584 w 181546"/>
                <a:gd name="connsiteY19" fmla="*/ 27241 h 175641"/>
                <a:gd name="connsiteX20" fmla="*/ 101251 w 181546"/>
                <a:gd name="connsiteY20" fmla="*/ 18765 h 175641"/>
                <a:gd name="connsiteX21" fmla="*/ 105061 w 181546"/>
                <a:gd name="connsiteY21" fmla="*/ 19145 h 175641"/>
                <a:gd name="connsiteX22" fmla="*/ 110204 w 181546"/>
                <a:gd name="connsiteY22" fmla="*/ 9335 h 175641"/>
                <a:gd name="connsiteX23" fmla="*/ 114395 w 181546"/>
                <a:gd name="connsiteY23" fmla="*/ 8097 h 175641"/>
                <a:gd name="connsiteX24" fmla="*/ 121253 w 181546"/>
                <a:gd name="connsiteY24" fmla="*/ 14383 h 175641"/>
                <a:gd name="connsiteX25" fmla="*/ 129350 w 181546"/>
                <a:gd name="connsiteY25" fmla="*/ 16288 h 175641"/>
                <a:gd name="connsiteX26" fmla="*/ 138208 w 181546"/>
                <a:gd name="connsiteY26" fmla="*/ 11049 h 175641"/>
                <a:gd name="connsiteX27" fmla="*/ 148304 w 181546"/>
                <a:gd name="connsiteY27" fmla="*/ 11049 h 175641"/>
                <a:gd name="connsiteX28" fmla="*/ 162211 w 181546"/>
                <a:gd name="connsiteY28" fmla="*/ 5620 h 175641"/>
                <a:gd name="connsiteX29" fmla="*/ 167735 w 181546"/>
                <a:gd name="connsiteY29" fmla="*/ 0 h 175641"/>
                <a:gd name="connsiteX30" fmla="*/ 181547 w 181546"/>
                <a:gd name="connsiteY30" fmla="*/ 858 h 175641"/>
                <a:gd name="connsiteX31" fmla="*/ 178118 w 181546"/>
                <a:gd name="connsiteY31" fmla="*/ 4858 h 175641"/>
                <a:gd name="connsiteX32" fmla="*/ 176022 w 181546"/>
                <a:gd name="connsiteY32" fmla="*/ 14097 h 175641"/>
                <a:gd name="connsiteX33" fmla="*/ 180118 w 181546"/>
                <a:gd name="connsiteY33" fmla="*/ 29146 h 175641"/>
                <a:gd name="connsiteX34" fmla="*/ 170879 w 181546"/>
                <a:gd name="connsiteY34" fmla="*/ 43149 h 175641"/>
                <a:gd name="connsiteX35" fmla="*/ 166592 w 181546"/>
                <a:gd name="connsiteY35" fmla="*/ 59722 h 175641"/>
                <a:gd name="connsiteX36" fmla="*/ 165259 w 181546"/>
                <a:gd name="connsiteY36" fmla="*/ 77819 h 175641"/>
                <a:gd name="connsiteX37" fmla="*/ 167450 w 181546"/>
                <a:gd name="connsiteY37" fmla="*/ 88392 h 175641"/>
                <a:gd name="connsiteX38" fmla="*/ 168497 w 181546"/>
                <a:gd name="connsiteY38" fmla="*/ 106775 h 175641"/>
                <a:gd name="connsiteX39" fmla="*/ 162401 w 181546"/>
                <a:gd name="connsiteY39" fmla="*/ 110776 h 175641"/>
                <a:gd name="connsiteX40" fmla="*/ 158687 w 181546"/>
                <a:gd name="connsiteY40" fmla="*/ 128207 h 175641"/>
                <a:gd name="connsiteX41" fmla="*/ 161449 w 181546"/>
                <a:gd name="connsiteY41" fmla="*/ 138970 h 175641"/>
                <a:gd name="connsiteX42" fmla="*/ 153258 w 181546"/>
                <a:gd name="connsiteY42" fmla="*/ 149352 h 175641"/>
                <a:gd name="connsiteX43" fmla="*/ 155162 w 181546"/>
                <a:gd name="connsiteY43" fmla="*/ 160306 h 175641"/>
                <a:gd name="connsiteX44" fmla="*/ 161354 w 181546"/>
                <a:gd name="connsiteY44" fmla="*/ 166974 h 175641"/>
                <a:gd name="connsiteX45" fmla="*/ 151733 w 181546"/>
                <a:gd name="connsiteY45" fmla="*/ 175641 h 175641"/>
                <a:gd name="connsiteX46" fmla="*/ 139922 w 181546"/>
                <a:gd name="connsiteY46" fmla="*/ 172974 h 175641"/>
                <a:gd name="connsiteX47" fmla="*/ 133255 w 181546"/>
                <a:gd name="connsiteY47" fmla="*/ 164592 h 175641"/>
                <a:gd name="connsiteX48" fmla="*/ 120491 w 181546"/>
                <a:gd name="connsiteY48" fmla="*/ 161163 h 175641"/>
                <a:gd name="connsiteX49" fmla="*/ 111252 w 181546"/>
                <a:gd name="connsiteY49" fmla="*/ 166497 h 175641"/>
                <a:gd name="connsiteX50" fmla="*/ 84773 w 181546"/>
                <a:gd name="connsiteY50" fmla="*/ 155734 h 175641"/>
                <a:gd name="connsiteX51" fmla="*/ 78581 w 181546"/>
                <a:gd name="connsiteY51" fmla="*/ 160877 h 17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81546" h="175641">
                  <a:moveTo>
                    <a:pt x="78581" y="160877"/>
                  </a:moveTo>
                  <a:lnTo>
                    <a:pt x="64675" y="148019"/>
                  </a:lnTo>
                  <a:lnTo>
                    <a:pt x="45911" y="131540"/>
                  </a:lnTo>
                  <a:lnTo>
                    <a:pt x="37052" y="117824"/>
                  </a:lnTo>
                  <a:lnTo>
                    <a:pt x="20098" y="104966"/>
                  </a:lnTo>
                  <a:lnTo>
                    <a:pt x="0" y="86487"/>
                  </a:lnTo>
                  <a:lnTo>
                    <a:pt x="4477" y="80200"/>
                  </a:lnTo>
                  <a:lnTo>
                    <a:pt x="11144" y="86392"/>
                  </a:lnTo>
                  <a:lnTo>
                    <a:pt x="14192" y="83534"/>
                  </a:lnTo>
                  <a:lnTo>
                    <a:pt x="26670" y="81820"/>
                  </a:lnTo>
                  <a:lnTo>
                    <a:pt x="31718" y="72485"/>
                  </a:lnTo>
                  <a:lnTo>
                    <a:pt x="37624" y="72104"/>
                  </a:lnTo>
                  <a:lnTo>
                    <a:pt x="36767" y="51911"/>
                  </a:lnTo>
                  <a:lnTo>
                    <a:pt x="46196" y="50959"/>
                  </a:lnTo>
                  <a:lnTo>
                    <a:pt x="54578" y="51245"/>
                  </a:lnTo>
                  <a:lnTo>
                    <a:pt x="63246" y="40291"/>
                  </a:lnTo>
                  <a:lnTo>
                    <a:pt x="75057" y="48578"/>
                  </a:lnTo>
                  <a:lnTo>
                    <a:pt x="79153" y="43434"/>
                  </a:lnTo>
                  <a:lnTo>
                    <a:pt x="86583" y="38576"/>
                  </a:lnTo>
                  <a:lnTo>
                    <a:pt x="100584" y="27241"/>
                  </a:lnTo>
                  <a:lnTo>
                    <a:pt x="101251" y="18765"/>
                  </a:lnTo>
                  <a:lnTo>
                    <a:pt x="105061" y="19145"/>
                  </a:lnTo>
                  <a:lnTo>
                    <a:pt x="110204" y="9335"/>
                  </a:lnTo>
                  <a:lnTo>
                    <a:pt x="114395" y="8097"/>
                  </a:lnTo>
                  <a:lnTo>
                    <a:pt x="121253" y="14383"/>
                  </a:lnTo>
                  <a:lnTo>
                    <a:pt x="129350" y="16288"/>
                  </a:lnTo>
                  <a:lnTo>
                    <a:pt x="138208" y="11049"/>
                  </a:lnTo>
                  <a:lnTo>
                    <a:pt x="148304" y="11049"/>
                  </a:lnTo>
                  <a:lnTo>
                    <a:pt x="162211" y="5620"/>
                  </a:lnTo>
                  <a:lnTo>
                    <a:pt x="167735" y="0"/>
                  </a:lnTo>
                  <a:lnTo>
                    <a:pt x="181547" y="858"/>
                  </a:lnTo>
                  <a:lnTo>
                    <a:pt x="178118" y="4858"/>
                  </a:lnTo>
                  <a:lnTo>
                    <a:pt x="176022" y="14097"/>
                  </a:lnTo>
                  <a:lnTo>
                    <a:pt x="180118" y="29146"/>
                  </a:lnTo>
                  <a:lnTo>
                    <a:pt x="170879" y="43149"/>
                  </a:lnTo>
                  <a:lnTo>
                    <a:pt x="166592" y="59722"/>
                  </a:lnTo>
                  <a:lnTo>
                    <a:pt x="165259" y="77819"/>
                  </a:lnTo>
                  <a:lnTo>
                    <a:pt x="167450" y="88392"/>
                  </a:lnTo>
                  <a:lnTo>
                    <a:pt x="168497" y="106775"/>
                  </a:lnTo>
                  <a:lnTo>
                    <a:pt x="162401" y="110776"/>
                  </a:lnTo>
                  <a:lnTo>
                    <a:pt x="158687" y="128207"/>
                  </a:lnTo>
                  <a:lnTo>
                    <a:pt x="161449" y="138970"/>
                  </a:lnTo>
                  <a:lnTo>
                    <a:pt x="153258" y="149352"/>
                  </a:lnTo>
                  <a:lnTo>
                    <a:pt x="155162" y="160306"/>
                  </a:lnTo>
                  <a:lnTo>
                    <a:pt x="161354" y="166974"/>
                  </a:lnTo>
                  <a:lnTo>
                    <a:pt x="151733" y="175641"/>
                  </a:lnTo>
                  <a:lnTo>
                    <a:pt x="139922" y="172974"/>
                  </a:lnTo>
                  <a:lnTo>
                    <a:pt x="133255" y="164592"/>
                  </a:lnTo>
                  <a:lnTo>
                    <a:pt x="120491" y="161163"/>
                  </a:lnTo>
                  <a:lnTo>
                    <a:pt x="111252" y="166497"/>
                  </a:lnTo>
                  <a:lnTo>
                    <a:pt x="84773" y="155734"/>
                  </a:lnTo>
                  <a:lnTo>
                    <a:pt x="78581" y="1608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A771559-A5F5-49B0-898C-228526D817E5}"/>
                </a:ext>
              </a:extLst>
            </p:cNvPr>
            <p:cNvSpPr/>
            <p:nvPr/>
          </p:nvSpPr>
          <p:spPr>
            <a:xfrm>
              <a:off x="6414325" y="6505384"/>
              <a:ext cx="229838" cy="96488"/>
            </a:xfrm>
            <a:custGeom>
              <a:avLst/>
              <a:gdLst>
                <a:gd name="connsiteX0" fmla="*/ 204121 w 229838"/>
                <a:gd name="connsiteY0" fmla="*/ 96298 h 96488"/>
                <a:gd name="connsiteX1" fmla="*/ 190690 w 229838"/>
                <a:gd name="connsiteY1" fmla="*/ 84677 h 96488"/>
                <a:gd name="connsiteX2" fmla="*/ 182118 w 229838"/>
                <a:gd name="connsiteY2" fmla="*/ 62961 h 96488"/>
                <a:gd name="connsiteX3" fmla="*/ 192024 w 229838"/>
                <a:gd name="connsiteY3" fmla="*/ 52197 h 96488"/>
                <a:gd name="connsiteX4" fmla="*/ 181832 w 229838"/>
                <a:gd name="connsiteY4" fmla="*/ 49435 h 96488"/>
                <a:gd name="connsiteX5" fmla="*/ 174307 w 229838"/>
                <a:gd name="connsiteY5" fmla="*/ 36100 h 96488"/>
                <a:gd name="connsiteX6" fmla="*/ 154305 w 229838"/>
                <a:gd name="connsiteY6" fmla="*/ 24861 h 96488"/>
                <a:gd name="connsiteX7" fmla="*/ 136779 w 229838"/>
                <a:gd name="connsiteY7" fmla="*/ 27432 h 96488"/>
                <a:gd name="connsiteX8" fmla="*/ 128588 w 229838"/>
                <a:gd name="connsiteY8" fmla="*/ 41434 h 96488"/>
                <a:gd name="connsiteX9" fmla="*/ 112395 w 229838"/>
                <a:gd name="connsiteY9" fmla="*/ 51531 h 96488"/>
                <a:gd name="connsiteX10" fmla="*/ 103632 w 229838"/>
                <a:gd name="connsiteY10" fmla="*/ 52959 h 96488"/>
                <a:gd name="connsiteX11" fmla="*/ 99727 w 229838"/>
                <a:gd name="connsiteY11" fmla="*/ 61341 h 96488"/>
                <a:gd name="connsiteX12" fmla="*/ 118872 w 229838"/>
                <a:gd name="connsiteY12" fmla="*/ 83248 h 96488"/>
                <a:gd name="connsiteX13" fmla="*/ 107918 w 229838"/>
                <a:gd name="connsiteY13" fmla="*/ 88392 h 96488"/>
                <a:gd name="connsiteX14" fmla="*/ 102108 w 229838"/>
                <a:gd name="connsiteY14" fmla="*/ 94393 h 96488"/>
                <a:gd name="connsiteX15" fmla="*/ 83439 w 229838"/>
                <a:gd name="connsiteY15" fmla="*/ 96488 h 96488"/>
                <a:gd name="connsiteX16" fmla="*/ 76486 w 229838"/>
                <a:gd name="connsiteY16" fmla="*/ 72486 h 96488"/>
                <a:gd name="connsiteX17" fmla="*/ 71247 w 229838"/>
                <a:gd name="connsiteY17" fmla="*/ 79343 h 96488"/>
                <a:gd name="connsiteX18" fmla="*/ 58007 w 229838"/>
                <a:gd name="connsiteY18" fmla="*/ 76962 h 96488"/>
                <a:gd name="connsiteX19" fmla="*/ 49911 w 229838"/>
                <a:gd name="connsiteY19" fmla="*/ 60770 h 96488"/>
                <a:gd name="connsiteX20" fmla="*/ 33433 w 229838"/>
                <a:gd name="connsiteY20" fmla="*/ 58103 h 96488"/>
                <a:gd name="connsiteX21" fmla="*/ 23050 w 229838"/>
                <a:gd name="connsiteY21" fmla="*/ 53436 h 96488"/>
                <a:gd name="connsiteX22" fmla="*/ 5810 w 229838"/>
                <a:gd name="connsiteY22" fmla="*/ 53530 h 96488"/>
                <a:gd name="connsiteX23" fmla="*/ 4572 w 229838"/>
                <a:gd name="connsiteY23" fmla="*/ 62294 h 96488"/>
                <a:gd name="connsiteX24" fmla="*/ 0 w 229838"/>
                <a:gd name="connsiteY24" fmla="*/ 56198 h 96488"/>
                <a:gd name="connsiteX25" fmla="*/ 2096 w 229838"/>
                <a:gd name="connsiteY25" fmla="*/ 48196 h 96488"/>
                <a:gd name="connsiteX26" fmla="*/ 5429 w 229838"/>
                <a:gd name="connsiteY26" fmla="*/ 40005 h 96488"/>
                <a:gd name="connsiteX27" fmla="*/ 3810 w 229838"/>
                <a:gd name="connsiteY27" fmla="*/ 32671 h 96488"/>
                <a:gd name="connsiteX28" fmla="*/ 9811 w 229838"/>
                <a:gd name="connsiteY28" fmla="*/ 27908 h 96488"/>
                <a:gd name="connsiteX29" fmla="*/ 1429 w 229838"/>
                <a:gd name="connsiteY29" fmla="*/ 21908 h 96488"/>
                <a:gd name="connsiteX30" fmla="*/ 1238 w 229838"/>
                <a:gd name="connsiteY30" fmla="*/ 5620 h 96488"/>
                <a:gd name="connsiteX31" fmla="*/ 16764 w 229838"/>
                <a:gd name="connsiteY31" fmla="*/ 2000 h 96488"/>
                <a:gd name="connsiteX32" fmla="*/ 31147 w 229838"/>
                <a:gd name="connsiteY32" fmla="*/ 16479 h 96488"/>
                <a:gd name="connsiteX33" fmla="*/ 30289 w 229838"/>
                <a:gd name="connsiteY33" fmla="*/ 25051 h 96488"/>
                <a:gd name="connsiteX34" fmla="*/ 46291 w 229838"/>
                <a:gd name="connsiteY34" fmla="*/ 26861 h 96488"/>
                <a:gd name="connsiteX35" fmla="*/ 50101 w 229838"/>
                <a:gd name="connsiteY35" fmla="*/ 23527 h 96488"/>
                <a:gd name="connsiteX36" fmla="*/ 61150 w 229838"/>
                <a:gd name="connsiteY36" fmla="*/ 33433 h 96488"/>
                <a:gd name="connsiteX37" fmla="*/ 80963 w 229838"/>
                <a:gd name="connsiteY37" fmla="*/ 30480 h 96488"/>
                <a:gd name="connsiteX38" fmla="*/ 98012 w 229838"/>
                <a:gd name="connsiteY38" fmla="*/ 20288 h 96488"/>
                <a:gd name="connsiteX39" fmla="*/ 122396 w 229838"/>
                <a:gd name="connsiteY39" fmla="*/ 12097 h 96488"/>
                <a:gd name="connsiteX40" fmla="*/ 136112 w 229838"/>
                <a:gd name="connsiteY40" fmla="*/ 0 h 96488"/>
                <a:gd name="connsiteX41" fmla="*/ 158305 w 229838"/>
                <a:gd name="connsiteY41" fmla="*/ 2381 h 96488"/>
                <a:gd name="connsiteX42" fmla="*/ 156781 w 229838"/>
                <a:gd name="connsiteY42" fmla="*/ 6382 h 96488"/>
                <a:gd name="connsiteX43" fmla="*/ 179165 w 229838"/>
                <a:gd name="connsiteY43" fmla="*/ 7715 h 96488"/>
                <a:gd name="connsiteX44" fmla="*/ 197072 w 229838"/>
                <a:gd name="connsiteY44" fmla="*/ 14669 h 96488"/>
                <a:gd name="connsiteX45" fmla="*/ 210217 w 229838"/>
                <a:gd name="connsiteY45" fmla="*/ 26861 h 96488"/>
                <a:gd name="connsiteX46" fmla="*/ 225361 w 229838"/>
                <a:gd name="connsiteY46" fmla="*/ 38005 h 96488"/>
                <a:gd name="connsiteX47" fmla="*/ 220504 w 229838"/>
                <a:gd name="connsiteY47" fmla="*/ 43911 h 96488"/>
                <a:gd name="connsiteX48" fmla="*/ 229838 w 229838"/>
                <a:gd name="connsiteY48" fmla="*/ 67628 h 96488"/>
                <a:gd name="connsiteX49" fmla="*/ 222218 w 229838"/>
                <a:gd name="connsiteY49" fmla="*/ 79629 h 96488"/>
                <a:gd name="connsiteX50" fmla="*/ 209264 w 229838"/>
                <a:gd name="connsiteY50" fmla="*/ 76771 h 96488"/>
                <a:gd name="connsiteX51" fmla="*/ 204121 w 229838"/>
                <a:gd name="connsiteY51" fmla="*/ 96298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29838" h="96488">
                  <a:moveTo>
                    <a:pt x="204121" y="96298"/>
                  </a:moveTo>
                  <a:lnTo>
                    <a:pt x="190690" y="84677"/>
                  </a:lnTo>
                  <a:lnTo>
                    <a:pt x="182118" y="62961"/>
                  </a:lnTo>
                  <a:lnTo>
                    <a:pt x="192024" y="52197"/>
                  </a:lnTo>
                  <a:lnTo>
                    <a:pt x="181832" y="49435"/>
                  </a:lnTo>
                  <a:lnTo>
                    <a:pt x="174307" y="36100"/>
                  </a:lnTo>
                  <a:lnTo>
                    <a:pt x="154305" y="24861"/>
                  </a:lnTo>
                  <a:lnTo>
                    <a:pt x="136779" y="27432"/>
                  </a:lnTo>
                  <a:lnTo>
                    <a:pt x="128588" y="41434"/>
                  </a:lnTo>
                  <a:lnTo>
                    <a:pt x="112395" y="51531"/>
                  </a:lnTo>
                  <a:lnTo>
                    <a:pt x="103632" y="52959"/>
                  </a:lnTo>
                  <a:lnTo>
                    <a:pt x="99727" y="61341"/>
                  </a:lnTo>
                  <a:lnTo>
                    <a:pt x="118872" y="83248"/>
                  </a:lnTo>
                  <a:lnTo>
                    <a:pt x="107918" y="88392"/>
                  </a:lnTo>
                  <a:lnTo>
                    <a:pt x="102108" y="94393"/>
                  </a:lnTo>
                  <a:lnTo>
                    <a:pt x="83439" y="96488"/>
                  </a:lnTo>
                  <a:lnTo>
                    <a:pt x="76486" y="72486"/>
                  </a:lnTo>
                  <a:lnTo>
                    <a:pt x="71247" y="79343"/>
                  </a:lnTo>
                  <a:lnTo>
                    <a:pt x="58007" y="76962"/>
                  </a:lnTo>
                  <a:lnTo>
                    <a:pt x="49911" y="60770"/>
                  </a:lnTo>
                  <a:lnTo>
                    <a:pt x="33433" y="58103"/>
                  </a:lnTo>
                  <a:lnTo>
                    <a:pt x="23050" y="53436"/>
                  </a:lnTo>
                  <a:lnTo>
                    <a:pt x="5810" y="53530"/>
                  </a:lnTo>
                  <a:lnTo>
                    <a:pt x="4572" y="62294"/>
                  </a:lnTo>
                  <a:lnTo>
                    <a:pt x="0" y="56198"/>
                  </a:lnTo>
                  <a:lnTo>
                    <a:pt x="2096" y="48196"/>
                  </a:lnTo>
                  <a:lnTo>
                    <a:pt x="5429" y="40005"/>
                  </a:lnTo>
                  <a:lnTo>
                    <a:pt x="3810" y="32671"/>
                  </a:lnTo>
                  <a:lnTo>
                    <a:pt x="9811" y="27908"/>
                  </a:lnTo>
                  <a:lnTo>
                    <a:pt x="1429" y="21908"/>
                  </a:lnTo>
                  <a:lnTo>
                    <a:pt x="1238" y="5620"/>
                  </a:lnTo>
                  <a:lnTo>
                    <a:pt x="16764" y="2000"/>
                  </a:lnTo>
                  <a:lnTo>
                    <a:pt x="31147" y="16479"/>
                  </a:lnTo>
                  <a:lnTo>
                    <a:pt x="30289" y="25051"/>
                  </a:lnTo>
                  <a:lnTo>
                    <a:pt x="46291" y="26861"/>
                  </a:lnTo>
                  <a:lnTo>
                    <a:pt x="50101" y="23527"/>
                  </a:lnTo>
                  <a:lnTo>
                    <a:pt x="61150" y="33433"/>
                  </a:lnTo>
                  <a:lnTo>
                    <a:pt x="80963" y="30480"/>
                  </a:lnTo>
                  <a:lnTo>
                    <a:pt x="98012" y="20288"/>
                  </a:lnTo>
                  <a:lnTo>
                    <a:pt x="122396" y="12097"/>
                  </a:lnTo>
                  <a:lnTo>
                    <a:pt x="136112" y="0"/>
                  </a:lnTo>
                  <a:lnTo>
                    <a:pt x="158305" y="2381"/>
                  </a:lnTo>
                  <a:lnTo>
                    <a:pt x="156781" y="6382"/>
                  </a:lnTo>
                  <a:lnTo>
                    <a:pt x="179165" y="7715"/>
                  </a:lnTo>
                  <a:lnTo>
                    <a:pt x="197072" y="14669"/>
                  </a:lnTo>
                  <a:lnTo>
                    <a:pt x="210217" y="26861"/>
                  </a:lnTo>
                  <a:lnTo>
                    <a:pt x="225361" y="38005"/>
                  </a:lnTo>
                  <a:lnTo>
                    <a:pt x="220504" y="43911"/>
                  </a:lnTo>
                  <a:lnTo>
                    <a:pt x="229838" y="67628"/>
                  </a:lnTo>
                  <a:lnTo>
                    <a:pt x="222218" y="79629"/>
                  </a:lnTo>
                  <a:lnTo>
                    <a:pt x="209264" y="76771"/>
                  </a:lnTo>
                  <a:lnTo>
                    <a:pt x="204121" y="962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147483-30A0-408E-AAA3-D4392C278615}"/>
                </a:ext>
              </a:extLst>
            </p:cNvPr>
            <p:cNvSpPr/>
            <p:nvPr/>
          </p:nvSpPr>
          <p:spPr>
            <a:xfrm>
              <a:off x="7045737" y="6138386"/>
              <a:ext cx="66389" cy="24193"/>
            </a:xfrm>
            <a:custGeom>
              <a:avLst/>
              <a:gdLst>
                <a:gd name="connsiteX0" fmla="*/ 38576 w 66389"/>
                <a:gd name="connsiteY0" fmla="*/ 285 h 24193"/>
                <a:gd name="connsiteX1" fmla="*/ 59150 w 66389"/>
                <a:gd name="connsiteY1" fmla="*/ 4000 h 24193"/>
                <a:gd name="connsiteX2" fmla="*/ 66389 w 66389"/>
                <a:gd name="connsiteY2" fmla="*/ 12382 h 24193"/>
                <a:gd name="connsiteX3" fmla="*/ 56102 w 66389"/>
                <a:gd name="connsiteY3" fmla="*/ 22955 h 24193"/>
                <a:gd name="connsiteX4" fmla="*/ 25908 w 66389"/>
                <a:gd name="connsiteY4" fmla="*/ 22670 h 24193"/>
                <a:gd name="connsiteX5" fmla="*/ 2381 w 66389"/>
                <a:gd name="connsiteY5" fmla="*/ 24193 h 24193"/>
                <a:gd name="connsiteX6" fmla="*/ 0 w 66389"/>
                <a:gd name="connsiteY6" fmla="*/ 6191 h 24193"/>
                <a:gd name="connsiteX7" fmla="*/ 5715 w 66389"/>
                <a:gd name="connsiteY7" fmla="*/ 0 h 24193"/>
                <a:gd name="connsiteX8" fmla="*/ 38576 w 66389"/>
                <a:gd name="connsiteY8" fmla="*/ 285 h 2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389" h="24193">
                  <a:moveTo>
                    <a:pt x="38576" y="285"/>
                  </a:moveTo>
                  <a:lnTo>
                    <a:pt x="59150" y="4000"/>
                  </a:lnTo>
                  <a:lnTo>
                    <a:pt x="66389" y="12382"/>
                  </a:lnTo>
                  <a:lnTo>
                    <a:pt x="56102" y="22955"/>
                  </a:lnTo>
                  <a:lnTo>
                    <a:pt x="25908" y="22670"/>
                  </a:lnTo>
                  <a:lnTo>
                    <a:pt x="2381" y="24193"/>
                  </a:lnTo>
                  <a:lnTo>
                    <a:pt x="0" y="6191"/>
                  </a:lnTo>
                  <a:lnTo>
                    <a:pt x="5715" y="0"/>
                  </a:lnTo>
                  <a:lnTo>
                    <a:pt x="38576" y="2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F9EF2AF-7B04-49BC-B6B2-E81180269045}"/>
                </a:ext>
              </a:extLst>
            </p:cNvPr>
            <p:cNvSpPr/>
            <p:nvPr/>
          </p:nvSpPr>
          <p:spPr>
            <a:xfrm>
              <a:off x="6127908" y="6308883"/>
              <a:ext cx="95345" cy="52482"/>
            </a:xfrm>
            <a:custGeom>
              <a:avLst/>
              <a:gdLst>
                <a:gd name="connsiteX0" fmla="*/ 92392 w 95345"/>
                <a:gd name="connsiteY0" fmla="*/ 42863 h 52482"/>
                <a:gd name="connsiteX1" fmla="*/ 87916 w 95345"/>
                <a:gd name="connsiteY1" fmla="*/ 52483 h 52482"/>
                <a:gd name="connsiteX2" fmla="*/ 64675 w 95345"/>
                <a:gd name="connsiteY2" fmla="*/ 51911 h 52482"/>
                <a:gd name="connsiteX3" fmla="*/ 50197 w 95345"/>
                <a:gd name="connsiteY3" fmla="*/ 48006 h 52482"/>
                <a:gd name="connsiteX4" fmla="*/ 33623 w 95345"/>
                <a:gd name="connsiteY4" fmla="*/ 39815 h 52482"/>
                <a:gd name="connsiteX5" fmla="*/ 11335 w 95345"/>
                <a:gd name="connsiteY5" fmla="*/ 37243 h 52482"/>
                <a:gd name="connsiteX6" fmla="*/ 0 w 95345"/>
                <a:gd name="connsiteY6" fmla="*/ 28385 h 52482"/>
                <a:gd name="connsiteX7" fmla="*/ 1238 w 95345"/>
                <a:gd name="connsiteY7" fmla="*/ 22384 h 52482"/>
                <a:gd name="connsiteX8" fmla="*/ 15049 w 95345"/>
                <a:gd name="connsiteY8" fmla="*/ 12002 h 52482"/>
                <a:gd name="connsiteX9" fmla="*/ 22574 w 95345"/>
                <a:gd name="connsiteY9" fmla="*/ 7430 h 52482"/>
                <a:gd name="connsiteX10" fmla="*/ 20479 w 95345"/>
                <a:gd name="connsiteY10" fmla="*/ 2572 h 52482"/>
                <a:gd name="connsiteX11" fmla="*/ 29908 w 95345"/>
                <a:gd name="connsiteY11" fmla="*/ 0 h 52482"/>
                <a:gd name="connsiteX12" fmla="*/ 41720 w 95345"/>
                <a:gd name="connsiteY12" fmla="*/ 3429 h 52482"/>
                <a:gd name="connsiteX13" fmla="*/ 50387 w 95345"/>
                <a:gd name="connsiteY13" fmla="*/ 11621 h 52482"/>
                <a:gd name="connsiteX14" fmla="*/ 62484 w 95345"/>
                <a:gd name="connsiteY14" fmla="*/ 18193 h 52482"/>
                <a:gd name="connsiteX15" fmla="*/ 64008 w 95345"/>
                <a:gd name="connsiteY15" fmla="*/ 23718 h 52482"/>
                <a:gd name="connsiteX16" fmla="*/ 81629 w 95345"/>
                <a:gd name="connsiteY16" fmla="*/ 18860 h 52482"/>
                <a:gd name="connsiteX17" fmla="*/ 89916 w 95345"/>
                <a:gd name="connsiteY17" fmla="*/ 21813 h 52482"/>
                <a:gd name="connsiteX18" fmla="*/ 95345 w 95345"/>
                <a:gd name="connsiteY18" fmla="*/ 26289 h 52482"/>
                <a:gd name="connsiteX19" fmla="*/ 92392 w 95345"/>
                <a:gd name="connsiteY19" fmla="*/ 42863 h 5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345" h="52482">
                  <a:moveTo>
                    <a:pt x="92392" y="42863"/>
                  </a:moveTo>
                  <a:lnTo>
                    <a:pt x="87916" y="52483"/>
                  </a:lnTo>
                  <a:lnTo>
                    <a:pt x="64675" y="51911"/>
                  </a:lnTo>
                  <a:lnTo>
                    <a:pt x="50197" y="48006"/>
                  </a:lnTo>
                  <a:lnTo>
                    <a:pt x="33623" y="39815"/>
                  </a:lnTo>
                  <a:lnTo>
                    <a:pt x="11335" y="37243"/>
                  </a:lnTo>
                  <a:lnTo>
                    <a:pt x="0" y="28385"/>
                  </a:lnTo>
                  <a:lnTo>
                    <a:pt x="1238" y="22384"/>
                  </a:lnTo>
                  <a:lnTo>
                    <a:pt x="15049" y="12002"/>
                  </a:lnTo>
                  <a:lnTo>
                    <a:pt x="22574" y="7430"/>
                  </a:lnTo>
                  <a:lnTo>
                    <a:pt x="20479" y="2572"/>
                  </a:lnTo>
                  <a:lnTo>
                    <a:pt x="29908" y="0"/>
                  </a:lnTo>
                  <a:lnTo>
                    <a:pt x="41720" y="3429"/>
                  </a:lnTo>
                  <a:lnTo>
                    <a:pt x="50387" y="11621"/>
                  </a:lnTo>
                  <a:lnTo>
                    <a:pt x="62484" y="18193"/>
                  </a:lnTo>
                  <a:lnTo>
                    <a:pt x="64008" y="23718"/>
                  </a:lnTo>
                  <a:lnTo>
                    <a:pt x="81629" y="18860"/>
                  </a:lnTo>
                  <a:lnTo>
                    <a:pt x="89916" y="21813"/>
                  </a:lnTo>
                  <a:lnTo>
                    <a:pt x="95345" y="26289"/>
                  </a:lnTo>
                  <a:lnTo>
                    <a:pt x="92392" y="42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C2C90D9-499E-467A-B5CC-0CD8464D58C7}"/>
                </a:ext>
              </a:extLst>
            </p:cNvPr>
            <p:cNvSpPr/>
            <p:nvPr/>
          </p:nvSpPr>
          <p:spPr>
            <a:xfrm>
              <a:off x="2938462" y="2746819"/>
              <a:ext cx="4118324" cy="3374993"/>
            </a:xfrm>
            <a:custGeom>
              <a:avLst/>
              <a:gdLst>
                <a:gd name="connsiteX0" fmla="*/ 1565053 w 4118324"/>
                <a:gd name="connsiteY0" fmla="*/ 1513904 h 3374993"/>
                <a:gd name="connsiteX1" fmla="*/ 1565053 w 4118324"/>
                <a:gd name="connsiteY1" fmla="*/ 1513904 h 3374993"/>
                <a:gd name="connsiteX2" fmla="*/ 1542955 w 4118324"/>
                <a:gd name="connsiteY2" fmla="*/ 1487614 h 3374993"/>
                <a:gd name="connsiteX3" fmla="*/ 1507522 w 4118324"/>
                <a:gd name="connsiteY3" fmla="*/ 1465136 h 3374993"/>
                <a:gd name="connsiteX4" fmla="*/ 1496187 w 4118324"/>
                <a:gd name="connsiteY4" fmla="*/ 1402747 h 3374993"/>
                <a:gd name="connsiteX5" fmla="*/ 1444371 w 4118324"/>
                <a:gd name="connsiteY5" fmla="*/ 1343597 h 3374993"/>
                <a:gd name="connsiteX6" fmla="*/ 1422749 w 4118324"/>
                <a:gd name="connsiteY6" fmla="*/ 1272826 h 3374993"/>
                <a:gd name="connsiteX7" fmla="*/ 1384173 w 4118324"/>
                <a:gd name="connsiteY7" fmla="*/ 1267873 h 3374993"/>
                <a:gd name="connsiteX8" fmla="*/ 1320356 w 4118324"/>
                <a:gd name="connsiteY8" fmla="*/ 1265968 h 3374993"/>
                <a:gd name="connsiteX9" fmla="*/ 1273302 w 4118324"/>
                <a:gd name="connsiteY9" fmla="*/ 1243965 h 3374993"/>
                <a:gd name="connsiteX10" fmla="*/ 1190244 w 4118324"/>
                <a:gd name="connsiteY10" fmla="*/ 1163098 h 3374993"/>
                <a:gd name="connsiteX11" fmla="*/ 1151763 w 4118324"/>
                <a:gd name="connsiteY11" fmla="*/ 1148048 h 3374993"/>
                <a:gd name="connsiteX12" fmla="*/ 1081469 w 4118324"/>
                <a:gd name="connsiteY12" fmla="*/ 1119473 h 3374993"/>
                <a:gd name="connsiteX13" fmla="*/ 1025843 w 4118324"/>
                <a:gd name="connsiteY13" fmla="*/ 1126331 h 3374993"/>
                <a:gd name="connsiteX14" fmla="*/ 946880 w 4118324"/>
                <a:gd name="connsiteY14" fmla="*/ 1089184 h 3374993"/>
                <a:gd name="connsiteX15" fmla="*/ 899160 w 4118324"/>
                <a:gd name="connsiteY15" fmla="*/ 1054322 h 3374993"/>
                <a:gd name="connsiteX16" fmla="*/ 854583 w 4118324"/>
                <a:gd name="connsiteY16" fmla="*/ 1071658 h 3374993"/>
                <a:gd name="connsiteX17" fmla="*/ 862870 w 4118324"/>
                <a:gd name="connsiteY17" fmla="*/ 1127950 h 3374993"/>
                <a:gd name="connsiteX18" fmla="*/ 840677 w 4118324"/>
                <a:gd name="connsiteY18" fmla="*/ 1133094 h 3374993"/>
                <a:gd name="connsiteX19" fmla="*/ 794195 w 4118324"/>
                <a:gd name="connsiteY19" fmla="*/ 1149763 h 3374993"/>
                <a:gd name="connsiteX20" fmla="*/ 758857 w 4118324"/>
                <a:gd name="connsiteY20" fmla="*/ 1176433 h 3374993"/>
                <a:gd name="connsiteX21" fmla="*/ 714375 w 4118324"/>
                <a:gd name="connsiteY21" fmla="*/ 1193102 h 3374993"/>
                <a:gd name="connsiteX22" fmla="*/ 708660 w 4118324"/>
                <a:gd name="connsiteY22" fmla="*/ 1146620 h 3374993"/>
                <a:gd name="connsiteX23" fmla="*/ 726758 w 4118324"/>
                <a:gd name="connsiteY23" fmla="*/ 1067372 h 3374993"/>
                <a:gd name="connsiteX24" fmla="*/ 769430 w 4118324"/>
                <a:gd name="connsiteY24" fmla="*/ 1042035 h 3374993"/>
                <a:gd name="connsiteX25" fmla="*/ 758381 w 4118324"/>
                <a:gd name="connsiteY25" fmla="*/ 1021175 h 3374993"/>
                <a:gd name="connsiteX26" fmla="*/ 707136 w 4118324"/>
                <a:gd name="connsiteY26" fmla="*/ 1067276 h 3374993"/>
                <a:gd name="connsiteX27" fmla="*/ 679704 w 4118324"/>
                <a:gd name="connsiteY27" fmla="*/ 1121283 h 3374993"/>
                <a:gd name="connsiteX28" fmla="*/ 621792 w 4118324"/>
                <a:gd name="connsiteY28" fmla="*/ 1177862 h 3374993"/>
                <a:gd name="connsiteX29" fmla="*/ 651224 w 4118324"/>
                <a:gd name="connsiteY29" fmla="*/ 1215771 h 3374993"/>
                <a:gd name="connsiteX30" fmla="*/ 613220 w 4118324"/>
                <a:gd name="connsiteY30" fmla="*/ 1270921 h 3374993"/>
                <a:gd name="connsiteX31" fmla="*/ 570071 w 4118324"/>
                <a:gd name="connsiteY31" fmla="*/ 1302544 h 3374993"/>
                <a:gd name="connsiteX32" fmla="*/ 529876 w 4118324"/>
                <a:gd name="connsiteY32" fmla="*/ 1325308 h 3374993"/>
                <a:gd name="connsiteX33" fmla="*/ 519970 w 4118324"/>
                <a:gd name="connsiteY33" fmla="*/ 1358074 h 3374993"/>
                <a:gd name="connsiteX34" fmla="*/ 457295 w 4118324"/>
                <a:gd name="connsiteY34" fmla="*/ 1395794 h 3374993"/>
                <a:gd name="connsiteX35" fmla="*/ 444627 w 4118324"/>
                <a:gd name="connsiteY35" fmla="*/ 1429607 h 3374993"/>
                <a:gd name="connsiteX36" fmla="*/ 397669 w 4118324"/>
                <a:gd name="connsiteY36" fmla="*/ 1460087 h 3374993"/>
                <a:gd name="connsiteX37" fmla="*/ 370142 w 4118324"/>
                <a:gd name="connsiteY37" fmla="*/ 1454658 h 3374993"/>
                <a:gd name="connsiteX38" fmla="*/ 332613 w 4118324"/>
                <a:gd name="connsiteY38" fmla="*/ 1474375 h 3374993"/>
                <a:gd name="connsiteX39" fmla="*/ 291846 w 4118324"/>
                <a:gd name="connsiteY39" fmla="*/ 1498282 h 3374993"/>
                <a:gd name="connsiteX40" fmla="*/ 258413 w 4118324"/>
                <a:gd name="connsiteY40" fmla="*/ 1521619 h 3374993"/>
                <a:gd name="connsiteX41" fmla="*/ 189452 w 4118324"/>
                <a:gd name="connsiteY41" fmla="*/ 1541336 h 3374993"/>
                <a:gd name="connsiteX42" fmla="*/ 183071 w 4118324"/>
                <a:gd name="connsiteY42" fmla="*/ 1529906 h 3374993"/>
                <a:gd name="connsiteX43" fmla="*/ 226981 w 4118324"/>
                <a:gd name="connsiteY43" fmla="*/ 1497425 h 3374993"/>
                <a:gd name="connsiteX44" fmla="*/ 266319 w 4118324"/>
                <a:gd name="connsiteY44" fmla="*/ 1475708 h 3374993"/>
                <a:gd name="connsiteX45" fmla="*/ 309182 w 4118324"/>
                <a:gd name="connsiteY45" fmla="*/ 1436846 h 3374993"/>
                <a:gd name="connsiteX46" fmla="*/ 358997 w 4118324"/>
                <a:gd name="connsiteY46" fmla="*/ 1428750 h 3374993"/>
                <a:gd name="connsiteX47" fmla="*/ 378809 w 4118324"/>
                <a:gd name="connsiteY47" fmla="*/ 1399223 h 3374993"/>
                <a:gd name="connsiteX48" fmla="*/ 434435 w 4118324"/>
                <a:gd name="connsiteY48" fmla="*/ 1355503 h 3374993"/>
                <a:gd name="connsiteX49" fmla="*/ 443389 w 4118324"/>
                <a:gd name="connsiteY49" fmla="*/ 1340739 h 3374993"/>
                <a:gd name="connsiteX50" fmla="*/ 473012 w 4118324"/>
                <a:gd name="connsiteY50" fmla="*/ 1314450 h 3374993"/>
                <a:gd name="connsiteX51" fmla="*/ 479965 w 4118324"/>
                <a:gd name="connsiteY51" fmla="*/ 1257109 h 3374993"/>
                <a:gd name="connsiteX52" fmla="*/ 500348 w 4118324"/>
                <a:gd name="connsiteY52" fmla="*/ 1211675 h 3374993"/>
                <a:gd name="connsiteX53" fmla="*/ 454057 w 4118324"/>
                <a:gd name="connsiteY53" fmla="*/ 1235107 h 3374993"/>
                <a:gd name="connsiteX54" fmla="*/ 441103 w 4118324"/>
                <a:gd name="connsiteY54" fmla="*/ 1221867 h 3374993"/>
                <a:gd name="connsiteX55" fmla="*/ 419386 w 4118324"/>
                <a:gd name="connsiteY55" fmla="*/ 1249871 h 3374993"/>
                <a:gd name="connsiteX56" fmla="*/ 393192 w 4118324"/>
                <a:gd name="connsiteY56" fmla="*/ 1210723 h 3374993"/>
                <a:gd name="connsiteX57" fmla="*/ 382334 w 4118324"/>
                <a:gd name="connsiteY57" fmla="*/ 1238440 h 3374993"/>
                <a:gd name="connsiteX58" fmla="*/ 367284 w 4118324"/>
                <a:gd name="connsiteY58" fmla="*/ 1199864 h 3374993"/>
                <a:gd name="connsiteX59" fmla="*/ 327089 w 4118324"/>
                <a:gd name="connsiteY59" fmla="*/ 1230916 h 3374993"/>
                <a:gd name="connsiteX60" fmla="*/ 302419 w 4118324"/>
                <a:gd name="connsiteY60" fmla="*/ 1230821 h 3374993"/>
                <a:gd name="connsiteX61" fmla="*/ 298990 w 4118324"/>
                <a:gd name="connsiteY61" fmla="*/ 1184529 h 3374993"/>
                <a:gd name="connsiteX62" fmla="*/ 306229 w 4118324"/>
                <a:gd name="connsiteY62" fmla="*/ 1155573 h 3374993"/>
                <a:gd name="connsiteX63" fmla="*/ 280321 w 4118324"/>
                <a:gd name="connsiteY63" fmla="*/ 1127189 h 3374993"/>
                <a:gd name="connsiteX64" fmla="*/ 228124 w 4118324"/>
                <a:gd name="connsiteY64" fmla="*/ 1142524 h 3374993"/>
                <a:gd name="connsiteX65" fmla="*/ 194215 w 4118324"/>
                <a:gd name="connsiteY65" fmla="*/ 1104805 h 3374993"/>
                <a:gd name="connsiteX66" fmla="*/ 166783 w 4118324"/>
                <a:gd name="connsiteY66" fmla="*/ 1085374 h 3374993"/>
                <a:gd name="connsiteX67" fmla="*/ 166688 w 4118324"/>
                <a:gd name="connsiteY67" fmla="*/ 1038892 h 3374993"/>
                <a:gd name="connsiteX68" fmla="*/ 135731 w 4118324"/>
                <a:gd name="connsiteY68" fmla="*/ 1003363 h 3374993"/>
                <a:gd name="connsiteX69" fmla="*/ 151257 w 4118324"/>
                <a:gd name="connsiteY69" fmla="*/ 954596 h 3374993"/>
                <a:gd name="connsiteX70" fmla="*/ 184023 w 4118324"/>
                <a:gd name="connsiteY70" fmla="*/ 906304 h 3374993"/>
                <a:gd name="connsiteX71" fmla="*/ 198311 w 4118324"/>
                <a:gd name="connsiteY71" fmla="*/ 861155 h 3374993"/>
                <a:gd name="connsiteX72" fmla="*/ 230791 w 4118324"/>
                <a:gd name="connsiteY72" fmla="*/ 854678 h 3374993"/>
                <a:gd name="connsiteX73" fmla="*/ 258318 w 4118324"/>
                <a:gd name="connsiteY73" fmla="*/ 868871 h 3374993"/>
                <a:gd name="connsiteX74" fmla="*/ 290703 w 4118324"/>
                <a:gd name="connsiteY74" fmla="*/ 825817 h 3374993"/>
                <a:gd name="connsiteX75" fmla="*/ 319850 w 4118324"/>
                <a:gd name="connsiteY75" fmla="*/ 833533 h 3374993"/>
                <a:gd name="connsiteX76" fmla="*/ 350425 w 4118324"/>
                <a:gd name="connsiteY76" fmla="*/ 805529 h 3374993"/>
                <a:gd name="connsiteX77" fmla="*/ 342995 w 4118324"/>
                <a:gd name="connsiteY77" fmla="*/ 763714 h 3374993"/>
                <a:gd name="connsiteX78" fmla="*/ 320516 w 4118324"/>
                <a:gd name="connsiteY78" fmla="*/ 747046 h 3374993"/>
                <a:gd name="connsiteX79" fmla="*/ 350234 w 4118324"/>
                <a:gd name="connsiteY79" fmla="*/ 710946 h 3374993"/>
                <a:gd name="connsiteX80" fmla="*/ 325565 w 4118324"/>
                <a:gd name="connsiteY80" fmla="*/ 711994 h 3374993"/>
                <a:gd name="connsiteX81" fmla="*/ 282988 w 4118324"/>
                <a:gd name="connsiteY81" fmla="*/ 732377 h 3374993"/>
                <a:gd name="connsiteX82" fmla="*/ 270796 w 4118324"/>
                <a:gd name="connsiteY82" fmla="*/ 752951 h 3374993"/>
                <a:gd name="connsiteX83" fmla="*/ 239078 w 4118324"/>
                <a:gd name="connsiteY83" fmla="*/ 732472 h 3374993"/>
                <a:gd name="connsiteX84" fmla="*/ 182309 w 4118324"/>
                <a:gd name="connsiteY84" fmla="*/ 742950 h 3374993"/>
                <a:gd name="connsiteX85" fmla="*/ 123444 w 4118324"/>
                <a:gd name="connsiteY85" fmla="*/ 720566 h 3374993"/>
                <a:gd name="connsiteX86" fmla="*/ 106585 w 4118324"/>
                <a:gd name="connsiteY86" fmla="*/ 682562 h 3374993"/>
                <a:gd name="connsiteX87" fmla="*/ 55721 w 4118324"/>
                <a:gd name="connsiteY87" fmla="*/ 626650 h 3374993"/>
                <a:gd name="connsiteX88" fmla="*/ 112205 w 4118324"/>
                <a:gd name="connsiteY88" fmla="*/ 585597 h 3374993"/>
                <a:gd name="connsiteX89" fmla="*/ 201835 w 4118324"/>
                <a:gd name="connsiteY89" fmla="*/ 536829 h 3374993"/>
                <a:gd name="connsiteX90" fmla="*/ 234887 w 4118324"/>
                <a:gd name="connsiteY90" fmla="*/ 536829 h 3374993"/>
                <a:gd name="connsiteX91" fmla="*/ 229457 w 4118324"/>
                <a:gd name="connsiteY91" fmla="*/ 586740 h 3374993"/>
                <a:gd name="connsiteX92" fmla="*/ 314230 w 4118324"/>
                <a:gd name="connsiteY92" fmla="*/ 582930 h 3374993"/>
                <a:gd name="connsiteX93" fmla="*/ 281654 w 4118324"/>
                <a:gd name="connsiteY93" fmla="*/ 520732 h 3374993"/>
                <a:gd name="connsiteX94" fmla="*/ 232219 w 4118324"/>
                <a:gd name="connsiteY94" fmla="*/ 481774 h 3374993"/>
                <a:gd name="connsiteX95" fmla="*/ 203644 w 4118324"/>
                <a:gd name="connsiteY95" fmla="*/ 429673 h 3374993"/>
                <a:gd name="connsiteX96" fmla="*/ 165068 w 4118324"/>
                <a:gd name="connsiteY96" fmla="*/ 384334 h 3374993"/>
                <a:gd name="connsiteX97" fmla="*/ 109919 w 4118324"/>
                <a:gd name="connsiteY97" fmla="*/ 350139 h 3374993"/>
                <a:gd name="connsiteX98" fmla="*/ 132398 w 4118324"/>
                <a:gd name="connsiteY98" fmla="*/ 292417 h 3374993"/>
                <a:gd name="connsiteX99" fmla="*/ 203644 w 4118324"/>
                <a:gd name="connsiteY99" fmla="*/ 288798 h 3374993"/>
                <a:gd name="connsiteX100" fmla="*/ 254318 w 4118324"/>
                <a:gd name="connsiteY100" fmla="*/ 237458 h 3374993"/>
                <a:gd name="connsiteX101" fmla="*/ 263843 w 4118324"/>
                <a:gd name="connsiteY101" fmla="*/ 181356 h 3374993"/>
                <a:gd name="connsiteX102" fmla="*/ 304895 w 4118324"/>
                <a:gd name="connsiteY102" fmla="*/ 125349 h 3374993"/>
                <a:gd name="connsiteX103" fmla="*/ 344043 w 4118324"/>
                <a:gd name="connsiteY103" fmla="*/ 111633 h 3374993"/>
                <a:gd name="connsiteX104" fmla="*/ 420148 w 4118324"/>
                <a:gd name="connsiteY104" fmla="*/ 57817 h 3374993"/>
                <a:gd name="connsiteX105" fmla="*/ 457105 w 4118324"/>
                <a:gd name="connsiteY105" fmla="*/ 66008 h 3374993"/>
                <a:gd name="connsiteX106" fmla="*/ 518922 w 4118324"/>
                <a:gd name="connsiteY106" fmla="*/ 0 h 3374993"/>
                <a:gd name="connsiteX107" fmla="*/ 579692 w 4118324"/>
                <a:gd name="connsiteY107" fmla="*/ 26194 h 3374993"/>
                <a:gd name="connsiteX108" fmla="*/ 608743 w 4118324"/>
                <a:gd name="connsiteY108" fmla="*/ 81629 h 3374993"/>
                <a:gd name="connsiteX109" fmla="*/ 626555 w 4118324"/>
                <a:gd name="connsiteY109" fmla="*/ 58007 h 3374993"/>
                <a:gd name="connsiteX110" fmla="*/ 694468 w 4118324"/>
                <a:gd name="connsiteY110" fmla="*/ 65341 h 3374993"/>
                <a:gd name="connsiteX111" fmla="*/ 692087 w 4118324"/>
                <a:gd name="connsiteY111" fmla="*/ 93250 h 3374993"/>
                <a:gd name="connsiteX112" fmla="*/ 753523 w 4118324"/>
                <a:gd name="connsiteY112" fmla="*/ 113729 h 3374993"/>
                <a:gd name="connsiteX113" fmla="*/ 794480 w 4118324"/>
                <a:gd name="connsiteY113" fmla="*/ 101727 h 3374993"/>
                <a:gd name="connsiteX114" fmla="*/ 879158 w 4118324"/>
                <a:gd name="connsiteY114" fmla="*/ 139255 h 3374993"/>
                <a:gd name="connsiteX115" fmla="*/ 956405 w 4118324"/>
                <a:gd name="connsiteY115" fmla="*/ 150400 h 3374993"/>
                <a:gd name="connsiteX116" fmla="*/ 987362 w 4118324"/>
                <a:gd name="connsiteY116" fmla="*/ 165735 h 3374993"/>
                <a:gd name="connsiteX117" fmla="*/ 1040797 w 4118324"/>
                <a:gd name="connsiteY117" fmla="*/ 146590 h 3374993"/>
                <a:gd name="connsiteX118" fmla="*/ 1101757 w 4118324"/>
                <a:gd name="connsiteY118" fmla="*/ 181832 h 3374993"/>
                <a:gd name="connsiteX119" fmla="*/ 1145381 w 4118324"/>
                <a:gd name="connsiteY119" fmla="*/ 198120 h 3374993"/>
                <a:gd name="connsiteX120" fmla="*/ 1145096 w 4118324"/>
                <a:gd name="connsiteY120" fmla="*/ 594170 h 3374993"/>
                <a:gd name="connsiteX121" fmla="*/ 1144905 w 4118324"/>
                <a:gd name="connsiteY121" fmla="*/ 1101757 h 3374993"/>
                <a:gd name="connsiteX122" fmla="*/ 1184434 w 4118324"/>
                <a:gd name="connsiteY122" fmla="*/ 1104138 h 3374993"/>
                <a:gd name="connsiteX123" fmla="*/ 1223582 w 4118324"/>
                <a:gd name="connsiteY123" fmla="*/ 1126427 h 3374993"/>
                <a:gd name="connsiteX124" fmla="*/ 1251585 w 4118324"/>
                <a:gd name="connsiteY124" fmla="*/ 1161288 h 3374993"/>
                <a:gd name="connsiteX125" fmla="*/ 1287304 w 4118324"/>
                <a:gd name="connsiteY125" fmla="*/ 1212818 h 3374993"/>
                <a:gd name="connsiteX126" fmla="*/ 1326356 w 4118324"/>
                <a:gd name="connsiteY126" fmla="*/ 1169098 h 3374993"/>
                <a:gd name="connsiteX127" fmla="*/ 1366647 w 4118324"/>
                <a:gd name="connsiteY127" fmla="*/ 1143381 h 3374993"/>
                <a:gd name="connsiteX128" fmla="*/ 1387983 w 4118324"/>
                <a:gd name="connsiteY128" fmla="*/ 1184243 h 3374993"/>
                <a:gd name="connsiteX129" fmla="*/ 1415034 w 4118324"/>
                <a:gd name="connsiteY129" fmla="*/ 1216152 h 3374993"/>
                <a:gd name="connsiteX130" fmla="*/ 1451801 w 4118324"/>
                <a:gd name="connsiteY130" fmla="*/ 1250918 h 3374993"/>
                <a:gd name="connsiteX131" fmla="*/ 1476947 w 4118324"/>
                <a:gd name="connsiteY131" fmla="*/ 1305306 h 3374993"/>
                <a:gd name="connsiteX132" fmla="*/ 1517999 w 4118324"/>
                <a:gd name="connsiteY132" fmla="*/ 1389507 h 3374993"/>
                <a:gd name="connsiteX133" fmla="*/ 1586293 w 4118324"/>
                <a:gd name="connsiteY133" fmla="*/ 1435417 h 3374993"/>
                <a:gd name="connsiteX134" fmla="*/ 1587437 w 4118324"/>
                <a:gd name="connsiteY134" fmla="*/ 1480185 h 3374993"/>
                <a:gd name="connsiteX135" fmla="*/ 1565053 w 4118324"/>
                <a:gd name="connsiteY135" fmla="*/ 1513904 h 3374993"/>
                <a:gd name="connsiteX136" fmla="*/ 4085368 w 4118324"/>
                <a:gd name="connsiteY136" fmla="*/ 2007203 h 3374993"/>
                <a:gd name="connsiteX137" fmla="*/ 4067556 w 4118324"/>
                <a:gd name="connsiteY137" fmla="*/ 1990154 h 3374993"/>
                <a:gd name="connsiteX138" fmla="*/ 4040600 w 4118324"/>
                <a:gd name="connsiteY138" fmla="*/ 2000155 h 3374993"/>
                <a:gd name="connsiteX139" fmla="*/ 4027265 w 4118324"/>
                <a:gd name="connsiteY139" fmla="*/ 1984629 h 3374993"/>
                <a:gd name="connsiteX140" fmla="*/ 3996595 w 4118324"/>
                <a:gd name="connsiteY140" fmla="*/ 2029015 h 3374993"/>
                <a:gd name="connsiteX141" fmla="*/ 3984308 w 4118324"/>
                <a:gd name="connsiteY141" fmla="*/ 2074069 h 3374993"/>
                <a:gd name="connsiteX142" fmla="*/ 3970020 w 4118324"/>
                <a:gd name="connsiteY142" fmla="*/ 2100167 h 3374993"/>
                <a:gd name="connsiteX143" fmla="*/ 3952970 w 4118324"/>
                <a:gd name="connsiteY143" fmla="*/ 2109025 h 3374993"/>
                <a:gd name="connsiteX144" fmla="*/ 3940112 w 4118324"/>
                <a:gd name="connsiteY144" fmla="*/ 2111883 h 3374993"/>
                <a:gd name="connsiteX145" fmla="*/ 3936111 w 4118324"/>
                <a:gd name="connsiteY145" fmla="*/ 2125885 h 3374993"/>
                <a:gd name="connsiteX146" fmla="*/ 3862102 w 4118324"/>
                <a:gd name="connsiteY146" fmla="*/ 2125885 h 3374993"/>
                <a:gd name="connsiteX147" fmla="*/ 3801047 w 4118324"/>
                <a:gd name="connsiteY147" fmla="*/ 2126266 h 3374993"/>
                <a:gd name="connsiteX148" fmla="*/ 3782949 w 4118324"/>
                <a:gd name="connsiteY148" fmla="*/ 2136648 h 3374993"/>
                <a:gd name="connsiteX149" fmla="*/ 3741801 w 4118324"/>
                <a:gd name="connsiteY149" fmla="*/ 2175796 h 3374993"/>
                <a:gd name="connsiteX150" fmla="*/ 3745897 w 4118324"/>
                <a:gd name="connsiteY150" fmla="*/ 2183606 h 3374993"/>
                <a:gd name="connsiteX151" fmla="*/ 3748278 w 4118324"/>
                <a:gd name="connsiteY151" fmla="*/ 2205228 h 3374993"/>
                <a:gd name="connsiteX152" fmla="*/ 3718179 w 4118324"/>
                <a:gd name="connsiteY152" fmla="*/ 2223421 h 3374993"/>
                <a:gd name="connsiteX153" fmla="*/ 3685318 w 4118324"/>
                <a:gd name="connsiteY153" fmla="*/ 2218849 h 3374993"/>
                <a:gd name="connsiteX154" fmla="*/ 3653790 w 4118324"/>
                <a:gd name="connsiteY154" fmla="*/ 2216753 h 3374993"/>
                <a:gd name="connsiteX155" fmla="*/ 3634740 w 4118324"/>
                <a:gd name="connsiteY155" fmla="*/ 2223040 h 3374993"/>
                <a:gd name="connsiteX156" fmla="*/ 3638264 w 4118324"/>
                <a:gd name="connsiteY156" fmla="*/ 2239518 h 3374993"/>
                <a:gd name="connsiteX157" fmla="*/ 3638264 w 4118324"/>
                <a:gd name="connsiteY157" fmla="*/ 2239518 h 3374993"/>
                <a:gd name="connsiteX158" fmla="*/ 3639026 w 4118324"/>
                <a:gd name="connsiteY158" fmla="*/ 2244852 h 3374993"/>
                <a:gd name="connsiteX159" fmla="*/ 3604451 w 4118324"/>
                <a:gd name="connsiteY159" fmla="*/ 2277332 h 3374993"/>
                <a:gd name="connsiteX160" fmla="*/ 3574161 w 4118324"/>
                <a:gd name="connsiteY160" fmla="*/ 2292953 h 3374993"/>
                <a:gd name="connsiteX161" fmla="*/ 3553492 w 4118324"/>
                <a:gd name="connsiteY161" fmla="*/ 2300192 h 3374993"/>
                <a:gd name="connsiteX162" fmla="*/ 3529679 w 4118324"/>
                <a:gd name="connsiteY162" fmla="*/ 2315051 h 3374993"/>
                <a:gd name="connsiteX163" fmla="*/ 3500628 w 4118324"/>
                <a:gd name="connsiteY163" fmla="*/ 2322195 h 3374993"/>
                <a:gd name="connsiteX164" fmla="*/ 3480626 w 4118324"/>
                <a:gd name="connsiteY164" fmla="*/ 2319433 h 3374993"/>
                <a:gd name="connsiteX165" fmla="*/ 3455861 w 4118324"/>
                <a:gd name="connsiteY165" fmla="*/ 2308384 h 3374993"/>
                <a:gd name="connsiteX166" fmla="*/ 3469672 w 4118324"/>
                <a:gd name="connsiteY166" fmla="*/ 2287619 h 3374993"/>
                <a:gd name="connsiteX167" fmla="*/ 3478530 w 4118324"/>
                <a:gd name="connsiteY167" fmla="*/ 2268665 h 3374993"/>
                <a:gd name="connsiteX168" fmla="*/ 3497390 w 4118324"/>
                <a:gd name="connsiteY168" fmla="*/ 2238756 h 3374993"/>
                <a:gd name="connsiteX169" fmla="*/ 3495389 w 4118324"/>
                <a:gd name="connsiteY169" fmla="*/ 2216277 h 3374993"/>
                <a:gd name="connsiteX170" fmla="*/ 3488150 w 4118324"/>
                <a:gd name="connsiteY170" fmla="*/ 2184178 h 3374993"/>
                <a:gd name="connsiteX171" fmla="*/ 3473291 w 4118324"/>
                <a:gd name="connsiteY171" fmla="*/ 2178653 h 3374993"/>
                <a:gd name="connsiteX172" fmla="*/ 3448431 w 4118324"/>
                <a:gd name="connsiteY172" fmla="*/ 2203037 h 3374993"/>
                <a:gd name="connsiteX173" fmla="*/ 3440430 w 4118324"/>
                <a:gd name="connsiteY173" fmla="*/ 2202561 h 3374993"/>
                <a:gd name="connsiteX174" fmla="*/ 3438335 w 4118324"/>
                <a:gd name="connsiteY174" fmla="*/ 2188655 h 3374993"/>
                <a:gd name="connsiteX175" fmla="*/ 3460433 w 4118324"/>
                <a:gd name="connsiteY175" fmla="*/ 2166366 h 3374993"/>
                <a:gd name="connsiteX176" fmla="*/ 3464147 w 4118324"/>
                <a:gd name="connsiteY176" fmla="*/ 2140744 h 3374993"/>
                <a:gd name="connsiteX177" fmla="*/ 3460909 w 4118324"/>
                <a:gd name="connsiteY177" fmla="*/ 2115026 h 3374993"/>
                <a:gd name="connsiteX178" fmla="*/ 3431191 w 4118324"/>
                <a:gd name="connsiteY178" fmla="*/ 2092833 h 3374993"/>
                <a:gd name="connsiteX179" fmla="*/ 3397091 w 4118324"/>
                <a:gd name="connsiteY179" fmla="*/ 2081403 h 3374993"/>
                <a:gd name="connsiteX180" fmla="*/ 3391472 w 4118324"/>
                <a:gd name="connsiteY180" fmla="*/ 2103120 h 3374993"/>
                <a:gd name="connsiteX181" fmla="*/ 3382613 w 4118324"/>
                <a:gd name="connsiteY181" fmla="*/ 2108930 h 3374993"/>
                <a:gd name="connsiteX182" fmla="*/ 3375470 w 4118324"/>
                <a:gd name="connsiteY182" fmla="*/ 2136934 h 3374993"/>
                <a:gd name="connsiteX183" fmla="*/ 3371755 w 4118324"/>
                <a:gd name="connsiteY183" fmla="*/ 2117979 h 3374993"/>
                <a:gd name="connsiteX184" fmla="*/ 3355658 w 4118324"/>
                <a:gd name="connsiteY184" fmla="*/ 2131505 h 3374993"/>
                <a:gd name="connsiteX185" fmla="*/ 3345656 w 4118324"/>
                <a:gd name="connsiteY185" fmla="*/ 2150459 h 3374993"/>
                <a:gd name="connsiteX186" fmla="*/ 3335179 w 4118324"/>
                <a:gd name="connsiteY186" fmla="*/ 2177891 h 3374993"/>
                <a:gd name="connsiteX187" fmla="*/ 3333179 w 4118324"/>
                <a:gd name="connsiteY187" fmla="*/ 2201418 h 3374993"/>
                <a:gd name="connsiteX188" fmla="*/ 3346514 w 4118324"/>
                <a:gd name="connsiteY188" fmla="*/ 2235422 h 3374993"/>
                <a:gd name="connsiteX189" fmla="*/ 3345371 w 4118324"/>
                <a:gd name="connsiteY189" fmla="*/ 2271332 h 3374993"/>
                <a:gd name="connsiteX190" fmla="*/ 3329083 w 4118324"/>
                <a:gd name="connsiteY190" fmla="*/ 2297621 h 3374993"/>
                <a:gd name="connsiteX191" fmla="*/ 3320987 w 4118324"/>
                <a:gd name="connsiteY191" fmla="*/ 2305050 h 3374993"/>
                <a:gd name="connsiteX192" fmla="*/ 3310128 w 4118324"/>
                <a:gd name="connsiteY192" fmla="*/ 2310956 h 3374993"/>
                <a:gd name="connsiteX193" fmla="*/ 3296507 w 4118324"/>
                <a:gd name="connsiteY193" fmla="*/ 2311241 h 3374993"/>
                <a:gd name="connsiteX194" fmla="*/ 3292793 w 4118324"/>
                <a:gd name="connsiteY194" fmla="*/ 2307622 h 3374993"/>
                <a:gd name="connsiteX195" fmla="*/ 3281934 w 4118324"/>
                <a:gd name="connsiteY195" fmla="*/ 2279333 h 3374993"/>
                <a:gd name="connsiteX196" fmla="*/ 3281648 w 4118324"/>
                <a:gd name="connsiteY196" fmla="*/ 2265236 h 3374993"/>
                <a:gd name="connsiteX197" fmla="*/ 3282696 w 4118324"/>
                <a:gd name="connsiteY197" fmla="*/ 2251805 h 3374993"/>
                <a:gd name="connsiteX198" fmla="*/ 3277648 w 4118324"/>
                <a:gd name="connsiteY198" fmla="*/ 2225040 h 3374993"/>
                <a:gd name="connsiteX199" fmla="*/ 3285268 w 4118324"/>
                <a:gd name="connsiteY199" fmla="*/ 2193798 h 3374993"/>
                <a:gd name="connsiteX200" fmla="*/ 3294316 w 4118324"/>
                <a:gd name="connsiteY200" fmla="*/ 2154936 h 3374993"/>
                <a:gd name="connsiteX201" fmla="*/ 3315176 w 4118324"/>
                <a:gd name="connsiteY201" fmla="*/ 2111502 h 3374993"/>
                <a:gd name="connsiteX202" fmla="*/ 3309176 w 4118324"/>
                <a:gd name="connsiteY202" fmla="*/ 2111692 h 3374993"/>
                <a:gd name="connsiteX203" fmla="*/ 3279648 w 4118324"/>
                <a:gd name="connsiteY203" fmla="*/ 2148078 h 3374993"/>
                <a:gd name="connsiteX204" fmla="*/ 3274219 w 4118324"/>
                <a:gd name="connsiteY204" fmla="*/ 2141411 h 3374993"/>
                <a:gd name="connsiteX205" fmla="*/ 3289935 w 4118324"/>
                <a:gd name="connsiteY205" fmla="*/ 2121027 h 3374993"/>
                <a:gd name="connsiteX206" fmla="*/ 3313843 w 4118324"/>
                <a:gd name="connsiteY206" fmla="*/ 2084165 h 3374993"/>
                <a:gd name="connsiteX207" fmla="*/ 3341180 w 4118324"/>
                <a:gd name="connsiteY207" fmla="*/ 2079022 h 3374993"/>
                <a:gd name="connsiteX208" fmla="*/ 3372517 w 4118324"/>
                <a:gd name="connsiteY208" fmla="*/ 2067497 h 3374993"/>
                <a:gd name="connsiteX209" fmla="*/ 3404140 w 4118324"/>
                <a:gd name="connsiteY209" fmla="*/ 2073592 h 3374993"/>
                <a:gd name="connsiteX210" fmla="*/ 3405473 w 4118324"/>
                <a:gd name="connsiteY210" fmla="*/ 2073878 h 3374993"/>
                <a:gd name="connsiteX211" fmla="*/ 3440811 w 4118324"/>
                <a:gd name="connsiteY211" fmla="*/ 2068639 h 3374993"/>
                <a:gd name="connsiteX212" fmla="*/ 3420809 w 4118324"/>
                <a:gd name="connsiteY212" fmla="*/ 2045589 h 3374993"/>
                <a:gd name="connsiteX213" fmla="*/ 3410045 w 4118324"/>
                <a:gd name="connsiteY213" fmla="*/ 2043779 h 3374993"/>
                <a:gd name="connsiteX214" fmla="*/ 3397758 w 4118324"/>
                <a:gd name="connsiteY214" fmla="*/ 2041398 h 3374993"/>
                <a:gd name="connsiteX215" fmla="*/ 3389281 w 4118324"/>
                <a:gd name="connsiteY215" fmla="*/ 2025110 h 3374993"/>
                <a:gd name="connsiteX216" fmla="*/ 3349847 w 4118324"/>
                <a:gd name="connsiteY216" fmla="*/ 2030254 h 3374993"/>
                <a:gd name="connsiteX217" fmla="*/ 3314224 w 4118324"/>
                <a:gd name="connsiteY217" fmla="*/ 2043208 h 3374993"/>
                <a:gd name="connsiteX218" fmla="*/ 3285935 w 4118324"/>
                <a:gd name="connsiteY218" fmla="*/ 2021014 h 3374993"/>
                <a:gd name="connsiteX219" fmla="*/ 3263170 w 4118324"/>
                <a:gd name="connsiteY219" fmla="*/ 2013585 h 3374993"/>
                <a:gd name="connsiteX220" fmla="*/ 3276124 w 4118324"/>
                <a:gd name="connsiteY220" fmla="*/ 1982533 h 3374993"/>
                <a:gd name="connsiteX221" fmla="*/ 3240691 w 4118324"/>
                <a:gd name="connsiteY221" fmla="*/ 2002060 h 3374993"/>
                <a:gd name="connsiteX222" fmla="*/ 3208496 w 4118324"/>
                <a:gd name="connsiteY222" fmla="*/ 2021110 h 3374993"/>
                <a:gd name="connsiteX223" fmla="*/ 3177445 w 4118324"/>
                <a:gd name="connsiteY223" fmla="*/ 2035969 h 3374993"/>
                <a:gd name="connsiteX224" fmla="*/ 3152775 w 4118324"/>
                <a:gd name="connsiteY224" fmla="*/ 2015871 h 3374993"/>
                <a:gd name="connsiteX225" fmla="*/ 3112580 w 4118324"/>
                <a:gd name="connsiteY225" fmla="*/ 2028063 h 3374993"/>
                <a:gd name="connsiteX226" fmla="*/ 3112675 w 4118324"/>
                <a:gd name="connsiteY226" fmla="*/ 2019490 h 3374993"/>
                <a:gd name="connsiteX227" fmla="*/ 3139916 w 4118324"/>
                <a:gd name="connsiteY227" fmla="*/ 1994725 h 3374993"/>
                <a:gd name="connsiteX228" fmla="*/ 3168396 w 4118324"/>
                <a:gd name="connsiteY228" fmla="*/ 1971008 h 3374993"/>
                <a:gd name="connsiteX229" fmla="*/ 3209354 w 4118324"/>
                <a:gd name="connsiteY229" fmla="*/ 1951291 h 3374993"/>
                <a:gd name="connsiteX230" fmla="*/ 3159919 w 4118324"/>
                <a:gd name="connsiteY230" fmla="*/ 1935671 h 3374993"/>
                <a:gd name="connsiteX231" fmla="*/ 3127343 w 4118324"/>
                <a:gd name="connsiteY231" fmla="*/ 1943481 h 3374993"/>
                <a:gd name="connsiteX232" fmla="*/ 3088386 w 4118324"/>
                <a:gd name="connsiteY232" fmla="*/ 1924812 h 3374993"/>
                <a:gd name="connsiteX233" fmla="*/ 3047333 w 4118324"/>
                <a:gd name="connsiteY233" fmla="*/ 1915192 h 3374993"/>
                <a:gd name="connsiteX234" fmla="*/ 3019330 w 4118324"/>
                <a:gd name="connsiteY234" fmla="*/ 1911477 h 3374993"/>
                <a:gd name="connsiteX235" fmla="*/ 3006852 w 4118324"/>
                <a:gd name="connsiteY235" fmla="*/ 1901190 h 3374993"/>
                <a:gd name="connsiteX236" fmla="*/ 2999708 w 4118324"/>
                <a:gd name="connsiteY236" fmla="*/ 1867567 h 3374993"/>
                <a:gd name="connsiteX237" fmla="*/ 2986088 w 4118324"/>
                <a:gd name="connsiteY237" fmla="*/ 1867853 h 3374993"/>
                <a:gd name="connsiteX238" fmla="*/ 2985992 w 4118324"/>
                <a:gd name="connsiteY238" fmla="*/ 1891379 h 3374993"/>
                <a:gd name="connsiteX239" fmla="*/ 2902839 w 4118324"/>
                <a:gd name="connsiteY239" fmla="*/ 1891379 h 3374993"/>
                <a:gd name="connsiteX240" fmla="*/ 2765393 w 4118324"/>
                <a:gd name="connsiteY240" fmla="*/ 1891379 h 3374993"/>
                <a:gd name="connsiteX241" fmla="*/ 2628900 w 4118324"/>
                <a:gd name="connsiteY241" fmla="*/ 1891379 h 3374993"/>
                <a:gd name="connsiteX242" fmla="*/ 2508314 w 4118324"/>
                <a:gd name="connsiteY242" fmla="*/ 1891379 h 3374993"/>
                <a:gd name="connsiteX243" fmla="*/ 2387918 w 4118324"/>
                <a:gd name="connsiteY243" fmla="*/ 1891379 h 3374993"/>
                <a:gd name="connsiteX244" fmla="*/ 2269427 w 4118324"/>
                <a:gd name="connsiteY244" fmla="*/ 1891379 h 3374993"/>
                <a:gd name="connsiteX245" fmla="*/ 2147030 w 4118324"/>
                <a:gd name="connsiteY245" fmla="*/ 1891379 h 3374993"/>
                <a:gd name="connsiteX246" fmla="*/ 2107597 w 4118324"/>
                <a:gd name="connsiteY246" fmla="*/ 1891379 h 3374993"/>
                <a:gd name="connsiteX247" fmla="*/ 1988344 w 4118324"/>
                <a:gd name="connsiteY247" fmla="*/ 1891379 h 3374993"/>
                <a:gd name="connsiteX248" fmla="*/ 1874234 w 4118324"/>
                <a:gd name="connsiteY248" fmla="*/ 1891379 h 3374993"/>
                <a:gd name="connsiteX249" fmla="*/ 1887855 w 4118324"/>
                <a:gd name="connsiteY249" fmla="*/ 1941005 h 3374993"/>
                <a:gd name="connsiteX250" fmla="*/ 1894237 w 4118324"/>
                <a:gd name="connsiteY250" fmla="*/ 1989868 h 3374993"/>
                <a:gd name="connsiteX251" fmla="*/ 1884331 w 4118324"/>
                <a:gd name="connsiteY251" fmla="*/ 2005394 h 3374993"/>
                <a:gd name="connsiteX252" fmla="*/ 1862900 w 4118324"/>
                <a:gd name="connsiteY252" fmla="*/ 1949387 h 3374993"/>
                <a:gd name="connsiteX253" fmla="*/ 1804797 w 4118324"/>
                <a:gd name="connsiteY253" fmla="*/ 1929003 h 3374993"/>
                <a:gd name="connsiteX254" fmla="*/ 1799939 w 4118324"/>
                <a:gd name="connsiteY254" fmla="*/ 1940719 h 3374993"/>
                <a:gd name="connsiteX255" fmla="*/ 1811655 w 4118324"/>
                <a:gd name="connsiteY255" fmla="*/ 1968437 h 3374993"/>
                <a:gd name="connsiteX256" fmla="*/ 1824323 w 4118324"/>
                <a:gd name="connsiteY256" fmla="*/ 2018919 h 3374993"/>
                <a:gd name="connsiteX257" fmla="*/ 1831562 w 4118324"/>
                <a:gd name="connsiteY257" fmla="*/ 2096548 h 3374993"/>
                <a:gd name="connsiteX258" fmla="*/ 1826705 w 4118324"/>
                <a:gd name="connsiteY258" fmla="*/ 2147983 h 3374993"/>
                <a:gd name="connsiteX259" fmla="*/ 1821847 w 4118324"/>
                <a:gd name="connsiteY259" fmla="*/ 2198656 h 3374993"/>
                <a:gd name="connsiteX260" fmla="*/ 1806131 w 4118324"/>
                <a:gd name="connsiteY260" fmla="*/ 2250472 h 3374993"/>
                <a:gd name="connsiteX261" fmla="*/ 1818989 w 4118324"/>
                <a:gd name="connsiteY261" fmla="*/ 2292001 h 3374993"/>
                <a:gd name="connsiteX262" fmla="*/ 1820418 w 4118324"/>
                <a:gd name="connsiteY262" fmla="*/ 2337911 h 3374993"/>
                <a:gd name="connsiteX263" fmla="*/ 1811655 w 4118324"/>
                <a:gd name="connsiteY263" fmla="*/ 2381631 h 3374993"/>
                <a:gd name="connsiteX264" fmla="*/ 1833086 w 4118324"/>
                <a:gd name="connsiteY264" fmla="*/ 2410206 h 3374993"/>
                <a:gd name="connsiteX265" fmla="*/ 1838611 w 4118324"/>
                <a:gd name="connsiteY265" fmla="*/ 2452402 h 3374993"/>
                <a:gd name="connsiteX266" fmla="*/ 1869662 w 4118324"/>
                <a:gd name="connsiteY266" fmla="*/ 2495264 h 3374993"/>
                <a:gd name="connsiteX267" fmla="*/ 1887379 w 4118324"/>
                <a:gd name="connsiteY267" fmla="*/ 2512028 h 3374993"/>
                <a:gd name="connsiteX268" fmla="*/ 1885950 w 4118324"/>
                <a:gd name="connsiteY268" fmla="*/ 2523744 h 3374993"/>
                <a:gd name="connsiteX269" fmla="*/ 1919383 w 4118324"/>
                <a:gd name="connsiteY269" fmla="*/ 2593277 h 3374993"/>
                <a:gd name="connsiteX270" fmla="*/ 1958340 w 4118324"/>
                <a:gd name="connsiteY270" fmla="*/ 2642711 h 3374993"/>
                <a:gd name="connsiteX271" fmla="*/ 1963198 w 4118324"/>
                <a:gd name="connsiteY271" fmla="*/ 2669477 h 3374993"/>
                <a:gd name="connsiteX272" fmla="*/ 1973485 w 4118324"/>
                <a:gd name="connsiteY272" fmla="*/ 2677287 h 3374993"/>
                <a:gd name="connsiteX273" fmla="*/ 2010823 w 4118324"/>
                <a:gd name="connsiteY273" fmla="*/ 2682050 h 3374993"/>
                <a:gd name="connsiteX274" fmla="*/ 2025206 w 4118324"/>
                <a:gd name="connsiteY274" fmla="*/ 2695099 h 3374993"/>
                <a:gd name="connsiteX275" fmla="*/ 2047780 w 4118324"/>
                <a:gd name="connsiteY275" fmla="*/ 2697480 h 3374993"/>
                <a:gd name="connsiteX276" fmla="*/ 2052161 w 4118324"/>
                <a:gd name="connsiteY276" fmla="*/ 2711292 h 3374993"/>
                <a:gd name="connsiteX277" fmla="*/ 2070926 w 4118324"/>
                <a:gd name="connsiteY277" fmla="*/ 2717006 h 3374993"/>
                <a:gd name="connsiteX278" fmla="*/ 2096929 w 4118324"/>
                <a:gd name="connsiteY278" fmla="*/ 2744534 h 3374993"/>
                <a:gd name="connsiteX279" fmla="*/ 2103692 w 4118324"/>
                <a:gd name="connsiteY279" fmla="*/ 2768822 h 3374993"/>
                <a:gd name="connsiteX280" fmla="*/ 2149316 w 4118324"/>
                <a:gd name="connsiteY280" fmla="*/ 2765203 h 3374993"/>
                <a:gd name="connsiteX281" fmla="*/ 2200370 w 4118324"/>
                <a:gd name="connsiteY281" fmla="*/ 2760060 h 3374993"/>
                <a:gd name="connsiteX282" fmla="*/ 2196560 w 4118324"/>
                <a:gd name="connsiteY282" fmla="*/ 2769299 h 3374993"/>
                <a:gd name="connsiteX283" fmla="*/ 2257235 w 4118324"/>
                <a:gd name="connsiteY283" fmla="*/ 2792254 h 3374993"/>
                <a:gd name="connsiteX284" fmla="*/ 2348865 w 4118324"/>
                <a:gd name="connsiteY284" fmla="*/ 2825306 h 3374993"/>
                <a:gd name="connsiteX285" fmla="*/ 2428780 w 4118324"/>
                <a:gd name="connsiteY285" fmla="*/ 2825020 h 3374993"/>
                <a:gd name="connsiteX286" fmla="*/ 2460593 w 4118324"/>
                <a:gd name="connsiteY286" fmla="*/ 2825020 h 3374993"/>
                <a:gd name="connsiteX287" fmla="*/ 2460689 w 4118324"/>
                <a:gd name="connsiteY287" fmla="*/ 2805684 h 3374993"/>
                <a:gd name="connsiteX288" fmla="*/ 2530221 w 4118324"/>
                <a:gd name="connsiteY288" fmla="*/ 2805684 h 3374993"/>
                <a:gd name="connsiteX289" fmla="*/ 2544890 w 4118324"/>
                <a:gd name="connsiteY289" fmla="*/ 2822353 h 3374993"/>
                <a:gd name="connsiteX290" fmla="*/ 2565464 w 4118324"/>
                <a:gd name="connsiteY290" fmla="*/ 2837116 h 3374993"/>
                <a:gd name="connsiteX291" fmla="*/ 2589371 w 4118324"/>
                <a:gd name="connsiteY291" fmla="*/ 2857595 h 3374993"/>
                <a:gd name="connsiteX292" fmla="*/ 2602706 w 4118324"/>
                <a:gd name="connsiteY292" fmla="*/ 2881789 h 3374993"/>
                <a:gd name="connsiteX293" fmla="*/ 2612708 w 4118324"/>
                <a:gd name="connsiteY293" fmla="*/ 2907126 h 3374993"/>
                <a:gd name="connsiteX294" fmla="*/ 2633472 w 4118324"/>
                <a:gd name="connsiteY294" fmla="*/ 2920936 h 3374993"/>
                <a:gd name="connsiteX295" fmla="*/ 2666810 w 4118324"/>
                <a:gd name="connsiteY295" fmla="*/ 2934652 h 3374993"/>
                <a:gd name="connsiteX296" fmla="*/ 2692146 w 4118324"/>
                <a:gd name="connsiteY296" fmla="*/ 2898458 h 3374993"/>
                <a:gd name="connsiteX297" fmla="*/ 2725007 w 4118324"/>
                <a:gd name="connsiteY297" fmla="*/ 2897601 h 3374993"/>
                <a:gd name="connsiteX298" fmla="*/ 2753297 w 4118324"/>
                <a:gd name="connsiteY298" fmla="*/ 2915888 h 3374993"/>
                <a:gd name="connsiteX299" fmla="*/ 2773490 w 4118324"/>
                <a:gd name="connsiteY299" fmla="*/ 2947130 h 3374993"/>
                <a:gd name="connsiteX300" fmla="*/ 2787396 w 4118324"/>
                <a:gd name="connsiteY300" fmla="*/ 2973801 h 3374993"/>
                <a:gd name="connsiteX301" fmla="*/ 2811113 w 4118324"/>
                <a:gd name="connsiteY301" fmla="*/ 2999518 h 3374993"/>
                <a:gd name="connsiteX302" fmla="*/ 2819972 w 4118324"/>
                <a:gd name="connsiteY302" fmla="*/ 3030951 h 3374993"/>
                <a:gd name="connsiteX303" fmla="*/ 2831211 w 4118324"/>
                <a:gd name="connsiteY303" fmla="*/ 3051905 h 3374993"/>
                <a:gd name="connsiteX304" fmla="*/ 2862548 w 4118324"/>
                <a:gd name="connsiteY304" fmla="*/ 3065716 h 3374993"/>
                <a:gd name="connsiteX305" fmla="*/ 2891028 w 4118324"/>
                <a:gd name="connsiteY305" fmla="*/ 3075528 h 3374993"/>
                <a:gd name="connsiteX306" fmla="*/ 2906649 w 4118324"/>
                <a:gd name="connsiteY306" fmla="*/ 3074194 h 3374993"/>
                <a:gd name="connsiteX307" fmla="*/ 2899029 w 4118324"/>
                <a:gd name="connsiteY307" fmla="*/ 3059049 h 3374993"/>
                <a:gd name="connsiteX308" fmla="*/ 2897029 w 4118324"/>
                <a:gd name="connsiteY308" fmla="*/ 3037618 h 3374993"/>
                <a:gd name="connsiteX309" fmla="*/ 2897410 w 4118324"/>
                <a:gd name="connsiteY309" fmla="*/ 3006661 h 3374993"/>
                <a:gd name="connsiteX310" fmla="*/ 2906649 w 4118324"/>
                <a:gd name="connsiteY310" fmla="*/ 2986373 h 3374993"/>
                <a:gd name="connsiteX311" fmla="*/ 2928557 w 4118324"/>
                <a:gd name="connsiteY311" fmla="*/ 2964752 h 3374993"/>
                <a:gd name="connsiteX312" fmla="*/ 2968466 w 4118324"/>
                <a:gd name="connsiteY312" fmla="*/ 2945130 h 3374993"/>
                <a:gd name="connsiteX313" fmla="*/ 3005042 w 4118324"/>
                <a:gd name="connsiteY313" fmla="*/ 2911221 h 3374993"/>
                <a:gd name="connsiteX314" fmla="*/ 3038856 w 4118324"/>
                <a:gd name="connsiteY314" fmla="*/ 2900458 h 3374993"/>
                <a:gd name="connsiteX315" fmla="*/ 3063812 w 4118324"/>
                <a:gd name="connsiteY315" fmla="*/ 2897219 h 3374993"/>
                <a:gd name="connsiteX316" fmla="*/ 3093053 w 4118324"/>
                <a:gd name="connsiteY316" fmla="*/ 2907887 h 3374993"/>
                <a:gd name="connsiteX317" fmla="*/ 3128105 w 4118324"/>
                <a:gd name="connsiteY317" fmla="*/ 2902172 h 3374993"/>
                <a:gd name="connsiteX318" fmla="*/ 3158109 w 4118324"/>
                <a:gd name="connsiteY318" fmla="*/ 2926366 h 3374993"/>
                <a:gd name="connsiteX319" fmla="*/ 3187256 w 4118324"/>
                <a:gd name="connsiteY319" fmla="*/ 2927795 h 3374993"/>
                <a:gd name="connsiteX320" fmla="*/ 3202305 w 4118324"/>
                <a:gd name="connsiteY320" fmla="*/ 2919127 h 3374993"/>
                <a:gd name="connsiteX321" fmla="*/ 3217259 w 4118324"/>
                <a:gd name="connsiteY321" fmla="*/ 2925890 h 3374993"/>
                <a:gd name="connsiteX322" fmla="*/ 3224879 w 4118324"/>
                <a:gd name="connsiteY322" fmla="*/ 2919889 h 3374993"/>
                <a:gd name="connsiteX323" fmla="*/ 3216402 w 4118324"/>
                <a:gd name="connsiteY323" fmla="*/ 2910840 h 3374993"/>
                <a:gd name="connsiteX324" fmla="*/ 3217069 w 4118324"/>
                <a:gd name="connsiteY324" fmla="*/ 2892171 h 3374993"/>
                <a:gd name="connsiteX325" fmla="*/ 3209830 w 4118324"/>
                <a:gd name="connsiteY325" fmla="*/ 2879884 h 3374993"/>
                <a:gd name="connsiteX326" fmla="*/ 3226403 w 4118324"/>
                <a:gd name="connsiteY326" fmla="*/ 2872645 h 3374993"/>
                <a:gd name="connsiteX327" fmla="*/ 3257074 w 4118324"/>
                <a:gd name="connsiteY327" fmla="*/ 2869406 h 3374993"/>
                <a:gd name="connsiteX328" fmla="*/ 3292697 w 4118324"/>
                <a:gd name="connsiteY328" fmla="*/ 2874550 h 3374993"/>
                <a:gd name="connsiteX329" fmla="*/ 3338132 w 4118324"/>
                <a:gd name="connsiteY329" fmla="*/ 2868740 h 3374993"/>
                <a:gd name="connsiteX330" fmla="*/ 3363278 w 4118324"/>
                <a:gd name="connsiteY330" fmla="*/ 2880170 h 3374993"/>
                <a:gd name="connsiteX331" fmla="*/ 3382804 w 4118324"/>
                <a:gd name="connsiteY331" fmla="*/ 2901696 h 3374993"/>
                <a:gd name="connsiteX332" fmla="*/ 3390043 w 4118324"/>
                <a:gd name="connsiteY332" fmla="*/ 2903982 h 3374993"/>
                <a:gd name="connsiteX333" fmla="*/ 3430524 w 4118324"/>
                <a:gd name="connsiteY333" fmla="*/ 2883027 h 3374993"/>
                <a:gd name="connsiteX334" fmla="*/ 3446240 w 4118324"/>
                <a:gd name="connsiteY334" fmla="*/ 2890075 h 3374993"/>
                <a:gd name="connsiteX335" fmla="*/ 3477578 w 4118324"/>
                <a:gd name="connsiteY335" fmla="*/ 2928461 h 3374993"/>
                <a:gd name="connsiteX336" fmla="*/ 3488817 w 4118324"/>
                <a:gd name="connsiteY336" fmla="*/ 2953512 h 3374993"/>
                <a:gd name="connsiteX337" fmla="*/ 3480530 w 4118324"/>
                <a:gd name="connsiteY337" fmla="*/ 2983611 h 3374993"/>
                <a:gd name="connsiteX338" fmla="*/ 3486531 w 4118324"/>
                <a:gd name="connsiteY338" fmla="*/ 3001232 h 3374993"/>
                <a:gd name="connsiteX339" fmla="*/ 3505200 w 4118324"/>
                <a:gd name="connsiteY339" fmla="*/ 3035618 h 3374993"/>
                <a:gd name="connsiteX340" fmla="*/ 3526441 w 4118324"/>
                <a:gd name="connsiteY340" fmla="*/ 3073908 h 3374993"/>
                <a:gd name="connsiteX341" fmla="*/ 3541681 w 4118324"/>
                <a:gd name="connsiteY341" fmla="*/ 3084100 h 3374993"/>
                <a:gd name="connsiteX342" fmla="*/ 3547967 w 4118324"/>
                <a:gd name="connsiteY342" fmla="*/ 3103531 h 3374993"/>
                <a:gd name="connsiteX343" fmla="*/ 3567779 w 4118324"/>
                <a:gd name="connsiteY343" fmla="*/ 3108865 h 3374993"/>
                <a:gd name="connsiteX344" fmla="*/ 3579781 w 4118324"/>
                <a:gd name="connsiteY344" fmla="*/ 3103245 h 3374993"/>
                <a:gd name="connsiteX345" fmla="*/ 3589782 w 4118324"/>
                <a:gd name="connsiteY345" fmla="*/ 3076194 h 3374993"/>
                <a:gd name="connsiteX346" fmla="*/ 3591497 w 4118324"/>
                <a:gd name="connsiteY346" fmla="*/ 3058859 h 3374993"/>
                <a:gd name="connsiteX347" fmla="*/ 3592735 w 4118324"/>
                <a:gd name="connsiteY347" fmla="*/ 3028759 h 3374993"/>
                <a:gd name="connsiteX348" fmla="*/ 3573685 w 4118324"/>
                <a:gd name="connsiteY348" fmla="*/ 2976563 h 3374993"/>
                <a:gd name="connsiteX349" fmla="*/ 3573495 w 4118324"/>
                <a:gd name="connsiteY349" fmla="*/ 2956941 h 3374993"/>
                <a:gd name="connsiteX350" fmla="*/ 3555683 w 4118324"/>
                <a:gd name="connsiteY350" fmla="*/ 2924651 h 3374993"/>
                <a:gd name="connsiteX351" fmla="*/ 3542253 w 4118324"/>
                <a:gd name="connsiteY351" fmla="*/ 2885313 h 3374993"/>
                <a:gd name="connsiteX352" fmla="*/ 3535109 w 4118324"/>
                <a:gd name="connsiteY352" fmla="*/ 2853118 h 3374993"/>
                <a:gd name="connsiteX353" fmla="*/ 3541300 w 4118324"/>
                <a:gd name="connsiteY353" fmla="*/ 2819972 h 3374993"/>
                <a:gd name="connsiteX354" fmla="*/ 3560255 w 4118324"/>
                <a:gd name="connsiteY354" fmla="*/ 2792063 h 3374993"/>
                <a:gd name="connsiteX355" fmla="*/ 3582924 w 4118324"/>
                <a:gd name="connsiteY355" fmla="*/ 2769585 h 3374993"/>
                <a:gd name="connsiteX356" fmla="*/ 3627025 w 4118324"/>
                <a:gd name="connsiteY356" fmla="*/ 2738723 h 3374993"/>
                <a:gd name="connsiteX357" fmla="*/ 3632740 w 4118324"/>
                <a:gd name="connsiteY357" fmla="*/ 2722626 h 3374993"/>
                <a:gd name="connsiteX358" fmla="*/ 3653028 w 4118324"/>
                <a:gd name="connsiteY358" fmla="*/ 2705005 h 3374993"/>
                <a:gd name="connsiteX359" fmla="*/ 3673126 w 4118324"/>
                <a:gd name="connsiteY359" fmla="*/ 2701957 h 3374993"/>
                <a:gd name="connsiteX360" fmla="*/ 3699510 w 4118324"/>
                <a:gd name="connsiteY360" fmla="*/ 2673572 h 3374993"/>
                <a:gd name="connsiteX361" fmla="*/ 3741039 w 4118324"/>
                <a:gd name="connsiteY361" fmla="*/ 2659190 h 3374993"/>
                <a:gd name="connsiteX362" fmla="*/ 3766566 w 4118324"/>
                <a:gd name="connsiteY362" fmla="*/ 2622899 h 3374993"/>
                <a:gd name="connsiteX363" fmla="*/ 3760946 w 4118324"/>
                <a:gd name="connsiteY363" fmla="*/ 2573369 h 3374993"/>
                <a:gd name="connsiteX364" fmla="*/ 3756755 w 4118324"/>
                <a:gd name="connsiteY364" fmla="*/ 2556129 h 3374993"/>
                <a:gd name="connsiteX365" fmla="*/ 3745230 w 4118324"/>
                <a:gd name="connsiteY365" fmla="*/ 2552700 h 3374993"/>
                <a:gd name="connsiteX366" fmla="*/ 3743516 w 4118324"/>
                <a:gd name="connsiteY366" fmla="*/ 2504789 h 3374993"/>
                <a:gd name="connsiteX367" fmla="*/ 3715893 w 4118324"/>
                <a:gd name="connsiteY367" fmla="*/ 2488406 h 3374993"/>
                <a:gd name="connsiteX368" fmla="*/ 3742468 w 4118324"/>
                <a:gd name="connsiteY368" fmla="*/ 2496407 h 3374993"/>
                <a:gd name="connsiteX369" fmla="*/ 3733895 w 4118324"/>
                <a:gd name="connsiteY369" fmla="*/ 2464022 h 3374993"/>
                <a:gd name="connsiteX370" fmla="*/ 3741611 w 4118324"/>
                <a:gd name="connsiteY370" fmla="*/ 2441829 h 3374993"/>
                <a:gd name="connsiteX371" fmla="*/ 3746278 w 4118324"/>
                <a:gd name="connsiteY371" fmla="*/ 2484406 h 3374993"/>
                <a:gd name="connsiteX372" fmla="*/ 3766757 w 4118324"/>
                <a:gd name="connsiteY372" fmla="*/ 2503837 h 3374993"/>
                <a:gd name="connsiteX373" fmla="*/ 3754374 w 4118324"/>
                <a:gd name="connsiteY373" fmla="*/ 2538222 h 3374993"/>
                <a:gd name="connsiteX374" fmla="*/ 3757994 w 4118324"/>
                <a:gd name="connsiteY374" fmla="*/ 2540222 h 3374993"/>
                <a:gd name="connsiteX375" fmla="*/ 3780568 w 4118324"/>
                <a:gd name="connsiteY375" fmla="*/ 2499932 h 3374993"/>
                <a:gd name="connsiteX376" fmla="*/ 3793427 w 4118324"/>
                <a:gd name="connsiteY376" fmla="*/ 2480120 h 3374993"/>
                <a:gd name="connsiteX377" fmla="*/ 3792855 w 4118324"/>
                <a:gd name="connsiteY377" fmla="*/ 2460784 h 3374993"/>
                <a:gd name="connsiteX378" fmla="*/ 3782854 w 4118324"/>
                <a:gd name="connsiteY378" fmla="*/ 2451640 h 3374993"/>
                <a:gd name="connsiteX379" fmla="*/ 3774472 w 4118324"/>
                <a:gd name="connsiteY379" fmla="*/ 2423827 h 3374993"/>
                <a:gd name="connsiteX380" fmla="*/ 3787616 w 4118324"/>
                <a:gd name="connsiteY380" fmla="*/ 2436781 h 3374993"/>
                <a:gd name="connsiteX381" fmla="*/ 3796474 w 4118324"/>
                <a:gd name="connsiteY381" fmla="*/ 2439448 h 3374993"/>
                <a:gd name="connsiteX382" fmla="*/ 3799428 w 4118324"/>
                <a:gd name="connsiteY382" fmla="*/ 2452688 h 3374993"/>
                <a:gd name="connsiteX383" fmla="*/ 3828669 w 4118324"/>
                <a:gd name="connsiteY383" fmla="*/ 2412873 h 3374993"/>
                <a:gd name="connsiteX384" fmla="*/ 3837337 w 4118324"/>
                <a:gd name="connsiteY384" fmla="*/ 2375345 h 3374993"/>
                <a:gd name="connsiteX385" fmla="*/ 3825526 w 4118324"/>
                <a:gd name="connsiteY385" fmla="*/ 2372963 h 3374993"/>
                <a:gd name="connsiteX386" fmla="*/ 3837718 w 4118324"/>
                <a:gd name="connsiteY386" fmla="*/ 2358390 h 3374993"/>
                <a:gd name="connsiteX387" fmla="*/ 3836575 w 4118324"/>
                <a:gd name="connsiteY387" fmla="*/ 2364867 h 3374993"/>
                <a:gd name="connsiteX388" fmla="*/ 3862197 w 4118324"/>
                <a:gd name="connsiteY388" fmla="*/ 2364772 h 3374993"/>
                <a:gd name="connsiteX389" fmla="*/ 3918395 w 4118324"/>
                <a:gd name="connsiteY389" fmla="*/ 2348960 h 3374993"/>
                <a:gd name="connsiteX390" fmla="*/ 3906488 w 4118324"/>
                <a:gd name="connsiteY390" fmla="*/ 2338864 h 3374993"/>
                <a:gd name="connsiteX391" fmla="*/ 3847529 w 4118324"/>
                <a:gd name="connsiteY391" fmla="*/ 2348865 h 3374993"/>
                <a:gd name="connsiteX392" fmla="*/ 3880961 w 4118324"/>
                <a:gd name="connsiteY392" fmla="*/ 2333530 h 3374993"/>
                <a:gd name="connsiteX393" fmla="*/ 3904298 w 4118324"/>
                <a:gd name="connsiteY393" fmla="*/ 2330863 h 3374993"/>
                <a:gd name="connsiteX394" fmla="*/ 3921728 w 4118324"/>
                <a:gd name="connsiteY394" fmla="*/ 2328196 h 3374993"/>
                <a:gd name="connsiteX395" fmla="*/ 3951446 w 4118324"/>
                <a:gd name="connsiteY395" fmla="*/ 2318861 h 3374993"/>
                <a:gd name="connsiteX396" fmla="*/ 3970782 w 4118324"/>
                <a:gd name="connsiteY396" fmla="*/ 2319909 h 3374993"/>
                <a:gd name="connsiteX397" fmla="*/ 3997928 w 4118324"/>
                <a:gd name="connsiteY397" fmla="*/ 2311241 h 3374993"/>
                <a:gd name="connsiteX398" fmla="*/ 4001167 w 4118324"/>
                <a:gd name="connsiteY398" fmla="*/ 2295906 h 3374993"/>
                <a:gd name="connsiteX399" fmla="*/ 3989165 w 4118324"/>
                <a:gd name="connsiteY399" fmla="*/ 2283905 h 3374993"/>
                <a:gd name="connsiteX400" fmla="*/ 3993356 w 4118324"/>
                <a:gd name="connsiteY400" fmla="*/ 2303526 h 3374993"/>
                <a:gd name="connsiteX401" fmla="*/ 3976688 w 4118324"/>
                <a:gd name="connsiteY401" fmla="*/ 2302192 h 3374993"/>
                <a:gd name="connsiteX402" fmla="*/ 3963448 w 4118324"/>
                <a:gd name="connsiteY402" fmla="*/ 2273617 h 3374993"/>
                <a:gd name="connsiteX403" fmla="*/ 3963829 w 4118324"/>
                <a:gd name="connsiteY403" fmla="*/ 2244757 h 3374993"/>
                <a:gd name="connsiteX404" fmla="*/ 3970591 w 4118324"/>
                <a:gd name="connsiteY404" fmla="*/ 2232470 h 3374993"/>
                <a:gd name="connsiteX405" fmla="*/ 3991832 w 4118324"/>
                <a:gd name="connsiteY405" fmla="*/ 2199799 h 3374993"/>
                <a:gd name="connsiteX406" fmla="*/ 4034219 w 4118324"/>
                <a:gd name="connsiteY406" fmla="*/ 2183416 h 3374993"/>
                <a:gd name="connsiteX407" fmla="*/ 4075462 w 4118324"/>
                <a:gd name="connsiteY407" fmla="*/ 2164175 h 3374993"/>
                <a:gd name="connsiteX408" fmla="*/ 4118324 w 4118324"/>
                <a:gd name="connsiteY408" fmla="*/ 2136934 h 3374993"/>
                <a:gd name="connsiteX409" fmla="*/ 4111371 w 4118324"/>
                <a:gd name="connsiteY409" fmla="*/ 2118360 h 3374993"/>
                <a:gd name="connsiteX410" fmla="*/ 4085082 w 4118324"/>
                <a:gd name="connsiteY410" fmla="*/ 2086070 h 3374993"/>
                <a:gd name="connsiteX411" fmla="*/ 4085368 w 4118324"/>
                <a:gd name="connsiteY411" fmla="*/ 2007203 h 3374993"/>
                <a:gd name="connsiteX412" fmla="*/ 653510 w 4118324"/>
                <a:gd name="connsiteY412" fmla="*/ 1284541 h 3374993"/>
                <a:gd name="connsiteX413" fmla="*/ 632079 w 4118324"/>
                <a:gd name="connsiteY413" fmla="*/ 1296067 h 3374993"/>
                <a:gd name="connsiteX414" fmla="*/ 595598 w 4118324"/>
                <a:gd name="connsiteY414" fmla="*/ 1322641 h 3374993"/>
                <a:gd name="connsiteX415" fmla="*/ 601790 w 4118324"/>
                <a:gd name="connsiteY415" fmla="*/ 1357313 h 3374993"/>
                <a:gd name="connsiteX416" fmla="*/ 622363 w 4118324"/>
                <a:gd name="connsiteY416" fmla="*/ 1376267 h 3374993"/>
                <a:gd name="connsiteX417" fmla="*/ 662464 w 4118324"/>
                <a:gd name="connsiteY417" fmla="*/ 1348264 h 3374993"/>
                <a:gd name="connsiteX418" fmla="*/ 697230 w 4118324"/>
                <a:gd name="connsiteY418" fmla="*/ 1312926 h 3374993"/>
                <a:gd name="connsiteX419" fmla="*/ 680180 w 4118324"/>
                <a:gd name="connsiteY419" fmla="*/ 1289590 h 3374993"/>
                <a:gd name="connsiteX420" fmla="*/ 653510 w 4118324"/>
                <a:gd name="connsiteY420" fmla="*/ 1284541 h 3374993"/>
                <a:gd name="connsiteX421" fmla="*/ 0 w 4118324"/>
                <a:gd name="connsiteY421" fmla="*/ 875347 h 3374993"/>
                <a:gd name="connsiteX422" fmla="*/ 29242 w 4118324"/>
                <a:gd name="connsiteY422" fmla="*/ 857345 h 3374993"/>
                <a:gd name="connsiteX423" fmla="*/ 32576 w 4118324"/>
                <a:gd name="connsiteY423" fmla="*/ 847630 h 3374993"/>
                <a:gd name="connsiteX424" fmla="*/ 0 w 4118324"/>
                <a:gd name="connsiteY424" fmla="*/ 837819 h 3374993"/>
                <a:gd name="connsiteX425" fmla="*/ 0 w 4118324"/>
                <a:gd name="connsiteY425" fmla="*/ 875347 h 3374993"/>
                <a:gd name="connsiteX426" fmla="*/ 121825 w 4118324"/>
                <a:gd name="connsiteY426" fmla="*/ 1095470 h 3374993"/>
                <a:gd name="connsiteX427" fmla="*/ 82201 w 4118324"/>
                <a:gd name="connsiteY427" fmla="*/ 1109281 h 3374993"/>
                <a:gd name="connsiteX428" fmla="*/ 106585 w 4118324"/>
                <a:gd name="connsiteY428" fmla="*/ 1131094 h 3374993"/>
                <a:gd name="connsiteX429" fmla="*/ 132874 w 4118324"/>
                <a:gd name="connsiteY429" fmla="*/ 1146048 h 3374993"/>
                <a:gd name="connsiteX430" fmla="*/ 157544 w 4118324"/>
                <a:gd name="connsiteY430" fmla="*/ 1133665 h 3374993"/>
                <a:gd name="connsiteX431" fmla="*/ 153734 w 4118324"/>
                <a:gd name="connsiteY431" fmla="*/ 1102805 h 3374993"/>
                <a:gd name="connsiteX432" fmla="*/ 121825 w 4118324"/>
                <a:gd name="connsiteY432" fmla="*/ 1095470 h 3374993"/>
                <a:gd name="connsiteX433" fmla="*/ 1516285 w 4118324"/>
                <a:gd name="connsiteY433" fmla="*/ 1561052 h 3374993"/>
                <a:gd name="connsiteX434" fmla="*/ 1477709 w 4118324"/>
                <a:gd name="connsiteY434" fmla="*/ 1566481 h 3374993"/>
                <a:gd name="connsiteX435" fmla="*/ 1458849 w 4118324"/>
                <a:gd name="connsiteY435" fmla="*/ 1557623 h 3374993"/>
                <a:gd name="connsiteX436" fmla="*/ 1456468 w 4118324"/>
                <a:gd name="connsiteY436" fmla="*/ 1579340 h 3374993"/>
                <a:gd name="connsiteX437" fmla="*/ 1463897 w 4118324"/>
                <a:gd name="connsiteY437" fmla="*/ 1609058 h 3374993"/>
                <a:gd name="connsiteX438" fmla="*/ 1484186 w 4118324"/>
                <a:gd name="connsiteY438" fmla="*/ 1629918 h 3374993"/>
                <a:gd name="connsiteX439" fmla="*/ 1499045 w 4118324"/>
                <a:gd name="connsiteY439" fmla="*/ 1660493 h 3374993"/>
                <a:gd name="connsiteX440" fmla="*/ 1523238 w 4118324"/>
                <a:gd name="connsiteY440" fmla="*/ 1690497 h 3374993"/>
                <a:gd name="connsiteX441" fmla="*/ 1539240 w 4118324"/>
                <a:gd name="connsiteY441" fmla="*/ 1690592 h 3374993"/>
                <a:gd name="connsiteX442" fmla="*/ 1504283 w 4118324"/>
                <a:gd name="connsiteY442" fmla="*/ 1637538 h 3374993"/>
                <a:gd name="connsiteX443" fmla="*/ 1516285 w 4118324"/>
                <a:gd name="connsiteY443" fmla="*/ 1561052 h 3374993"/>
                <a:gd name="connsiteX444" fmla="*/ 531876 w 4118324"/>
                <a:gd name="connsiteY444" fmla="*/ 3289935 h 3374993"/>
                <a:gd name="connsiteX445" fmla="*/ 517589 w 4118324"/>
                <a:gd name="connsiteY445" fmla="*/ 3285839 h 3374993"/>
                <a:gd name="connsiteX446" fmla="*/ 513683 w 4118324"/>
                <a:gd name="connsiteY446" fmla="*/ 3289554 h 3374993"/>
                <a:gd name="connsiteX447" fmla="*/ 514064 w 4118324"/>
                <a:gd name="connsiteY447" fmla="*/ 3292221 h 3374993"/>
                <a:gd name="connsiteX448" fmla="*/ 518636 w 4118324"/>
                <a:gd name="connsiteY448" fmla="*/ 3295745 h 3374993"/>
                <a:gd name="connsiteX449" fmla="*/ 525590 w 4118324"/>
                <a:gd name="connsiteY449" fmla="*/ 3304699 h 3374993"/>
                <a:gd name="connsiteX450" fmla="*/ 539020 w 4118324"/>
                <a:gd name="connsiteY450" fmla="*/ 3301651 h 3374993"/>
                <a:gd name="connsiteX451" fmla="*/ 542354 w 4118324"/>
                <a:gd name="connsiteY451" fmla="*/ 3296507 h 3374993"/>
                <a:gd name="connsiteX452" fmla="*/ 531876 w 4118324"/>
                <a:gd name="connsiteY452" fmla="*/ 3289935 h 3374993"/>
                <a:gd name="connsiteX453" fmla="*/ 489014 w 4118324"/>
                <a:gd name="connsiteY453" fmla="*/ 3282220 h 3374993"/>
                <a:gd name="connsiteX454" fmla="*/ 510540 w 4118324"/>
                <a:gd name="connsiteY454" fmla="*/ 3283458 h 3374993"/>
                <a:gd name="connsiteX455" fmla="*/ 511778 w 4118324"/>
                <a:gd name="connsiteY455" fmla="*/ 3278791 h 3374993"/>
                <a:gd name="connsiteX456" fmla="*/ 491966 w 4118324"/>
                <a:gd name="connsiteY456" fmla="*/ 3276981 h 3374993"/>
                <a:gd name="connsiteX457" fmla="*/ 489014 w 4118324"/>
                <a:gd name="connsiteY457" fmla="*/ 3282220 h 3374993"/>
                <a:gd name="connsiteX458" fmla="*/ 573405 w 4118324"/>
                <a:gd name="connsiteY458" fmla="*/ 3329273 h 3374993"/>
                <a:gd name="connsiteX459" fmla="*/ 566261 w 4118324"/>
                <a:gd name="connsiteY459" fmla="*/ 3325559 h 3374993"/>
                <a:gd name="connsiteX460" fmla="*/ 550831 w 4118324"/>
                <a:gd name="connsiteY460" fmla="*/ 3318415 h 3374993"/>
                <a:gd name="connsiteX461" fmla="*/ 547783 w 4118324"/>
                <a:gd name="connsiteY461" fmla="*/ 3317653 h 3374993"/>
                <a:gd name="connsiteX462" fmla="*/ 545402 w 4118324"/>
                <a:gd name="connsiteY462" fmla="*/ 3321653 h 3374993"/>
                <a:gd name="connsiteX463" fmla="*/ 548164 w 4118324"/>
                <a:gd name="connsiteY463" fmla="*/ 3330035 h 3374993"/>
                <a:gd name="connsiteX464" fmla="*/ 541211 w 4118324"/>
                <a:gd name="connsiteY464" fmla="*/ 3336988 h 3374993"/>
                <a:gd name="connsiteX465" fmla="*/ 539210 w 4118324"/>
                <a:gd name="connsiteY465" fmla="*/ 3341751 h 3374993"/>
                <a:gd name="connsiteX466" fmla="*/ 545878 w 4118324"/>
                <a:gd name="connsiteY466" fmla="*/ 3357182 h 3374993"/>
                <a:gd name="connsiteX467" fmla="*/ 544735 w 4118324"/>
                <a:gd name="connsiteY467" fmla="*/ 3368993 h 3374993"/>
                <a:gd name="connsiteX468" fmla="*/ 554736 w 4118324"/>
                <a:gd name="connsiteY468" fmla="*/ 3374994 h 3374993"/>
                <a:gd name="connsiteX469" fmla="*/ 560642 w 4118324"/>
                <a:gd name="connsiteY469" fmla="*/ 3367945 h 3374993"/>
                <a:gd name="connsiteX470" fmla="*/ 573500 w 4118324"/>
                <a:gd name="connsiteY470" fmla="*/ 3361373 h 3374993"/>
                <a:gd name="connsiteX471" fmla="*/ 589217 w 4118324"/>
                <a:gd name="connsiteY471" fmla="*/ 3352324 h 3374993"/>
                <a:gd name="connsiteX472" fmla="*/ 590169 w 4118324"/>
                <a:gd name="connsiteY472" fmla="*/ 3349943 h 3374993"/>
                <a:gd name="connsiteX473" fmla="*/ 579977 w 4118324"/>
                <a:gd name="connsiteY473" fmla="*/ 3335084 h 3374993"/>
                <a:gd name="connsiteX474" fmla="*/ 573405 w 4118324"/>
                <a:gd name="connsiteY474" fmla="*/ 3329273 h 3374993"/>
                <a:gd name="connsiteX475" fmla="*/ 460915 w 4118324"/>
                <a:gd name="connsiteY475" fmla="*/ 3255645 h 3374993"/>
                <a:gd name="connsiteX476" fmla="*/ 450151 w 4118324"/>
                <a:gd name="connsiteY476" fmla="*/ 3261550 h 3374993"/>
                <a:gd name="connsiteX477" fmla="*/ 451675 w 4118324"/>
                <a:gd name="connsiteY477" fmla="*/ 3263265 h 3374993"/>
                <a:gd name="connsiteX478" fmla="*/ 456819 w 4118324"/>
                <a:gd name="connsiteY478" fmla="*/ 3272981 h 3374993"/>
                <a:gd name="connsiteX479" fmla="*/ 470821 w 4118324"/>
                <a:gd name="connsiteY479" fmla="*/ 3274504 h 3374993"/>
                <a:gd name="connsiteX480" fmla="*/ 473678 w 4118324"/>
                <a:gd name="connsiteY480" fmla="*/ 3275076 h 3374993"/>
                <a:gd name="connsiteX481" fmla="*/ 475869 w 4118324"/>
                <a:gd name="connsiteY481" fmla="*/ 3272600 h 3374993"/>
                <a:gd name="connsiteX482" fmla="*/ 464249 w 4118324"/>
                <a:gd name="connsiteY482" fmla="*/ 3258407 h 3374993"/>
                <a:gd name="connsiteX483" fmla="*/ 460915 w 4118324"/>
                <a:gd name="connsiteY483" fmla="*/ 3255645 h 3374993"/>
                <a:gd name="connsiteX484" fmla="*/ 397764 w 4118324"/>
                <a:gd name="connsiteY484" fmla="*/ 3233261 h 3374993"/>
                <a:gd name="connsiteX485" fmla="*/ 391668 w 4118324"/>
                <a:gd name="connsiteY485" fmla="*/ 3237453 h 3374993"/>
                <a:gd name="connsiteX486" fmla="*/ 389573 w 4118324"/>
                <a:gd name="connsiteY486" fmla="*/ 3240595 h 3374993"/>
                <a:gd name="connsiteX487" fmla="*/ 403098 w 4118324"/>
                <a:gd name="connsiteY487" fmla="*/ 3248406 h 3374993"/>
                <a:gd name="connsiteX488" fmla="*/ 407861 w 4118324"/>
                <a:gd name="connsiteY488" fmla="*/ 3244120 h 3374993"/>
                <a:gd name="connsiteX489" fmla="*/ 407003 w 4118324"/>
                <a:gd name="connsiteY489" fmla="*/ 3234118 h 3374993"/>
                <a:gd name="connsiteX490" fmla="*/ 397764 w 4118324"/>
                <a:gd name="connsiteY490" fmla="*/ 3233261 h 337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</a:cxnLst>
              <a:rect l="l" t="t" r="r" b="b"/>
              <a:pathLst>
                <a:path w="4118324" h="3374993">
                  <a:moveTo>
                    <a:pt x="1565053" y="1513904"/>
                  </a:moveTo>
                  <a:lnTo>
                    <a:pt x="1565053" y="1513904"/>
                  </a:lnTo>
                  <a:lnTo>
                    <a:pt x="1542955" y="1487614"/>
                  </a:lnTo>
                  <a:lnTo>
                    <a:pt x="1507522" y="1465136"/>
                  </a:lnTo>
                  <a:lnTo>
                    <a:pt x="1496187" y="1402747"/>
                  </a:lnTo>
                  <a:lnTo>
                    <a:pt x="1444371" y="1343597"/>
                  </a:lnTo>
                  <a:lnTo>
                    <a:pt x="1422749" y="1272826"/>
                  </a:lnTo>
                  <a:lnTo>
                    <a:pt x="1384173" y="1267873"/>
                  </a:lnTo>
                  <a:lnTo>
                    <a:pt x="1320356" y="1265968"/>
                  </a:lnTo>
                  <a:lnTo>
                    <a:pt x="1273302" y="1243965"/>
                  </a:lnTo>
                  <a:lnTo>
                    <a:pt x="1190244" y="1163098"/>
                  </a:lnTo>
                  <a:lnTo>
                    <a:pt x="1151763" y="1148048"/>
                  </a:lnTo>
                  <a:lnTo>
                    <a:pt x="1081469" y="1119473"/>
                  </a:lnTo>
                  <a:lnTo>
                    <a:pt x="1025843" y="1126331"/>
                  </a:lnTo>
                  <a:lnTo>
                    <a:pt x="946880" y="1089184"/>
                  </a:lnTo>
                  <a:lnTo>
                    <a:pt x="899160" y="1054322"/>
                  </a:lnTo>
                  <a:lnTo>
                    <a:pt x="854583" y="1071658"/>
                  </a:lnTo>
                  <a:lnTo>
                    <a:pt x="862870" y="1127950"/>
                  </a:lnTo>
                  <a:lnTo>
                    <a:pt x="840677" y="1133094"/>
                  </a:lnTo>
                  <a:lnTo>
                    <a:pt x="794195" y="1149763"/>
                  </a:lnTo>
                  <a:lnTo>
                    <a:pt x="758857" y="1176433"/>
                  </a:lnTo>
                  <a:lnTo>
                    <a:pt x="714375" y="1193102"/>
                  </a:lnTo>
                  <a:lnTo>
                    <a:pt x="708660" y="1146620"/>
                  </a:lnTo>
                  <a:lnTo>
                    <a:pt x="726758" y="1067372"/>
                  </a:lnTo>
                  <a:lnTo>
                    <a:pt x="769430" y="1042035"/>
                  </a:lnTo>
                  <a:lnTo>
                    <a:pt x="758381" y="1021175"/>
                  </a:lnTo>
                  <a:lnTo>
                    <a:pt x="707136" y="1067276"/>
                  </a:lnTo>
                  <a:lnTo>
                    <a:pt x="679704" y="1121283"/>
                  </a:lnTo>
                  <a:lnTo>
                    <a:pt x="621792" y="1177862"/>
                  </a:lnTo>
                  <a:lnTo>
                    <a:pt x="651224" y="1215771"/>
                  </a:lnTo>
                  <a:lnTo>
                    <a:pt x="613220" y="1270921"/>
                  </a:lnTo>
                  <a:lnTo>
                    <a:pt x="570071" y="1302544"/>
                  </a:lnTo>
                  <a:lnTo>
                    <a:pt x="529876" y="1325308"/>
                  </a:lnTo>
                  <a:lnTo>
                    <a:pt x="519970" y="1358074"/>
                  </a:lnTo>
                  <a:lnTo>
                    <a:pt x="457295" y="1395794"/>
                  </a:lnTo>
                  <a:lnTo>
                    <a:pt x="444627" y="1429607"/>
                  </a:lnTo>
                  <a:lnTo>
                    <a:pt x="397669" y="1460087"/>
                  </a:lnTo>
                  <a:lnTo>
                    <a:pt x="370142" y="1454658"/>
                  </a:lnTo>
                  <a:lnTo>
                    <a:pt x="332613" y="1474375"/>
                  </a:lnTo>
                  <a:lnTo>
                    <a:pt x="291846" y="1498282"/>
                  </a:lnTo>
                  <a:lnTo>
                    <a:pt x="258413" y="1521619"/>
                  </a:lnTo>
                  <a:lnTo>
                    <a:pt x="189452" y="1541336"/>
                  </a:lnTo>
                  <a:lnTo>
                    <a:pt x="183071" y="1529906"/>
                  </a:lnTo>
                  <a:lnTo>
                    <a:pt x="226981" y="1497425"/>
                  </a:lnTo>
                  <a:lnTo>
                    <a:pt x="266319" y="1475708"/>
                  </a:lnTo>
                  <a:lnTo>
                    <a:pt x="309182" y="1436846"/>
                  </a:lnTo>
                  <a:lnTo>
                    <a:pt x="358997" y="1428750"/>
                  </a:lnTo>
                  <a:lnTo>
                    <a:pt x="378809" y="1399223"/>
                  </a:lnTo>
                  <a:lnTo>
                    <a:pt x="434435" y="1355503"/>
                  </a:lnTo>
                  <a:lnTo>
                    <a:pt x="443389" y="1340739"/>
                  </a:lnTo>
                  <a:lnTo>
                    <a:pt x="473012" y="1314450"/>
                  </a:lnTo>
                  <a:lnTo>
                    <a:pt x="479965" y="1257109"/>
                  </a:lnTo>
                  <a:lnTo>
                    <a:pt x="500348" y="1211675"/>
                  </a:lnTo>
                  <a:lnTo>
                    <a:pt x="454057" y="1235107"/>
                  </a:lnTo>
                  <a:lnTo>
                    <a:pt x="441103" y="1221867"/>
                  </a:lnTo>
                  <a:lnTo>
                    <a:pt x="419386" y="1249871"/>
                  </a:lnTo>
                  <a:lnTo>
                    <a:pt x="393192" y="1210723"/>
                  </a:lnTo>
                  <a:lnTo>
                    <a:pt x="382334" y="1238440"/>
                  </a:lnTo>
                  <a:lnTo>
                    <a:pt x="367284" y="1199864"/>
                  </a:lnTo>
                  <a:lnTo>
                    <a:pt x="327089" y="1230916"/>
                  </a:lnTo>
                  <a:lnTo>
                    <a:pt x="302419" y="1230821"/>
                  </a:lnTo>
                  <a:lnTo>
                    <a:pt x="298990" y="1184529"/>
                  </a:lnTo>
                  <a:lnTo>
                    <a:pt x="306229" y="1155573"/>
                  </a:lnTo>
                  <a:lnTo>
                    <a:pt x="280321" y="1127189"/>
                  </a:lnTo>
                  <a:lnTo>
                    <a:pt x="228124" y="1142524"/>
                  </a:lnTo>
                  <a:lnTo>
                    <a:pt x="194215" y="1104805"/>
                  </a:lnTo>
                  <a:lnTo>
                    <a:pt x="166783" y="1085374"/>
                  </a:lnTo>
                  <a:lnTo>
                    <a:pt x="166688" y="1038892"/>
                  </a:lnTo>
                  <a:lnTo>
                    <a:pt x="135731" y="1003363"/>
                  </a:lnTo>
                  <a:lnTo>
                    <a:pt x="151257" y="954596"/>
                  </a:lnTo>
                  <a:lnTo>
                    <a:pt x="184023" y="906304"/>
                  </a:lnTo>
                  <a:lnTo>
                    <a:pt x="198311" y="861155"/>
                  </a:lnTo>
                  <a:lnTo>
                    <a:pt x="230791" y="854678"/>
                  </a:lnTo>
                  <a:lnTo>
                    <a:pt x="258318" y="868871"/>
                  </a:lnTo>
                  <a:lnTo>
                    <a:pt x="290703" y="825817"/>
                  </a:lnTo>
                  <a:lnTo>
                    <a:pt x="319850" y="833533"/>
                  </a:lnTo>
                  <a:lnTo>
                    <a:pt x="350425" y="805529"/>
                  </a:lnTo>
                  <a:lnTo>
                    <a:pt x="342995" y="763714"/>
                  </a:lnTo>
                  <a:lnTo>
                    <a:pt x="320516" y="747046"/>
                  </a:lnTo>
                  <a:lnTo>
                    <a:pt x="350234" y="710946"/>
                  </a:lnTo>
                  <a:lnTo>
                    <a:pt x="325565" y="711994"/>
                  </a:lnTo>
                  <a:lnTo>
                    <a:pt x="282988" y="732377"/>
                  </a:lnTo>
                  <a:lnTo>
                    <a:pt x="270796" y="752951"/>
                  </a:lnTo>
                  <a:lnTo>
                    <a:pt x="239078" y="732472"/>
                  </a:lnTo>
                  <a:lnTo>
                    <a:pt x="182309" y="742950"/>
                  </a:lnTo>
                  <a:lnTo>
                    <a:pt x="123444" y="720566"/>
                  </a:lnTo>
                  <a:lnTo>
                    <a:pt x="106585" y="682562"/>
                  </a:lnTo>
                  <a:lnTo>
                    <a:pt x="55721" y="626650"/>
                  </a:lnTo>
                  <a:lnTo>
                    <a:pt x="112205" y="585597"/>
                  </a:lnTo>
                  <a:lnTo>
                    <a:pt x="201835" y="536829"/>
                  </a:lnTo>
                  <a:lnTo>
                    <a:pt x="234887" y="536829"/>
                  </a:lnTo>
                  <a:lnTo>
                    <a:pt x="229457" y="586740"/>
                  </a:lnTo>
                  <a:lnTo>
                    <a:pt x="314230" y="582930"/>
                  </a:lnTo>
                  <a:lnTo>
                    <a:pt x="281654" y="520732"/>
                  </a:lnTo>
                  <a:lnTo>
                    <a:pt x="232219" y="481774"/>
                  </a:lnTo>
                  <a:lnTo>
                    <a:pt x="203644" y="429673"/>
                  </a:lnTo>
                  <a:lnTo>
                    <a:pt x="165068" y="384334"/>
                  </a:lnTo>
                  <a:lnTo>
                    <a:pt x="109919" y="350139"/>
                  </a:lnTo>
                  <a:lnTo>
                    <a:pt x="132398" y="292417"/>
                  </a:lnTo>
                  <a:lnTo>
                    <a:pt x="203644" y="288798"/>
                  </a:lnTo>
                  <a:lnTo>
                    <a:pt x="254318" y="237458"/>
                  </a:lnTo>
                  <a:lnTo>
                    <a:pt x="263843" y="181356"/>
                  </a:lnTo>
                  <a:lnTo>
                    <a:pt x="304895" y="125349"/>
                  </a:lnTo>
                  <a:lnTo>
                    <a:pt x="344043" y="111633"/>
                  </a:lnTo>
                  <a:lnTo>
                    <a:pt x="420148" y="57817"/>
                  </a:lnTo>
                  <a:lnTo>
                    <a:pt x="457105" y="66008"/>
                  </a:lnTo>
                  <a:lnTo>
                    <a:pt x="518922" y="0"/>
                  </a:lnTo>
                  <a:lnTo>
                    <a:pt x="579692" y="26194"/>
                  </a:lnTo>
                  <a:lnTo>
                    <a:pt x="608743" y="81629"/>
                  </a:lnTo>
                  <a:lnTo>
                    <a:pt x="626555" y="58007"/>
                  </a:lnTo>
                  <a:lnTo>
                    <a:pt x="694468" y="65341"/>
                  </a:lnTo>
                  <a:lnTo>
                    <a:pt x="692087" y="93250"/>
                  </a:lnTo>
                  <a:lnTo>
                    <a:pt x="753523" y="113729"/>
                  </a:lnTo>
                  <a:lnTo>
                    <a:pt x="794480" y="101727"/>
                  </a:lnTo>
                  <a:lnTo>
                    <a:pt x="879158" y="139255"/>
                  </a:lnTo>
                  <a:lnTo>
                    <a:pt x="956405" y="150400"/>
                  </a:lnTo>
                  <a:lnTo>
                    <a:pt x="987362" y="165735"/>
                  </a:lnTo>
                  <a:lnTo>
                    <a:pt x="1040797" y="146590"/>
                  </a:lnTo>
                  <a:lnTo>
                    <a:pt x="1101757" y="181832"/>
                  </a:lnTo>
                  <a:lnTo>
                    <a:pt x="1145381" y="198120"/>
                  </a:lnTo>
                  <a:lnTo>
                    <a:pt x="1145096" y="594170"/>
                  </a:lnTo>
                  <a:lnTo>
                    <a:pt x="1144905" y="1101757"/>
                  </a:lnTo>
                  <a:lnTo>
                    <a:pt x="1184434" y="1104138"/>
                  </a:lnTo>
                  <a:lnTo>
                    <a:pt x="1223582" y="1126427"/>
                  </a:lnTo>
                  <a:lnTo>
                    <a:pt x="1251585" y="1161288"/>
                  </a:lnTo>
                  <a:lnTo>
                    <a:pt x="1287304" y="1212818"/>
                  </a:lnTo>
                  <a:lnTo>
                    <a:pt x="1326356" y="1169098"/>
                  </a:lnTo>
                  <a:lnTo>
                    <a:pt x="1366647" y="1143381"/>
                  </a:lnTo>
                  <a:lnTo>
                    <a:pt x="1387983" y="1184243"/>
                  </a:lnTo>
                  <a:lnTo>
                    <a:pt x="1415034" y="1216152"/>
                  </a:lnTo>
                  <a:lnTo>
                    <a:pt x="1451801" y="1250918"/>
                  </a:lnTo>
                  <a:lnTo>
                    <a:pt x="1476947" y="1305306"/>
                  </a:lnTo>
                  <a:lnTo>
                    <a:pt x="1517999" y="1389507"/>
                  </a:lnTo>
                  <a:lnTo>
                    <a:pt x="1586293" y="1435417"/>
                  </a:lnTo>
                  <a:lnTo>
                    <a:pt x="1587437" y="1480185"/>
                  </a:lnTo>
                  <a:lnTo>
                    <a:pt x="1565053" y="1513904"/>
                  </a:lnTo>
                  <a:close/>
                  <a:moveTo>
                    <a:pt x="4085368" y="2007203"/>
                  </a:moveTo>
                  <a:lnTo>
                    <a:pt x="4067556" y="1990154"/>
                  </a:lnTo>
                  <a:lnTo>
                    <a:pt x="4040600" y="2000155"/>
                  </a:lnTo>
                  <a:lnTo>
                    <a:pt x="4027265" y="1984629"/>
                  </a:lnTo>
                  <a:lnTo>
                    <a:pt x="3996595" y="2029015"/>
                  </a:lnTo>
                  <a:lnTo>
                    <a:pt x="3984308" y="2074069"/>
                  </a:lnTo>
                  <a:lnTo>
                    <a:pt x="3970020" y="2100167"/>
                  </a:lnTo>
                  <a:lnTo>
                    <a:pt x="3952970" y="2109025"/>
                  </a:lnTo>
                  <a:lnTo>
                    <a:pt x="3940112" y="2111883"/>
                  </a:lnTo>
                  <a:lnTo>
                    <a:pt x="3936111" y="2125885"/>
                  </a:lnTo>
                  <a:lnTo>
                    <a:pt x="3862102" y="2125885"/>
                  </a:lnTo>
                  <a:lnTo>
                    <a:pt x="3801047" y="2126266"/>
                  </a:lnTo>
                  <a:lnTo>
                    <a:pt x="3782949" y="2136648"/>
                  </a:lnTo>
                  <a:lnTo>
                    <a:pt x="3741801" y="2175796"/>
                  </a:lnTo>
                  <a:lnTo>
                    <a:pt x="3745897" y="2183606"/>
                  </a:lnTo>
                  <a:lnTo>
                    <a:pt x="3748278" y="2205228"/>
                  </a:lnTo>
                  <a:lnTo>
                    <a:pt x="3718179" y="2223421"/>
                  </a:lnTo>
                  <a:lnTo>
                    <a:pt x="3685318" y="2218849"/>
                  </a:lnTo>
                  <a:lnTo>
                    <a:pt x="3653790" y="2216753"/>
                  </a:lnTo>
                  <a:lnTo>
                    <a:pt x="3634740" y="2223040"/>
                  </a:lnTo>
                  <a:lnTo>
                    <a:pt x="3638264" y="2239518"/>
                  </a:lnTo>
                  <a:lnTo>
                    <a:pt x="3638264" y="2239518"/>
                  </a:lnTo>
                  <a:lnTo>
                    <a:pt x="3639026" y="2244852"/>
                  </a:lnTo>
                  <a:lnTo>
                    <a:pt x="3604451" y="2277332"/>
                  </a:lnTo>
                  <a:lnTo>
                    <a:pt x="3574161" y="2292953"/>
                  </a:lnTo>
                  <a:lnTo>
                    <a:pt x="3553492" y="2300192"/>
                  </a:lnTo>
                  <a:lnTo>
                    <a:pt x="3529679" y="2315051"/>
                  </a:lnTo>
                  <a:lnTo>
                    <a:pt x="3500628" y="2322195"/>
                  </a:lnTo>
                  <a:lnTo>
                    <a:pt x="3480626" y="2319433"/>
                  </a:lnTo>
                  <a:lnTo>
                    <a:pt x="3455861" y="2308384"/>
                  </a:lnTo>
                  <a:lnTo>
                    <a:pt x="3469672" y="2287619"/>
                  </a:lnTo>
                  <a:lnTo>
                    <a:pt x="3478530" y="2268665"/>
                  </a:lnTo>
                  <a:lnTo>
                    <a:pt x="3497390" y="2238756"/>
                  </a:lnTo>
                  <a:lnTo>
                    <a:pt x="3495389" y="2216277"/>
                  </a:lnTo>
                  <a:lnTo>
                    <a:pt x="3488150" y="2184178"/>
                  </a:lnTo>
                  <a:lnTo>
                    <a:pt x="3473291" y="2178653"/>
                  </a:lnTo>
                  <a:lnTo>
                    <a:pt x="3448431" y="2203037"/>
                  </a:lnTo>
                  <a:lnTo>
                    <a:pt x="3440430" y="2202561"/>
                  </a:lnTo>
                  <a:lnTo>
                    <a:pt x="3438335" y="2188655"/>
                  </a:lnTo>
                  <a:lnTo>
                    <a:pt x="3460433" y="2166366"/>
                  </a:lnTo>
                  <a:lnTo>
                    <a:pt x="3464147" y="2140744"/>
                  </a:lnTo>
                  <a:lnTo>
                    <a:pt x="3460909" y="2115026"/>
                  </a:lnTo>
                  <a:lnTo>
                    <a:pt x="3431191" y="2092833"/>
                  </a:lnTo>
                  <a:lnTo>
                    <a:pt x="3397091" y="2081403"/>
                  </a:lnTo>
                  <a:lnTo>
                    <a:pt x="3391472" y="2103120"/>
                  </a:lnTo>
                  <a:lnTo>
                    <a:pt x="3382613" y="2108930"/>
                  </a:lnTo>
                  <a:lnTo>
                    <a:pt x="3375470" y="2136934"/>
                  </a:lnTo>
                  <a:lnTo>
                    <a:pt x="3371755" y="2117979"/>
                  </a:lnTo>
                  <a:lnTo>
                    <a:pt x="3355658" y="2131505"/>
                  </a:lnTo>
                  <a:lnTo>
                    <a:pt x="3345656" y="2150459"/>
                  </a:lnTo>
                  <a:lnTo>
                    <a:pt x="3335179" y="2177891"/>
                  </a:lnTo>
                  <a:lnTo>
                    <a:pt x="3333179" y="2201418"/>
                  </a:lnTo>
                  <a:lnTo>
                    <a:pt x="3346514" y="2235422"/>
                  </a:lnTo>
                  <a:lnTo>
                    <a:pt x="3345371" y="2271332"/>
                  </a:lnTo>
                  <a:lnTo>
                    <a:pt x="3329083" y="2297621"/>
                  </a:lnTo>
                  <a:lnTo>
                    <a:pt x="3320987" y="2305050"/>
                  </a:lnTo>
                  <a:lnTo>
                    <a:pt x="3310128" y="2310956"/>
                  </a:lnTo>
                  <a:lnTo>
                    <a:pt x="3296507" y="2311241"/>
                  </a:lnTo>
                  <a:lnTo>
                    <a:pt x="3292793" y="2307622"/>
                  </a:lnTo>
                  <a:lnTo>
                    <a:pt x="3281934" y="2279333"/>
                  </a:lnTo>
                  <a:lnTo>
                    <a:pt x="3281648" y="2265236"/>
                  </a:lnTo>
                  <a:lnTo>
                    <a:pt x="3282696" y="2251805"/>
                  </a:lnTo>
                  <a:lnTo>
                    <a:pt x="3277648" y="2225040"/>
                  </a:lnTo>
                  <a:lnTo>
                    <a:pt x="3285268" y="2193798"/>
                  </a:lnTo>
                  <a:lnTo>
                    <a:pt x="3294316" y="2154936"/>
                  </a:lnTo>
                  <a:lnTo>
                    <a:pt x="3315176" y="2111502"/>
                  </a:lnTo>
                  <a:lnTo>
                    <a:pt x="3309176" y="2111692"/>
                  </a:lnTo>
                  <a:lnTo>
                    <a:pt x="3279648" y="2148078"/>
                  </a:lnTo>
                  <a:lnTo>
                    <a:pt x="3274219" y="2141411"/>
                  </a:lnTo>
                  <a:lnTo>
                    <a:pt x="3289935" y="2121027"/>
                  </a:lnTo>
                  <a:lnTo>
                    <a:pt x="3313843" y="2084165"/>
                  </a:lnTo>
                  <a:lnTo>
                    <a:pt x="3341180" y="2079022"/>
                  </a:lnTo>
                  <a:lnTo>
                    <a:pt x="3372517" y="2067497"/>
                  </a:lnTo>
                  <a:lnTo>
                    <a:pt x="3404140" y="2073592"/>
                  </a:lnTo>
                  <a:lnTo>
                    <a:pt x="3405473" y="2073878"/>
                  </a:lnTo>
                  <a:lnTo>
                    <a:pt x="3440811" y="2068639"/>
                  </a:lnTo>
                  <a:lnTo>
                    <a:pt x="3420809" y="2045589"/>
                  </a:lnTo>
                  <a:lnTo>
                    <a:pt x="3410045" y="2043779"/>
                  </a:lnTo>
                  <a:lnTo>
                    <a:pt x="3397758" y="2041398"/>
                  </a:lnTo>
                  <a:lnTo>
                    <a:pt x="3389281" y="2025110"/>
                  </a:lnTo>
                  <a:lnTo>
                    <a:pt x="3349847" y="2030254"/>
                  </a:lnTo>
                  <a:lnTo>
                    <a:pt x="3314224" y="2043208"/>
                  </a:lnTo>
                  <a:lnTo>
                    <a:pt x="3285935" y="2021014"/>
                  </a:lnTo>
                  <a:lnTo>
                    <a:pt x="3263170" y="2013585"/>
                  </a:lnTo>
                  <a:lnTo>
                    <a:pt x="3276124" y="1982533"/>
                  </a:lnTo>
                  <a:lnTo>
                    <a:pt x="3240691" y="2002060"/>
                  </a:lnTo>
                  <a:lnTo>
                    <a:pt x="3208496" y="2021110"/>
                  </a:lnTo>
                  <a:lnTo>
                    <a:pt x="3177445" y="2035969"/>
                  </a:lnTo>
                  <a:lnTo>
                    <a:pt x="3152775" y="2015871"/>
                  </a:lnTo>
                  <a:lnTo>
                    <a:pt x="3112580" y="2028063"/>
                  </a:lnTo>
                  <a:lnTo>
                    <a:pt x="3112675" y="2019490"/>
                  </a:lnTo>
                  <a:lnTo>
                    <a:pt x="3139916" y="1994725"/>
                  </a:lnTo>
                  <a:lnTo>
                    <a:pt x="3168396" y="1971008"/>
                  </a:lnTo>
                  <a:lnTo>
                    <a:pt x="3209354" y="1951291"/>
                  </a:lnTo>
                  <a:lnTo>
                    <a:pt x="3159919" y="1935671"/>
                  </a:lnTo>
                  <a:lnTo>
                    <a:pt x="3127343" y="1943481"/>
                  </a:lnTo>
                  <a:lnTo>
                    <a:pt x="3088386" y="1924812"/>
                  </a:lnTo>
                  <a:lnTo>
                    <a:pt x="3047333" y="1915192"/>
                  </a:lnTo>
                  <a:lnTo>
                    <a:pt x="3019330" y="1911477"/>
                  </a:lnTo>
                  <a:lnTo>
                    <a:pt x="3006852" y="1901190"/>
                  </a:lnTo>
                  <a:lnTo>
                    <a:pt x="2999708" y="1867567"/>
                  </a:lnTo>
                  <a:lnTo>
                    <a:pt x="2986088" y="1867853"/>
                  </a:lnTo>
                  <a:lnTo>
                    <a:pt x="2985992" y="1891379"/>
                  </a:lnTo>
                  <a:lnTo>
                    <a:pt x="2902839" y="1891379"/>
                  </a:lnTo>
                  <a:lnTo>
                    <a:pt x="2765393" y="1891379"/>
                  </a:lnTo>
                  <a:lnTo>
                    <a:pt x="2628900" y="1891379"/>
                  </a:lnTo>
                  <a:lnTo>
                    <a:pt x="2508314" y="1891379"/>
                  </a:lnTo>
                  <a:lnTo>
                    <a:pt x="2387918" y="1891379"/>
                  </a:lnTo>
                  <a:lnTo>
                    <a:pt x="2269427" y="1891379"/>
                  </a:lnTo>
                  <a:lnTo>
                    <a:pt x="2147030" y="1891379"/>
                  </a:lnTo>
                  <a:lnTo>
                    <a:pt x="2107597" y="1891379"/>
                  </a:lnTo>
                  <a:lnTo>
                    <a:pt x="1988344" y="1891379"/>
                  </a:lnTo>
                  <a:lnTo>
                    <a:pt x="1874234" y="1891379"/>
                  </a:lnTo>
                  <a:lnTo>
                    <a:pt x="1887855" y="1941005"/>
                  </a:lnTo>
                  <a:lnTo>
                    <a:pt x="1894237" y="1989868"/>
                  </a:lnTo>
                  <a:lnTo>
                    <a:pt x="1884331" y="2005394"/>
                  </a:lnTo>
                  <a:lnTo>
                    <a:pt x="1862900" y="1949387"/>
                  </a:lnTo>
                  <a:lnTo>
                    <a:pt x="1804797" y="1929003"/>
                  </a:lnTo>
                  <a:lnTo>
                    <a:pt x="1799939" y="1940719"/>
                  </a:lnTo>
                  <a:lnTo>
                    <a:pt x="1811655" y="1968437"/>
                  </a:lnTo>
                  <a:lnTo>
                    <a:pt x="1824323" y="2018919"/>
                  </a:lnTo>
                  <a:lnTo>
                    <a:pt x="1831562" y="2096548"/>
                  </a:lnTo>
                  <a:lnTo>
                    <a:pt x="1826705" y="2147983"/>
                  </a:lnTo>
                  <a:lnTo>
                    <a:pt x="1821847" y="2198656"/>
                  </a:lnTo>
                  <a:lnTo>
                    <a:pt x="1806131" y="2250472"/>
                  </a:lnTo>
                  <a:lnTo>
                    <a:pt x="1818989" y="2292001"/>
                  </a:lnTo>
                  <a:lnTo>
                    <a:pt x="1820418" y="2337911"/>
                  </a:lnTo>
                  <a:lnTo>
                    <a:pt x="1811655" y="2381631"/>
                  </a:lnTo>
                  <a:lnTo>
                    <a:pt x="1833086" y="2410206"/>
                  </a:lnTo>
                  <a:lnTo>
                    <a:pt x="1838611" y="2452402"/>
                  </a:lnTo>
                  <a:lnTo>
                    <a:pt x="1869662" y="2495264"/>
                  </a:lnTo>
                  <a:lnTo>
                    <a:pt x="1887379" y="2512028"/>
                  </a:lnTo>
                  <a:lnTo>
                    <a:pt x="1885950" y="2523744"/>
                  </a:lnTo>
                  <a:lnTo>
                    <a:pt x="1919383" y="2593277"/>
                  </a:lnTo>
                  <a:lnTo>
                    <a:pt x="1958340" y="2642711"/>
                  </a:lnTo>
                  <a:lnTo>
                    <a:pt x="1963198" y="2669477"/>
                  </a:lnTo>
                  <a:lnTo>
                    <a:pt x="1973485" y="2677287"/>
                  </a:lnTo>
                  <a:lnTo>
                    <a:pt x="2010823" y="2682050"/>
                  </a:lnTo>
                  <a:lnTo>
                    <a:pt x="2025206" y="2695099"/>
                  </a:lnTo>
                  <a:lnTo>
                    <a:pt x="2047780" y="2697480"/>
                  </a:lnTo>
                  <a:lnTo>
                    <a:pt x="2052161" y="2711292"/>
                  </a:lnTo>
                  <a:lnTo>
                    <a:pt x="2070926" y="2717006"/>
                  </a:lnTo>
                  <a:lnTo>
                    <a:pt x="2096929" y="2744534"/>
                  </a:lnTo>
                  <a:lnTo>
                    <a:pt x="2103692" y="2768822"/>
                  </a:lnTo>
                  <a:lnTo>
                    <a:pt x="2149316" y="2765203"/>
                  </a:lnTo>
                  <a:lnTo>
                    <a:pt x="2200370" y="2760060"/>
                  </a:lnTo>
                  <a:lnTo>
                    <a:pt x="2196560" y="2769299"/>
                  </a:lnTo>
                  <a:lnTo>
                    <a:pt x="2257235" y="2792254"/>
                  </a:lnTo>
                  <a:lnTo>
                    <a:pt x="2348865" y="2825306"/>
                  </a:lnTo>
                  <a:lnTo>
                    <a:pt x="2428780" y="2825020"/>
                  </a:lnTo>
                  <a:lnTo>
                    <a:pt x="2460593" y="2825020"/>
                  </a:lnTo>
                  <a:lnTo>
                    <a:pt x="2460689" y="2805684"/>
                  </a:lnTo>
                  <a:lnTo>
                    <a:pt x="2530221" y="2805684"/>
                  </a:lnTo>
                  <a:lnTo>
                    <a:pt x="2544890" y="2822353"/>
                  </a:lnTo>
                  <a:lnTo>
                    <a:pt x="2565464" y="2837116"/>
                  </a:lnTo>
                  <a:lnTo>
                    <a:pt x="2589371" y="2857595"/>
                  </a:lnTo>
                  <a:lnTo>
                    <a:pt x="2602706" y="2881789"/>
                  </a:lnTo>
                  <a:lnTo>
                    <a:pt x="2612708" y="2907126"/>
                  </a:lnTo>
                  <a:lnTo>
                    <a:pt x="2633472" y="2920936"/>
                  </a:lnTo>
                  <a:lnTo>
                    <a:pt x="2666810" y="2934652"/>
                  </a:lnTo>
                  <a:lnTo>
                    <a:pt x="2692146" y="2898458"/>
                  </a:lnTo>
                  <a:lnTo>
                    <a:pt x="2725007" y="2897601"/>
                  </a:lnTo>
                  <a:lnTo>
                    <a:pt x="2753297" y="2915888"/>
                  </a:lnTo>
                  <a:lnTo>
                    <a:pt x="2773490" y="2947130"/>
                  </a:lnTo>
                  <a:lnTo>
                    <a:pt x="2787396" y="2973801"/>
                  </a:lnTo>
                  <a:lnTo>
                    <a:pt x="2811113" y="2999518"/>
                  </a:lnTo>
                  <a:lnTo>
                    <a:pt x="2819972" y="3030951"/>
                  </a:lnTo>
                  <a:lnTo>
                    <a:pt x="2831211" y="3051905"/>
                  </a:lnTo>
                  <a:lnTo>
                    <a:pt x="2862548" y="3065716"/>
                  </a:lnTo>
                  <a:lnTo>
                    <a:pt x="2891028" y="3075528"/>
                  </a:lnTo>
                  <a:lnTo>
                    <a:pt x="2906649" y="3074194"/>
                  </a:lnTo>
                  <a:lnTo>
                    <a:pt x="2899029" y="3059049"/>
                  </a:lnTo>
                  <a:lnTo>
                    <a:pt x="2897029" y="3037618"/>
                  </a:lnTo>
                  <a:lnTo>
                    <a:pt x="2897410" y="3006661"/>
                  </a:lnTo>
                  <a:lnTo>
                    <a:pt x="2906649" y="2986373"/>
                  </a:lnTo>
                  <a:lnTo>
                    <a:pt x="2928557" y="2964752"/>
                  </a:lnTo>
                  <a:lnTo>
                    <a:pt x="2968466" y="2945130"/>
                  </a:lnTo>
                  <a:lnTo>
                    <a:pt x="3005042" y="2911221"/>
                  </a:lnTo>
                  <a:lnTo>
                    <a:pt x="3038856" y="2900458"/>
                  </a:lnTo>
                  <a:lnTo>
                    <a:pt x="3063812" y="2897219"/>
                  </a:lnTo>
                  <a:lnTo>
                    <a:pt x="3093053" y="2907887"/>
                  </a:lnTo>
                  <a:lnTo>
                    <a:pt x="3128105" y="2902172"/>
                  </a:lnTo>
                  <a:lnTo>
                    <a:pt x="3158109" y="2926366"/>
                  </a:lnTo>
                  <a:lnTo>
                    <a:pt x="3187256" y="2927795"/>
                  </a:lnTo>
                  <a:lnTo>
                    <a:pt x="3202305" y="2919127"/>
                  </a:lnTo>
                  <a:lnTo>
                    <a:pt x="3217259" y="2925890"/>
                  </a:lnTo>
                  <a:lnTo>
                    <a:pt x="3224879" y="2919889"/>
                  </a:lnTo>
                  <a:lnTo>
                    <a:pt x="3216402" y="2910840"/>
                  </a:lnTo>
                  <a:lnTo>
                    <a:pt x="3217069" y="2892171"/>
                  </a:lnTo>
                  <a:lnTo>
                    <a:pt x="3209830" y="2879884"/>
                  </a:lnTo>
                  <a:lnTo>
                    <a:pt x="3226403" y="2872645"/>
                  </a:lnTo>
                  <a:lnTo>
                    <a:pt x="3257074" y="2869406"/>
                  </a:lnTo>
                  <a:lnTo>
                    <a:pt x="3292697" y="2874550"/>
                  </a:lnTo>
                  <a:lnTo>
                    <a:pt x="3338132" y="2868740"/>
                  </a:lnTo>
                  <a:lnTo>
                    <a:pt x="3363278" y="2880170"/>
                  </a:lnTo>
                  <a:lnTo>
                    <a:pt x="3382804" y="2901696"/>
                  </a:lnTo>
                  <a:lnTo>
                    <a:pt x="3390043" y="2903982"/>
                  </a:lnTo>
                  <a:lnTo>
                    <a:pt x="3430524" y="2883027"/>
                  </a:lnTo>
                  <a:lnTo>
                    <a:pt x="3446240" y="2890075"/>
                  </a:lnTo>
                  <a:lnTo>
                    <a:pt x="3477578" y="2928461"/>
                  </a:lnTo>
                  <a:lnTo>
                    <a:pt x="3488817" y="2953512"/>
                  </a:lnTo>
                  <a:lnTo>
                    <a:pt x="3480530" y="2983611"/>
                  </a:lnTo>
                  <a:lnTo>
                    <a:pt x="3486531" y="3001232"/>
                  </a:lnTo>
                  <a:lnTo>
                    <a:pt x="3505200" y="3035618"/>
                  </a:lnTo>
                  <a:lnTo>
                    <a:pt x="3526441" y="3073908"/>
                  </a:lnTo>
                  <a:lnTo>
                    <a:pt x="3541681" y="3084100"/>
                  </a:lnTo>
                  <a:lnTo>
                    <a:pt x="3547967" y="3103531"/>
                  </a:lnTo>
                  <a:lnTo>
                    <a:pt x="3567779" y="3108865"/>
                  </a:lnTo>
                  <a:lnTo>
                    <a:pt x="3579781" y="3103245"/>
                  </a:lnTo>
                  <a:lnTo>
                    <a:pt x="3589782" y="3076194"/>
                  </a:lnTo>
                  <a:lnTo>
                    <a:pt x="3591497" y="3058859"/>
                  </a:lnTo>
                  <a:lnTo>
                    <a:pt x="3592735" y="3028759"/>
                  </a:lnTo>
                  <a:lnTo>
                    <a:pt x="3573685" y="2976563"/>
                  </a:lnTo>
                  <a:lnTo>
                    <a:pt x="3573495" y="2956941"/>
                  </a:lnTo>
                  <a:lnTo>
                    <a:pt x="3555683" y="2924651"/>
                  </a:lnTo>
                  <a:lnTo>
                    <a:pt x="3542253" y="2885313"/>
                  </a:lnTo>
                  <a:lnTo>
                    <a:pt x="3535109" y="2853118"/>
                  </a:lnTo>
                  <a:lnTo>
                    <a:pt x="3541300" y="2819972"/>
                  </a:lnTo>
                  <a:lnTo>
                    <a:pt x="3560255" y="2792063"/>
                  </a:lnTo>
                  <a:lnTo>
                    <a:pt x="3582924" y="2769585"/>
                  </a:lnTo>
                  <a:lnTo>
                    <a:pt x="3627025" y="2738723"/>
                  </a:lnTo>
                  <a:lnTo>
                    <a:pt x="3632740" y="2722626"/>
                  </a:lnTo>
                  <a:lnTo>
                    <a:pt x="3653028" y="2705005"/>
                  </a:lnTo>
                  <a:lnTo>
                    <a:pt x="3673126" y="2701957"/>
                  </a:lnTo>
                  <a:lnTo>
                    <a:pt x="3699510" y="2673572"/>
                  </a:lnTo>
                  <a:lnTo>
                    <a:pt x="3741039" y="2659190"/>
                  </a:lnTo>
                  <a:lnTo>
                    <a:pt x="3766566" y="2622899"/>
                  </a:lnTo>
                  <a:lnTo>
                    <a:pt x="3760946" y="2573369"/>
                  </a:lnTo>
                  <a:lnTo>
                    <a:pt x="3756755" y="2556129"/>
                  </a:lnTo>
                  <a:lnTo>
                    <a:pt x="3745230" y="2552700"/>
                  </a:lnTo>
                  <a:lnTo>
                    <a:pt x="3743516" y="2504789"/>
                  </a:lnTo>
                  <a:lnTo>
                    <a:pt x="3715893" y="2488406"/>
                  </a:lnTo>
                  <a:lnTo>
                    <a:pt x="3742468" y="2496407"/>
                  </a:lnTo>
                  <a:lnTo>
                    <a:pt x="3733895" y="2464022"/>
                  </a:lnTo>
                  <a:lnTo>
                    <a:pt x="3741611" y="2441829"/>
                  </a:lnTo>
                  <a:lnTo>
                    <a:pt x="3746278" y="2484406"/>
                  </a:lnTo>
                  <a:lnTo>
                    <a:pt x="3766757" y="2503837"/>
                  </a:lnTo>
                  <a:lnTo>
                    <a:pt x="3754374" y="2538222"/>
                  </a:lnTo>
                  <a:lnTo>
                    <a:pt x="3757994" y="2540222"/>
                  </a:lnTo>
                  <a:lnTo>
                    <a:pt x="3780568" y="2499932"/>
                  </a:lnTo>
                  <a:lnTo>
                    <a:pt x="3793427" y="2480120"/>
                  </a:lnTo>
                  <a:lnTo>
                    <a:pt x="3792855" y="2460784"/>
                  </a:lnTo>
                  <a:lnTo>
                    <a:pt x="3782854" y="2451640"/>
                  </a:lnTo>
                  <a:lnTo>
                    <a:pt x="3774472" y="2423827"/>
                  </a:lnTo>
                  <a:lnTo>
                    <a:pt x="3787616" y="2436781"/>
                  </a:lnTo>
                  <a:lnTo>
                    <a:pt x="3796474" y="2439448"/>
                  </a:lnTo>
                  <a:lnTo>
                    <a:pt x="3799428" y="2452688"/>
                  </a:lnTo>
                  <a:lnTo>
                    <a:pt x="3828669" y="2412873"/>
                  </a:lnTo>
                  <a:lnTo>
                    <a:pt x="3837337" y="2375345"/>
                  </a:lnTo>
                  <a:lnTo>
                    <a:pt x="3825526" y="2372963"/>
                  </a:lnTo>
                  <a:lnTo>
                    <a:pt x="3837718" y="2358390"/>
                  </a:lnTo>
                  <a:lnTo>
                    <a:pt x="3836575" y="2364867"/>
                  </a:lnTo>
                  <a:lnTo>
                    <a:pt x="3862197" y="2364772"/>
                  </a:lnTo>
                  <a:lnTo>
                    <a:pt x="3918395" y="2348960"/>
                  </a:lnTo>
                  <a:lnTo>
                    <a:pt x="3906488" y="2338864"/>
                  </a:lnTo>
                  <a:lnTo>
                    <a:pt x="3847529" y="2348865"/>
                  </a:lnTo>
                  <a:lnTo>
                    <a:pt x="3880961" y="2333530"/>
                  </a:lnTo>
                  <a:lnTo>
                    <a:pt x="3904298" y="2330863"/>
                  </a:lnTo>
                  <a:lnTo>
                    <a:pt x="3921728" y="2328196"/>
                  </a:lnTo>
                  <a:lnTo>
                    <a:pt x="3951446" y="2318861"/>
                  </a:lnTo>
                  <a:lnTo>
                    <a:pt x="3970782" y="2319909"/>
                  </a:lnTo>
                  <a:lnTo>
                    <a:pt x="3997928" y="2311241"/>
                  </a:lnTo>
                  <a:lnTo>
                    <a:pt x="4001167" y="2295906"/>
                  </a:lnTo>
                  <a:lnTo>
                    <a:pt x="3989165" y="2283905"/>
                  </a:lnTo>
                  <a:lnTo>
                    <a:pt x="3993356" y="2303526"/>
                  </a:lnTo>
                  <a:lnTo>
                    <a:pt x="3976688" y="2302192"/>
                  </a:lnTo>
                  <a:lnTo>
                    <a:pt x="3963448" y="2273617"/>
                  </a:lnTo>
                  <a:lnTo>
                    <a:pt x="3963829" y="2244757"/>
                  </a:lnTo>
                  <a:lnTo>
                    <a:pt x="3970591" y="2232470"/>
                  </a:lnTo>
                  <a:lnTo>
                    <a:pt x="3991832" y="2199799"/>
                  </a:lnTo>
                  <a:lnTo>
                    <a:pt x="4034219" y="2183416"/>
                  </a:lnTo>
                  <a:lnTo>
                    <a:pt x="4075462" y="2164175"/>
                  </a:lnTo>
                  <a:lnTo>
                    <a:pt x="4118324" y="2136934"/>
                  </a:lnTo>
                  <a:lnTo>
                    <a:pt x="4111371" y="2118360"/>
                  </a:lnTo>
                  <a:lnTo>
                    <a:pt x="4085082" y="2086070"/>
                  </a:lnTo>
                  <a:lnTo>
                    <a:pt x="4085368" y="2007203"/>
                  </a:lnTo>
                  <a:close/>
                  <a:moveTo>
                    <a:pt x="653510" y="1284541"/>
                  </a:moveTo>
                  <a:lnTo>
                    <a:pt x="632079" y="1296067"/>
                  </a:lnTo>
                  <a:lnTo>
                    <a:pt x="595598" y="1322641"/>
                  </a:lnTo>
                  <a:lnTo>
                    <a:pt x="601790" y="1357313"/>
                  </a:lnTo>
                  <a:lnTo>
                    <a:pt x="622363" y="1376267"/>
                  </a:lnTo>
                  <a:lnTo>
                    <a:pt x="662464" y="1348264"/>
                  </a:lnTo>
                  <a:lnTo>
                    <a:pt x="697230" y="1312926"/>
                  </a:lnTo>
                  <a:lnTo>
                    <a:pt x="680180" y="1289590"/>
                  </a:lnTo>
                  <a:lnTo>
                    <a:pt x="653510" y="1284541"/>
                  </a:lnTo>
                  <a:close/>
                  <a:moveTo>
                    <a:pt x="0" y="875347"/>
                  </a:moveTo>
                  <a:lnTo>
                    <a:pt x="29242" y="857345"/>
                  </a:lnTo>
                  <a:lnTo>
                    <a:pt x="32576" y="847630"/>
                  </a:lnTo>
                  <a:lnTo>
                    <a:pt x="0" y="837819"/>
                  </a:lnTo>
                  <a:lnTo>
                    <a:pt x="0" y="875347"/>
                  </a:lnTo>
                  <a:close/>
                  <a:moveTo>
                    <a:pt x="121825" y="1095470"/>
                  </a:moveTo>
                  <a:lnTo>
                    <a:pt x="82201" y="1109281"/>
                  </a:lnTo>
                  <a:lnTo>
                    <a:pt x="106585" y="1131094"/>
                  </a:lnTo>
                  <a:lnTo>
                    <a:pt x="132874" y="1146048"/>
                  </a:lnTo>
                  <a:lnTo>
                    <a:pt x="157544" y="1133665"/>
                  </a:lnTo>
                  <a:lnTo>
                    <a:pt x="153734" y="1102805"/>
                  </a:lnTo>
                  <a:lnTo>
                    <a:pt x="121825" y="1095470"/>
                  </a:lnTo>
                  <a:close/>
                  <a:moveTo>
                    <a:pt x="1516285" y="1561052"/>
                  </a:moveTo>
                  <a:lnTo>
                    <a:pt x="1477709" y="1566481"/>
                  </a:lnTo>
                  <a:lnTo>
                    <a:pt x="1458849" y="1557623"/>
                  </a:lnTo>
                  <a:lnTo>
                    <a:pt x="1456468" y="1579340"/>
                  </a:lnTo>
                  <a:lnTo>
                    <a:pt x="1463897" y="1609058"/>
                  </a:lnTo>
                  <a:lnTo>
                    <a:pt x="1484186" y="1629918"/>
                  </a:lnTo>
                  <a:lnTo>
                    <a:pt x="1499045" y="1660493"/>
                  </a:lnTo>
                  <a:lnTo>
                    <a:pt x="1523238" y="1690497"/>
                  </a:lnTo>
                  <a:lnTo>
                    <a:pt x="1539240" y="1690592"/>
                  </a:lnTo>
                  <a:lnTo>
                    <a:pt x="1504283" y="1637538"/>
                  </a:lnTo>
                  <a:lnTo>
                    <a:pt x="1516285" y="1561052"/>
                  </a:lnTo>
                  <a:close/>
                  <a:moveTo>
                    <a:pt x="531876" y="3289935"/>
                  </a:moveTo>
                  <a:lnTo>
                    <a:pt x="517589" y="3285839"/>
                  </a:lnTo>
                  <a:lnTo>
                    <a:pt x="513683" y="3289554"/>
                  </a:lnTo>
                  <a:lnTo>
                    <a:pt x="514064" y="3292221"/>
                  </a:lnTo>
                  <a:lnTo>
                    <a:pt x="518636" y="3295745"/>
                  </a:lnTo>
                  <a:lnTo>
                    <a:pt x="525590" y="3304699"/>
                  </a:lnTo>
                  <a:lnTo>
                    <a:pt x="539020" y="3301651"/>
                  </a:lnTo>
                  <a:lnTo>
                    <a:pt x="542354" y="3296507"/>
                  </a:lnTo>
                  <a:lnTo>
                    <a:pt x="531876" y="3289935"/>
                  </a:lnTo>
                  <a:close/>
                  <a:moveTo>
                    <a:pt x="489014" y="3282220"/>
                  </a:moveTo>
                  <a:lnTo>
                    <a:pt x="510540" y="3283458"/>
                  </a:lnTo>
                  <a:lnTo>
                    <a:pt x="511778" y="3278791"/>
                  </a:lnTo>
                  <a:lnTo>
                    <a:pt x="491966" y="3276981"/>
                  </a:lnTo>
                  <a:lnTo>
                    <a:pt x="489014" y="3282220"/>
                  </a:lnTo>
                  <a:close/>
                  <a:moveTo>
                    <a:pt x="573405" y="3329273"/>
                  </a:moveTo>
                  <a:lnTo>
                    <a:pt x="566261" y="3325559"/>
                  </a:lnTo>
                  <a:lnTo>
                    <a:pt x="550831" y="3318415"/>
                  </a:lnTo>
                  <a:lnTo>
                    <a:pt x="547783" y="3317653"/>
                  </a:lnTo>
                  <a:lnTo>
                    <a:pt x="545402" y="3321653"/>
                  </a:lnTo>
                  <a:lnTo>
                    <a:pt x="548164" y="3330035"/>
                  </a:lnTo>
                  <a:lnTo>
                    <a:pt x="541211" y="3336988"/>
                  </a:lnTo>
                  <a:lnTo>
                    <a:pt x="539210" y="3341751"/>
                  </a:lnTo>
                  <a:lnTo>
                    <a:pt x="545878" y="3357182"/>
                  </a:lnTo>
                  <a:lnTo>
                    <a:pt x="544735" y="3368993"/>
                  </a:lnTo>
                  <a:lnTo>
                    <a:pt x="554736" y="3374994"/>
                  </a:lnTo>
                  <a:lnTo>
                    <a:pt x="560642" y="3367945"/>
                  </a:lnTo>
                  <a:lnTo>
                    <a:pt x="573500" y="3361373"/>
                  </a:lnTo>
                  <a:lnTo>
                    <a:pt x="589217" y="3352324"/>
                  </a:lnTo>
                  <a:lnTo>
                    <a:pt x="590169" y="3349943"/>
                  </a:lnTo>
                  <a:lnTo>
                    <a:pt x="579977" y="3335084"/>
                  </a:lnTo>
                  <a:lnTo>
                    <a:pt x="573405" y="3329273"/>
                  </a:lnTo>
                  <a:close/>
                  <a:moveTo>
                    <a:pt x="460915" y="3255645"/>
                  </a:moveTo>
                  <a:lnTo>
                    <a:pt x="450151" y="3261550"/>
                  </a:lnTo>
                  <a:lnTo>
                    <a:pt x="451675" y="3263265"/>
                  </a:lnTo>
                  <a:lnTo>
                    <a:pt x="456819" y="3272981"/>
                  </a:lnTo>
                  <a:lnTo>
                    <a:pt x="470821" y="3274504"/>
                  </a:lnTo>
                  <a:lnTo>
                    <a:pt x="473678" y="3275076"/>
                  </a:lnTo>
                  <a:lnTo>
                    <a:pt x="475869" y="3272600"/>
                  </a:lnTo>
                  <a:lnTo>
                    <a:pt x="464249" y="3258407"/>
                  </a:lnTo>
                  <a:lnTo>
                    <a:pt x="460915" y="3255645"/>
                  </a:lnTo>
                  <a:close/>
                  <a:moveTo>
                    <a:pt x="397764" y="3233261"/>
                  </a:moveTo>
                  <a:lnTo>
                    <a:pt x="391668" y="3237453"/>
                  </a:lnTo>
                  <a:lnTo>
                    <a:pt x="389573" y="3240595"/>
                  </a:lnTo>
                  <a:lnTo>
                    <a:pt x="403098" y="3248406"/>
                  </a:lnTo>
                  <a:lnTo>
                    <a:pt x="407861" y="3244120"/>
                  </a:lnTo>
                  <a:lnTo>
                    <a:pt x="407003" y="3234118"/>
                  </a:lnTo>
                  <a:lnTo>
                    <a:pt x="397764" y="3233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BC0FC52B-F52B-460F-BB37-761117D5B31E}"/>
              </a:ext>
            </a:extLst>
          </p:cNvPr>
          <p:cNvSpPr/>
          <p:nvPr/>
        </p:nvSpPr>
        <p:spPr>
          <a:xfrm rot="10800000">
            <a:off x="5043191" y="4525564"/>
            <a:ext cx="1291346" cy="638377"/>
          </a:xfrm>
          <a:custGeom>
            <a:avLst/>
            <a:gdLst>
              <a:gd name="connsiteX0" fmla="*/ 1687745 w 1721795"/>
              <a:gd name="connsiteY0" fmla="*/ 851169 h 851169"/>
              <a:gd name="connsiteX1" fmla="*/ 34050 w 1721795"/>
              <a:gd name="connsiteY1" fmla="*/ 851169 h 851169"/>
              <a:gd name="connsiteX2" fmla="*/ 0 w 1721795"/>
              <a:gd name="connsiteY2" fmla="*/ 817119 h 851169"/>
              <a:gd name="connsiteX3" fmla="*/ 0 w 1721795"/>
              <a:gd name="connsiteY3" fmla="*/ 214010 h 851169"/>
              <a:gd name="connsiteX4" fmla="*/ 34050 w 1721795"/>
              <a:gd name="connsiteY4" fmla="*/ 179960 h 851169"/>
              <a:gd name="connsiteX5" fmla="*/ 756521 w 1721795"/>
              <a:gd name="connsiteY5" fmla="*/ 179960 h 851169"/>
              <a:gd name="connsiteX6" fmla="*/ 860898 w 1721795"/>
              <a:gd name="connsiteY6" fmla="*/ 0 h 851169"/>
              <a:gd name="connsiteX7" fmla="*/ 965275 w 1721795"/>
              <a:gd name="connsiteY7" fmla="*/ 179960 h 851169"/>
              <a:gd name="connsiteX8" fmla="*/ 1687745 w 1721795"/>
              <a:gd name="connsiteY8" fmla="*/ 179960 h 851169"/>
              <a:gd name="connsiteX9" fmla="*/ 1721795 w 1721795"/>
              <a:gd name="connsiteY9" fmla="*/ 214010 h 851169"/>
              <a:gd name="connsiteX10" fmla="*/ 1721795 w 1721795"/>
              <a:gd name="connsiteY10" fmla="*/ 817119 h 851169"/>
              <a:gd name="connsiteX11" fmla="*/ 1687745 w 1721795"/>
              <a:gd name="connsiteY11" fmla="*/ 851169 h 85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1795" h="851169">
                <a:moveTo>
                  <a:pt x="1687745" y="851169"/>
                </a:moveTo>
                <a:lnTo>
                  <a:pt x="34050" y="851169"/>
                </a:lnTo>
                <a:cubicBezTo>
                  <a:pt x="15245" y="851169"/>
                  <a:pt x="0" y="835924"/>
                  <a:pt x="0" y="817119"/>
                </a:cubicBezTo>
                <a:lnTo>
                  <a:pt x="0" y="214010"/>
                </a:lnTo>
                <a:cubicBezTo>
                  <a:pt x="0" y="195205"/>
                  <a:pt x="15245" y="179960"/>
                  <a:pt x="34050" y="179960"/>
                </a:cubicBezTo>
                <a:lnTo>
                  <a:pt x="756521" y="179960"/>
                </a:lnTo>
                <a:lnTo>
                  <a:pt x="860898" y="0"/>
                </a:lnTo>
                <a:lnTo>
                  <a:pt x="965275" y="179960"/>
                </a:lnTo>
                <a:lnTo>
                  <a:pt x="1687745" y="179960"/>
                </a:lnTo>
                <a:cubicBezTo>
                  <a:pt x="1706550" y="179960"/>
                  <a:pt x="1721795" y="195205"/>
                  <a:pt x="1721795" y="214010"/>
                </a:cubicBezTo>
                <a:lnTo>
                  <a:pt x="1721795" y="817119"/>
                </a:lnTo>
                <a:cubicBezTo>
                  <a:pt x="1721795" y="835924"/>
                  <a:pt x="1706550" y="851169"/>
                  <a:pt x="1687745" y="851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2119D87-EBCC-4D4D-8750-6210E808F567}"/>
              </a:ext>
            </a:extLst>
          </p:cNvPr>
          <p:cNvSpPr txBox="1"/>
          <p:nvPr/>
        </p:nvSpPr>
        <p:spPr>
          <a:xfrm>
            <a:off x="5233171" y="4717584"/>
            <a:ext cx="911385" cy="245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" dirty="0">
                <a:solidFill>
                  <a:schemeClr val="bg2"/>
                </a:solidFill>
              </a:rPr>
              <a:t>A wonderful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5CD66E2-3E0C-4B78-BFB5-684C6BC89220}"/>
              </a:ext>
            </a:extLst>
          </p:cNvPr>
          <p:cNvSpPr txBox="1"/>
          <p:nvPr/>
        </p:nvSpPr>
        <p:spPr>
          <a:xfrm>
            <a:off x="4943391" y="4590418"/>
            <a:ext cx="14909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2"/>
                </a:solidFill>
                <a:latin typeface="+mj-lt"/>
              </a:rPr>
              <a:t>Other location</a:t>
            </a:r>
            <a:endParaRPr lang="en-ID" sz="1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4B48848E-3B7F-4A95-AB72-4E769D31A3C2}"/>
              </a:ext>
            </a:extLst>
          </p:cNvPr>
          <p:cNvSpPr/>
          <p:nvPr/>
        </p:nvSpPr>
        <p:spPr>
          <a:xfrm rot="10800000">
            <a:off x="5600849" y="3399111"/>
            <a:ext cx="1291346" cy="638377"/>
          </a:xfrm>
          <a:custGeom>
            <a:avLst/>
            <a:gdLst>
              <a:gd name="connsiteX0" fmla="*/ 1687745 w 1721795"/>
              <a:gd name="connsiteY0" fmla="*/ 851169 h 851169"/>
              <a:gd name="connsiteX1" fmla="*/ 34050 w 1721795"/>
              <a:gd name="connsiteY1" fmla="*/ 851169 h 851169"/>
              <a:gd name="connsiteX2" fmla="*/ 0 w 1721795"/>
              <a:gd name="connsiteY2" fmla="*/ 817119 h 851169"/>
              <a:gd name="connsiteX3" fmla="*/ 0 w 1721795"/>
              <a:gd name="connsiteY3" fmla="*/ 214010 h 851169"/>
              <a:gd name="connsiteX4" fmla="*/ 34050 w 1721795"/>
              <a:gd name="connsiteY4" fmla="*/ 179960 h 851169"/>
              <a:gd name="connsiteX5" fmla="*/ 756521 w 1721795"/>
              <a:gd name="connsiteY5" fmla="*/ 179960 h 851169"/>
              <a:gd name="connsiteX6" fmla="*/ 860898 w 1721795"/>
              <a:gd name="connsiteY6" fmla="*/ 0 h 851169"/>
              <a:gd name="connsiteX7" fmla="*/ 965275 w 1721795"/>
              <a:gd name="connsiteY7" fmla="*/ 179960 h 851169"/>
              <a:gd name="connsiteX8" fmla="*/ 1687745 w 1721795"/>
              <a:gd name="connsiteY8" fmla="*/ 179960 h 851169"/>
              <a:gd name="connsiteX9" fmla="*/ 1721795 w 1721795"/>
              <a:gd name="connsiteY9" fmla="*/ 214010 h 851169"/>
              <a:gd name="connsiteX10" fmla="*/ 1721795 w 1721795"/>
              <a:gd name="connsiteY10" fmla="*/ 817119 h 851169"/>
              <a:gd name="connsiteX11" fmla="*/ 1687745 w 1721795"/>
              <a:gd name="connsiteY11" fmla="*/ 851169 h 85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1795" h="851169">
                <a:moveTo>
                  <a:pt x="1687745" y="851169"/>
                </a:moveTo>
                <a:lnTo>
                  <a:pt x="34050" y="851169"/>
                </a:lnTo>
                <a:cubicBezTo>
                  <a:pt x="15245" y="851169"/>
                  <a:pt x="0" y="835924"/>
                  <a:pt x="0" y="817119"/>
                </a:cubicBezTo>
                <a:lnTo>
                  <a:pt x="0" y="214010"/>
                </a:lnTo>
                <a:cubicBezTo>
                  <a:pt x="0" y="195205"/>
                  <a:pt x="15245" y="179960"/>
                  <a:pt x="34050" y="179960"/>
                </a:cubicBezTo>
                <a:lnTo>
                  <a:pt x="756521" y="179960"/>
                </a:lnTo>
                <a:lnTo>
                  <a:pt x="860898" y="0"/>
                </a:lnTo>
                <a:lnTo>
                  <a:pt x="965275" y="179960"/>
                </a:lnTo>
                <a:lnTo>
                  <a:pt x="1687745" y="179960"/>
                </a:lnTo>
                <a:cubicBezTo>
                  <a:pt x="1706550" y="179960"/>
                  <a:pt x="1721795" y="195205"/>
                  <a:pt x="1721795" y="214010"/>
                </a:cubicBezTo>
                <a:lnTo>
                  <a:pt x="1721795" y="817119"/>
                </a:lnTo>
                <a:cubicBezTo>
                  <a:pt x="1721795" y="835924"/>
                  <a:pt x="1706550" y="851169"/>
                  <a:pt x="1687745" y="851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D4993B9-ACD7-4617-B2A0-07CD0B314C57}"/>
              </a:ext>
            </a:extLst>
          </p:cNvPr>
          <p:cNvSpPr txBox="1"/>
          <p:nvPr/>
        </p:nvSpPr>
        <p:spPr>
          <a:xfrm>
            <a:off x="5790829" y="3591132"/>
            <a:ext cx="911385" cy="245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" dirty="0">
                <a:solidFill>
                  <a:schemeClr val="bg2"/>
                </a:solidFill>
              </a:rPr>
              <a:t>A wonderful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B12A09E-82C7-40AF-AF0B-2E9EEFF1CC6B}"/>
              </a:ext>
            </a:extLst>
          </p:cNvPr>
          <p:cNvSpPr txBox="1"/>
          <p:nvPr/>
        </p:nvSpPr>
        <p:spPr>
          <a:xfrm>
            <a:off x="5501049" y="3463965"/>
            <a:ext cx="14909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2"/>
                </a:solidFill>
                <a:latin typeface="+mj-lt"/>
              </a:rPr>
              <a:t>Material location</a:t>
            </a:r>
            <a:endParaRPr lang="en-ID" sz="1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D89CC0A-23CB-4616-B75F-DC2A54400FC2}"/>
              </a:ext>
            </a:extLst>
          </p:cNvPr>
          <p:cNvSpPr txBox="1"/>
          <p:nvPr/>
        </p:nvSpPr>
        <p:spPr>
          <a:xfrm>
            <a:off x="1624804" y="2926625"/>
            <a:ext cx="1860949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3D95FD3A-560D-4F5C-A08E-ECAAEE5DB124}"/>
              </a:ext>
            </a:extLst>
          </p:cNvPr>
          <p:cNvSpPr txBox="1"/>
          <p:nvPr/>
        </p:nvSpPr>
        <p:spPr>
          <a:xfrm>
            <a:off x="1624804" y="2670736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5CFE7E9-6F9E-4FBD-A766-EB11474ED4AA}"/>
              </a:ext>
            </a:extLst>
          </p:cNvPr>
          <p:cNvSpPr txBox="1"/>
          <p:nvPr/>
        </p:nvSpPr>
        <p:spPr>
          <a:xfrm>
            <a:off x="1624804" y="4171258"/>
            <a:ext cx="1860949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5A7855C1-DA7A-4E78-83D5-8BC54B6C8B97}"/>
              </a:ext>
            </a:extLst>
          </p:cNvPr>
          <p:cNvSpPr/>
          <p:nvPr/>
        </p:nvSpPr>
        <p:spPr>
          <a:xfrm>
            <a:off x="7502590" y="4954121"/>
            <a:ext cx="111916" cy="1119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9D0E8B9-714A-4FE1-9811-CA7ABAF22090}"/>
              </a:ext>
            </a:extLst>
          </p:cNvPr>
          <p:cNvSpPr/>
          <p:nvPr/>
        </p:nvSpPr>
        <p:spPr>
          <a:xfrm>
            <a:off x="7502590" y="5440326"/>
            <a:ext cx="111916" cy="111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CA026FF-FF38-4FBA-8D7E-F82DDC703929}"/>
              </a:ext>
            </a:extLst>
          </p:cNvPr>
          <p:cNvSpPr txBox="1"/>
          <p:nvPr/>
        </p:nvSpPr>
        <p:spPr>
          <a:xfrm>
            <a:off x="7709350" y="4902048"/>
            <a:ext cx="567651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Data 1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5005DAA-84B5-42FA-8626-C830F657AD51}"/>
              </a:ext>
            </a:extLst>
          </p:cNvPr>
          <p:cNvSpPr txBox="1"/>
          <p:nvPr/>
        </p:nvSpPr>
        <p:spPr>
          <a:xfrm>
            <a:off x="7709350" y="5066037"/>
            <a:ext cx="1119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75%</a:t>
            </a:r>
            <a:endParaRPr lang="en-ID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3FDB0323-DECC-4E15-804E-DCF1B4D51C4C}"/>
              </a:ext>
            </a:extLst>
          </p:cNvPr>
          <p:cNvSpPr txBox="1"/>
          <p:nvPr/>
        </p:nvSpPr>
        <p:spPr>
          <a:xfrm>
            <a:off x="7709350" y="5381624"/>
            <a:ext cx="567651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Data 2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18DAFBB-D87F-4E17-AD50-7DC713300AC0}"/>
              </a:ext>
            </a:extLst>
          </p:cNvPr>
          <p:cNvSpPr txBox="1"/>
          <p:nvPr/>
        </p:nvSpPr>
        <p:spPr>
          <a:xfrm>
            <a:off x="7709350" y="5545614"/>
            <a:ext cx="1119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+mj-lt"/>
              </a:rPr>
              <a:t>82%</a:t>
            </a:r>
            <a:endParaRPr lang="en-ID" sz="1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E4BF56A-4B97-433C-8281-38DCA13694B3}"/>
              </a:ext>
            </a:extLst>
          </p:cNvPr>
          <p:cNvSpPr txBox="1"/>
          <p:nvPr/>
        </p:nvSpPr>
        <p:spPr>
          <a:xfrm>
            <a:off x="7422286" y="4362120"/>
            <a:ext cx="1320022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possession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BA6B4EA7-717B-4984-8774-8285B84471E8}"/>
              </a:ext>
            </a:extLst>
          </p:cNvPr>
          <p:cNvSpPr txBox="1"/>
          <p:nvPr/>
        </p:nvSpPr>
        <p:spPr>
          <a:xfrm>
            <a:off x="7422286" y="4106231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D9C30CA-7AB0-479F-A802-8F7F5935002E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A412757-5BC7-412A-AE52-FB3D4F4EA1AB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74EE529-EE2B-4E70-AC46-9AD3B5E309D2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E94AAD90-C10A-4761-A2D5-D683A65D5AF2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3AE1E1A-59B1-40A9-96F2-7892ACCBE0FA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262A19F-AB54-4167-91CC-F7CEDCAE63B1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7A605167-6FFD-466B-BCA8-CD5B9B360493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5DC3550-6FC4-417C-AE90-8630FEBA03BA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8283638A-9240-4479-8C71-095CC906292D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823EC093-0586-4DB8-AE57-C6EBEE7BFCBE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590A076-6292-471F-B826-AC1B5D603DFE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58D22E0-EEE0-4530-9637-D9F9A82F2FB1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0FC2043-FC3B-4595-B389-6B7512EB5831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188A2C0B-F770-4204-9207-573A89C8DA24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AD4DE7E-8575-4ED5-8601-8C368BDF2559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4B75EF-AB0F-4F6C-B1C8-757040C6FAD6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9666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20000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45" grpId="0" animBg="1"/>
      <p:bldP spid="2" grpId="0" build="p"/>
      <p:bldP spid="111" grpId="0" animBg="1"/>
      <p:bldP spid="149" grpId="0"/>
      <p:bldP spid="123" grpId="0" animBg="1"/>
      <p:bldP spid="124" grpId="0"/>
      <p:bldP spid="125" grpId="0"/>
      <p:bldP spid="126" grpId="0" animBg="1"/>
      <p:bldP spid="127" grpId="0"/>
      <p:bldP spid="128" grpId="0"/>
      <p:bldP spid="141" grpId="0"/>
      <p:bldP spid="143" grpId="0"/>
      <p:bldP spid="148" grpId="0"/>
      <p:bldP spid="156" grpId="0" animBg="1"/>
      <p:bldP spid="157" grpId="0" animBg="1"/>
      <p:bldP spid="158" grpId="0"/>
      <p:bldP spid="159" grpId="0"/>
      <p:bldP spid="161" grpId="0"/>
      <p:bldP spid="162" grpId="0"/>
      <p:bldP spid="163" grpId="0"/>
      <p:bldP spid="1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01E09C-C03C-4C71-89FD-B8C5EA524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1" t="6127" r="11421" b="6126"/>
          <a:stretch>
            <a:fillRect/>
          </a:stretch>
        </p:blipFill>
        <p:spPr>
          <a:xfrm>
            <a:off x="6260206" y="3010406"/>
            <a:ext cx="2185179" cy="2485083"/>
          </a:xfrm>
          <a:custGeom>
            <a:avLst/>
            <a:gdLst>
              <a:gd name="connsiteX0" fmla="*/ 66517 w 2185179"/>
              <a:gd name="connsiteY0" fmla="*/ 0 h 2485083"/>
              <a:gd name="connsiteX1" fmla="*/ 2118662 w 2185179"/>
              <a:gd name="connsiteY1" fmla="*/ 0 h 2485083"/>
              <a:gd name="connsiteX2" fmla="*/ 2185179 w 2185179"/>
              <a:gd name="connsiteY2" fmla="*/ 66517 h 2485083"/>
              <a:gd name="connsiteX3" fmla="*/ 2185179 w 2185179"/>
              <a:gd name="connsiteY3" fmla="*/ 2418566 h 2485083"/>
              <a:gd name="connsiteX4" fmla="*/ 2118662 w 2185179"/>
              <a:gd name="connsiteY4" fmla="*/ 2485083 h 2485083"/>
              <a:gd name="connsiteX5" fmla="*/ 66517 w 2185179"/>
              <a:gd name="connsiteY5" fmla="*/ 2485083 h 2485083"/>
              <a:gd name="connsiteX6" fmla="*/ 0 w 2185179"/>
              <a:gd name="connsiteY6" fmla="*/ 2418566 h 2485083"/>
              <a:gd name="connsiteX7" fmla="*/ 0 w 2185179"/>
              <a:gd name="connsiteY7" fmla="*/ 66517 h 2485083"/>
              <a:gd name="connsiteX8" fmla="*/ 66517 w 2185179"/>
              <a:gd name="connsiteY8" fmla="*/ 0 h 248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5179" h="2485083">
                <a:moveTo>
                  <a:pt x="66517" y="0"/>
                </a:moveTo>
                <a:lnTo>
                  <a:pt x="2118662" y="0"/>
                </a:lnTo>
                <a:cubicBezTo>
                  <a:pt x="2155399" y="0"/>
                  <a:pt x="2185179" y="29780"/>
                  <a:pt x="2185179" y="66517"/>
                </a:cubicBezTo>
                <a:lnTo>
                  <a:pt x="2185179" y="2418566"/>
                </a:lnTo>
                <a:cubicBezTo>
                  <a:pt x="2185179" y="2455303"/>
                  <a:pt x="2155399" y="2485083"/>
                  <a:pt x="2118662" y="2485083"/>
                </a:cubicBezTo>
                <a:lnTo>
                  <a:pt x="66517" y="2485083"/>
                </a:lnTo>
                <a:cubicBezTo>
                  <a:pt x="29780" y="2485083"/>
                  <a:pt x="0" y="2455303"/>
                  <a:pt x="0" y="2418566"/>
                </a:cubicBezTo>
                <a:lnTo>
                  <a:pt x="0" y="66517"/>
                </a:lnTo>
                <a:cubicBezTo>
                  <a:pt x="0" y="29780"/>
                  <a:pt x="29780" y="0"/>
                  <a:pt x="66517" y="0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0250C7-BBD9-451F-8F2D-6762E30C4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1" t="6127" r="11421" b="6126"/>
          <a:stretch>
            <a:fillRect/>
          </a:stretch>
        </p:blipFill>
        <p:spPr>
          <a:xfrm>
            <a:off x="3697734" y="3010407"/>
            <a:ext cx="2185179" cy="2485083"/>
          </a:xfrm>
          <a:custGeom>
            <a:avLst/>
            <a:gdLst>
              <a:gd name="connsiteX0" fmla="*/ 66517 w 2185179"/>
              <a:gd name="connsiteY0" fmla="*/ 0 h 2485083"/>
              <a:gd name="connsiteX1" fmla="*/ 2118662 w 2185179"/>
              <a:gd name="connsiteY1" fmla="*/ 0 h 2485083"/>
              <a:gd name="connsiteX2" fmla="*/ 2185179 w 2185179"/>
              <a:gd name="connsiteY2" fmla="*/ 66517 h 2485083"/>
              <a:gd name="connsiteX3" fmla="*/ 2185179 w 2185179"/>
              <a:gd name="connsiteY3" fmla="*/ 2418566 h 2485083"/>
              <a:gd name="connsiteX4" fmla="*/ 2118662 w 2185179"/>
              <a:gd name="connsiteY4" fmla="*/ 2485083 h 2485083"/>
              <a:gd name="connsiteX5" fmla="*/ 66517 w 2185179"/>
              <a:gd name="connsiteY5" fmla="*/ 2485083 h 2485083"/>
              <a:gd name="connsiteX6" fmla="*/ 0 w 2185179"/>
              <a:gd name="connsiteY6" fmla="*/ 2418566 h 2485083"/>
              <a:gd name="connsiteX7" fmla="*/ 0 w 2185179"/>
              <a:gd name="connsiteY7" fmla="*/ 66517 h 2485083"/>
              <a:gd name="connsiteX8" fmla="*/ 66517 w 2185179"/>
              <a:gd name="connsiteY8" fmla="*/ 0 h 248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5179" h="2485083">
                <a:moveTo>
                  <a:pt x="66517" y="0"/>
                </a:moveTo>
                <a:lnTo>
                  <a:pt x="2118662" y="0"/>
                </a:lnTo>
                <a:cubicBezTo>
                  <a:pt x="2155399" y="0"/>
                  <a:pt x="2185179" y="29780"/>
                  <a:pt x="2185179" y="66517"/>
                </a:cubicBezTo>
                <a:lnTo>
                  <a:pt x="2185179" y="2418566"/>
                </a:lnTo>
                <a:cubicBezTo>
                  <a:pt x="2185179" y="2455303"/>
                  <a:pt x="2155399" y="2485083"/>
                  <a:pt x="2118662" y="2485083"/>
                </a:cubicBezTo>
                <a:lnTo>
                  <a:pt x="66517" y="2485083"/>
                </a:lnTo>
                <a:cubicBezTo>
                  <a:pt x="29780" y="2485083"/>
                  <a:pt x="0" y="2455303"/>
                  <a:pt x="0" y="2418566"/>
                </a:cubicBezTo>
                <a:lnTo>
                  <a:pt x="0" y="66517"/>
                </a:lnTo>
                <a:cubicBezTo>
                  <a:pt x="0" y="29780"/>
                  <a:pt x="29780" y="0"/>
                  <a:pt x="66517" y="0"/>
                </a:cubicBezTo>
                <a:close/>
              </a:path>
            </a:pathLst>
          </a:cu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E45B91-E8A9-431F-B6C8-655F6F3B8C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Pricing Tables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35646AA-4644-4D3B-A28A-F378371819F1}"/>
              </a:ext>
            </a:extLst>
          </p:cNvPr>
          <p:cNvSpPr/>
          <p:nvPr/>
        </p:nvSpPr>
        <p:spPr>
          <a:xfrm>
            <a:off x="3691270" y="3010407"/>
            <a:ext cx="2195429" cy="2485083"/>
          </a:xfrm>
          <a:prstGeom prst="roundRect">
            <a:avLst>
              <a:gd name="adj" fmla="val 2704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909F2E73-F1AC-4AA4-90C2-C668F5854DB9}"/>
              </a:ext>
            </a:extLst>
          </p:cNvPr>
          <p:cNvSpPr/>
          <p:nvPr/>
        </p:nvSpPr>
        <p:spPr>
          <a:xfrm>
            <a:off x="6255894" y="3010407"/>
            <a:ext cx="2194763" cy="2485083"/>
          </a:xfrm>
          <a:prstGeom prst="roundRect">
            <a:avLst>
              <a:gd name="adj" fmla="val 2704"/>
            </a:avLst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91B0582-BA4B-4CDE-B054-838DE85DE49C}"/>
              </a:ext>
            </a:extLst>
          </p:cNvPr>
          <p:cNvSpPr txBox="1"/>
          <p:nvPr/>
        </p:nvSpPr>
        <p:spPr>
          <a:xfrm>
            <a:off x="698616" y="3310747"/>
            <a:ext cx="2513284" cy="8989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C329D5E-C060-4D86-B6FC-D728868E0F48}"/>
              </a:ext>
            </a:extLst>
          </p:cNvPr>
          <p:cNvSpPr txBox="1"/>
          <p:nvPr/>
        </p:nvSpPr>
        <p:spPr>
          <a:xfrm>
            <a:off x="698615" y="3054857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Detail information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E10BA67-A27F-4169-9AE0-CCCA955CB451}"/>
              </a:ext>
            </a:extLst>
          </p:cNvPr>
          <p:cNvSpPr txBox="1"/>
          <p:nvPr/>
        </p:nvSpPr>
        <p:spPr>
          <a:xfrm>
            <a:off x="698616" y="4698439"/>
            <a:ext cx="2463610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6B50E9B-7EFD-43DF-99FE-7BAD48D1EB74}"/>
              </a:ext>
            </a:extLst>
          </p:cNvPr>
          <p:cNvSpPr txBox="1"/>
          <p:nvPr/>
        </p:nvSpPr>
        <p:spPr>
          <a:xfrm>
            <a:off x="698615" y="4442549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Choose package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FE16905E-42F5-4823-B825-2F82737D596C}"/>
              </a:ext>
            </a:extLst>
          </p:cNvPr>
          <p:cNvSpPr/>
          <p:nvPr/>
        </p:nvSpPr>
        <p:spPr>
          <a:xfrm>
            <a:off x="762002" y="5052104"/>
            <a:ext cx="1393115" cy="39383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AA7AE26-0062-4B08-904E-053B4CD7962B}"/>
              </a:ext>
            </a:extLst>
          </p:cNvPr>
          <p:cNvSpPr txBox="1"/>
          <p:nvPr/>
        </p:nvSpPr>
        <p:spPr>
          <a:xfrm>
            <a:off x="793656" y="5147109"/>
            <a:ext cx="132980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</a:rPr>
              <a:t>Go to next slide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B3486DD-5FDD-46CB-8DAD-E00D3642D212}"/>
              </a:ext>
            </a:extLst>
          </p:cNvPr>
          <p:cNvGrpSpPr/>
          <p:nvPr/>
        </p:nvGrpSpPr>
        <p:grpSpPr>
          <a:xfrm>
            <a:off x="4561270" y="3413757"/>
            <a:ext cx="458105" cy="436706"/>
            <a:chOff x="6268451" y="3982138"/>
            <a:chExt cx="610806" cy="582275"/>
          </a:xfrm>
        </p:grpSpPr>
        <p:grpSp>
          <p:nvGrpSpPr>
            <p:cNvPr id="117" name="Graphic 509" descr="Box">
              <a:extLst>
                <a:ext uri="{FF2B5EF4-FFF2-40B4-BE49-F238E27FC236}">
                  <a16:creationId xmlns:a16="http://schemas.microsoft.com/office/drawing/2014/main" id="{5D46D503-5043-457A-9AC0-14205480BC41}"/>
                </a:ext>
              </a:extLst>
            </p:cNvPr>
            <p:cNvGrpSpPr/>
            <p:nvPr/>
          </p:nvGrpSpPr>
          <p:grpSpPr>
            <a:xfrm>
              <a:off x="6268451" y="3982138"/>
              <a:ext cx="404284" cy="482082"/>
              <a:chOff x="5712946" y="5499258"/>
              <a:chExt cx="217598" cy="259469"/>
            </a:xfrm>
            <a:solidFill>
              <a:schemeClr val="bg2"/>
            </a:solidFill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328971C7-70E1-4F2D-A3B2-B922408FBC17}"/>
                  </a:ext>
                </a:extLst>
              </p:cNvPr>
              <p:cNvSpPr/>
              <p:nvPr/>
            </p:nvSpPr>
            <p:spPr>
              <a:xfrm>
                <a:off x="5712946" y="5535194"/>
                <a:ext cx="158253" cy="95611"/>
              </a:xfrm>
              <a:custGeom>
                <a:avLst/>
                <a:gdLst>
                  <a:gd name="connsiteX0" fmla="*/ 49454 w 158253"/>
                  <a:gd name="connsiteY0" fmla="*/ 0 h 95611"/>
                  <a:gd name="connsiteX1" fmla="*/ 0 w 158253"/>
                  <a:gd name="connsiteY1" fmla="*/ 30002 h 95611"/>
                  <a:gd name="connsiteX2" fmla="*/ 108799 w 158253"/>
                  <a:gd name="connsiteY2" fmla="*/ 95941 h 95611"/>
                  <a:gd name="connsiteX3" fmla="*/ 158253 w 158253"/>
                  <a:gd name="connsiteY3" fmla="*/ 65939 h 9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53" h="95611">
                    <a:moveTo>
                      <a:pt x="49454" y="0"/>
                    </a:moveTo>
                    <a:lnTo>
                      <a:pt x="0" y="30002"/>
                    </a:lnTo>
                    <a:lnTo>
                      <a:pt x="108799" y="95941"/>
                    </a:lnTo>
                    <a:lnTo>
                      <a:pt x="158253" y="65939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B076E25D-C2F1-4EC1-AFC3-AEA73BBF8E32}"/>
                  </a:ext>
                </a:extLst>
              </p:cNvPr>
              <p:cNvSpPr/>
              <p:nvPr/>
            </p:nvSpPr>
            <p:spPr>
              <a:xfrm>
                <a:off x="5774928" y="5499258"/>
                <a:ext cx="154956" cy="92314"/>
              </a:xfrm>
              <a:custGeom>
                <a:avLst/>
                <a:gdLst>
                  <a:gd name="connsiteX0" fmla="*/ 155615 w 154956"/>
                  <a:gd name="connsiteY0" fmla="*/ 65939 h 92314"/>
                  <a:gd name="connsiteX1" fmla="*/ 46817 w 154956"/>
                  <a:gd name="connsiteY1" fmla="*/ 0 h 92314"/>
                  <a:gd name="connsiteX2" fmla="*/ 0 w 154956"/>
                  <a:gd name="connsiteY2" fmla="*/ 28354 h 92314"/>
                  <a:gd name="connsiteX3" fmla="*/ 108799 w 154956"/>
                  <a:gd name="connsiteY3" fmla="*/ 94292 h 9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956" h="92314">
                    <a:moveTo>
                      <a:pt x="155615" y="65939"/>
                    </a:moveTo>
                    <a:lnTo>
                      <a:pt x="46817" y="0"/>
                    </a:lnTo>
                    <a:lnTo>
                      <a:pt x="0" y="28354"/>
                    </a:lnTo>
                    <a:lnTo>
                      <a:pt x="108799" y="9429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F76C3C0A-4614-4B66-998E-AC924EEE6458}"/>
                  </a:ext>
                </a:extLst>
              </p:cNvPr>
              <p:cNvSpPr/>
              <p:nvPr/>
            </p:nvSpPr>
            <p:spPr>
              <a:xfrm>
                <a:off x="5712946" y="5580692"/>
                <a:ext cx="102205" cy="178035"/>
              </a:xfrm>
              <a:custGeom>
                <a:avLst/>
                <a:gdLst>
                  <a:gd name="connsiteX0" fmla="*/ 0 w 102205"/>
                  <a:gd name="connsiteY0" fmla="*/ 10880 h 178034"/>
                  <a:gd name="connsiteX1" fmla="*/ 0 w 102205"/>
                  <a:gd name="connsiteY1" fmla="*/ 116382 h 178034"/>
                  <a:gd name="connsiteX2" fmla="*/ 102205 w 102205"/>
                  <a:gd name="connsiteY2" fmla="*/ 178364 h 178034"/>
                  <a:gd name="connsiteX3" fmla="*/ 102205 w 102205"/>
                  <a:gd name="connsiteY3" fmla="*/ 61982 h 178034"/>
                  <a:gd name="connsiteX4" fmla="*/ 0 w 102205"/>
                  <a:gd name="connsiteY4" fmla="*/ 0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05" h="178034">
                    <a:moveTo>
                      <a:pt x="0" y="10880"/>
                    </a:moveTo>
                    <a:lnTo>
                      <a:pt x="0" y="116382"/>
                    </a:lnTo>
                    <a:lnTo>
                      <a:pt x="102205" y="178364"/>
                    </a:lnTo>
                    <a:lnTo>
                      <a:pt x="102205" y="619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6A81B46-180D-424E-B8CB-84642FD6624D}"/>
                  </a:ext>
                </a:extLst>
              </p:cNvPr>
              <p:cNvSpPr/>
              <p:nvPr/>
            </p:nvSpPr>
            <p:spPr>
              <a:xfrm>
                <a:off x="5828339" y="5580692"/>
                <a:ext cx="102205" cy="178035"/>
              </a:xfrm>
              <a:custGeom>
                <a:avLst/>
                <a:gdLst>
                  <a:gd name="connsiteX0" fmla="*/ 36266 w 102205"/>
                  <a:gd name="connsiteY0" fmla="*/ 80116 h 178034"/>
                  <a:gd name="connsiteX1" fmla="*/ 13188 w 102205"/>
                  <a:gd name="connsiteY1" fmla="*/ 93303 h 178034"/>
                  <a:gd name="connsiteX2" fmla="*/ 13188 w 102205"/>
                  <a:gd name="connsiteY2" fmla="*/ 70225 h 178034"/>
                  <a:gd name="connsiteX3" fmla="*/ 36266 w 102205"/>
                  <a:gd name="connsiteY3" fmla="*/ 57037 h 178034"/>
                  <a:gd name="connsiteX4" fmla="*/ 36266 w 102205"/>
                  <a:gd name="connsiteY4" fmla="*/ 80116 h 178034"/>
                  <a:gd name="connsiteX5" fmla="*/ 0 w 102205"/>
                  <a:gd name="connsiteY5" fmla="*/ 61982 h 178034"/>
                  <a:gd name="connsiteX6" fmla="*/ 0 w 102205"/>
                  <a:gd name="connsiteY6" fmla="*/ 178364 h 178034"/>
                  <a:gd name="connsiteX7" fmla="*/ 102205 w 102205"/>
                  <a:gd name="connsiteY7" fmla="*/ 116382 h 178034"/>
                  <a:gd name="connsiteX8" fmla="*/ 102205 w 102205"/>
                  <a:gd name="connsiteY8" fmla="*/ 0 h 178034"/>
                  <a:gd name="connsiteX9" fmla="*/ 0 w 102205"/>
                  <a:gd name="connsiteY9" fmla="*/ 61982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205" h="178034">
                    <a:moveTo>
                      <a:pt x="36266" y="80116"/>
                    </a:moveTo>
                    <a:lnTo>
                      <a:pt x="13188" y="93303"/>
                    </a:lnTo>
                    <a:lnTo>
                      <a:pt x="13188" y="70225"/>
                    </a:lnTo>
                    <a:lnTo>
                      <a:pt x="36266" y="57037"/>
                    </a:lnTo>
                    <a:lnTo>
                      <a:pt x="36266" y="80116"/>
                    </a:lnTo>
                    <a:close/>
                    <a:moveTo>
                      <a:pt x="0" y="61982"/>
                    </a:moveTo>
                    <a:lnTo>
                      <a:pt x="0" y="178364"/>
                    </a:lnTo>
                    <a:lnTo>
                      <a:pt x="102205" y="116382"/>
                    </a:lnTo>
                    <a:lnTo>
                      <a:pt x="102205" y="0"/>
                    </a:lnTo>
                    <a:lnTo>
                      <a:pt x="0" y="6198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</p:grpSp>
        <p:grpSp>
          <p:nvGrpSpPr>
            <p:cNvPr id="122" name="Graphic 509" descr="Box">
              <a:extLst>
                <a:ext uri="{FF2B5EF4-FFF2-40B4-BE49-F238E27FC236}">
                  <a16:creationId xmlns:a16="http://schemas.microsoft.com/office/drawing/2014/main" id="{C9551589-0AA4-4982-BE2C-1636BE257153}"/>
                </a:ext>
              </a:extLst>
            </p:cNvPr>
            <p:cNvGrpSpPr/>
            <p:nvPr/>
          </p:nvGrpSpPr>
          <p:grpSpPr>
            <a:xfrm>
              <a:off x="6591358" y="4221112"/>
              <a:ext cx="287899" cy="343301"/>
              <a:chOff x="5712946" y="5499258"/>
              <a:chExt cx="217598" cy="259469"/>
            </a:xfrm>
            <a:solidFill>
              <a:schemeClr val="bg2"/>
            </a:solidFill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E5D9A772-C1A9-4139-BEB5-75BD23EC2341}"/>
                  </a:ext>
                </a:extLst>
              </p:cNvPr>
              <p:cNvSpPr/>
              <p:nvPr/>
            </p:nvSpPr>
            <p:spPr>
              <a:xfrm>
                <a:off x="5712946" y="5535194"/>
                <a:ext cx="158253" cy="95611"/>
              </a:xfrm>
              <a:custGeom>
                <a:avLst/>
                <a:gdLst>
                  <a:gd name="connsiteX0" fmla="*/ 49454 w 158253"/>
                  <a:gd name="connsiteY0" fmla="*/ 0 h 95611"/>
                  <a:gd name="connsiteX1" fmla="*/ 0 w 158253"/>
                  <a:gd name="connsiteY1" fmla="*/ 30002 h 95611"/>
                  <a:gd name="connsiteX2" fmla="*/ 108799 w 158253"/>
                  <a:gd name="connsiteY2" fmla="*/ 95941 h 95611"/>
                  <a:gd name="connsiteX3" fmla="*/ 158253 w 158253"/>
                  <a:gd name="connsiteY3" fmla="*/ 65939 h 9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53" h="95611">
                    <a:moveTo>
                      <a:pt x="49454" y="0"/>
                    </a:moveTo>
                    <a:lnTo>
                      <a:pt x="0" y="30002"/>
                    </a:lnTo>
                    <a:lnTo>
                      <a:pt x="108799" y="95941"/>
                    </a:lnTo>
                    <a:lnTo>
                      <a:pt x="158253" y="65939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79E5264-2D29-4867-A6A6-D3E304D20043}"/>
                  </a:ext>
                </a:extLst>
              </p:cNvPr>
              <p:cNvSpPr/>
              <p:nvPr/>
            </p:nvSpPr>
            <p:spPr>
              <a:xfrm>
                <a:off x="5774928" y="5499258"/>
                <a:ext cx="154956" cy="92314"/>
              </a:xfrm>
              <a:custGeom>
                <a:avLst/>
                <a:gdLst>
                  <a:gd name="connsiteX0" fmla="*/ 155615 w 154956"/>
                  <a:gd name="connsiteY0" fmla="*/ 65939 h 92314"/>
                  <a:gd name="connsiteX1" fmla="*/ 46817 w 154956"/>
                  <a:gd name="connsiteY1" fmla="*/ 0 h 92314"/>
                  <a:gd name="connsiteX2" fmla="*/ 0 w 154956"/>
                  <a:gd name="connsiteY2" fmla="*/ 28354 h 92314"/>
                  <a:gd name="connsiteX3" fmla="*/ 108799 w 154956"/>
                  <a:gd name="connsiteY3" fmla="*/ 94292 h 9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956" h="92314">
                    <a:moveTo>
                      <a:pt x="155615" y="65939"/>
                    </a:moveTo>
                    <a:lnTo>
                      <a:pt x="46817" y="0"/>
                    </a:lnTo>
                    <a:lnTo>
                      <a:pt x="0" y="28354"/>
                    </a:lnTo>
                    <a:lnTo>
                      <a:pt x="108799" y="9429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E43A57E-663C-4743-813A-82916CE26A4A}"/>
                  </a:ext>
                </a:extLst>
              </p:cNvPr>
              <p:cNvSpPr/>
              <p:nvPr/>
            </p:nvSpPr>
            <p:spPr>
              <a:xfrm>
                <a:off x="5712946" y="5580692"/>
                <a:ext cx="102205" cy="178035"/>
              </a:xfrm>
              <a:custGeom>
                <a:avLst/>
                <a:gdLst>
                  <a:gd name="connsiteX0" fmla="*/ 0 w 102205"/>
                  <a:gd name="connsiteY0" fmla="*/ 10880 h 178034"/>
                  <a:gd name="connsiteX1" fmla="*/ 0 w 102205"/>
                  <a:gd name="connsiteY1" fmla="*/ 116382 h 178034"/>
                  <a:gd name="connsiteX2" fmla="*/ 102205 w 102205"/>
                  <a:gd name="connsiteY2" fmla="*/ 178364 h 178034"/>
                  <a:gd name="connsiteX3" fmla="*/ 102205 w 102205"/>
                  <a:gd name="connsiteY3" fmla="*/ 61982 h 178034"/>
                  <a:gd name="connsiteX4" fmla="*/ 0 w 102205"/>
                  <a:gd name="connsiteY4" fmla="*/ 0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05" h="178034">
                    <a:moveTo>
                      <a:pt x="0" y="10880"/>
                    </a:moveTo>
                    <a:lnTo>
                      <a:pt x="0" y="116382"/>
                    </a:lnTo>
                    <a:lnTo>
                      <a:pt x="102205" y="178364"/>
                    </a:lnTo>
                    <a:lnTo>
                      <a:pt x="102205" y="619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2B0A56B9-A711-431F-81FB-1C0222028411}"/>
                  </a:ext>
                </a:extLst>
              </p:cNvPr>
              <p:cNvSpPr/>
              <p:nvPr/>
            </p:nvSpPr>
            <p:spPr>
              <a:xfrm>
                <a:off x="5828339" y="5580692"/>
                <a:ext cx="102205" cy="178035"/>
              </a:xfrm>
              <a:custGeom>
                <a:avLst/>
                <a:gdLst>
                  <a:gd name="connsiteX0" fmla="*/ 36266 w 102205"/>
                  <a:gd name="connsiteY0" fmla="*/ 80116 h 178034"/>
                  <a:gd name="connsiteX1" fmla="*/ 13188 w 102205"/>
                  <a:gd name="connsiteY1" fmla="*/ 93303 h 178034"/>
                  <a:gd name="connsiteX2" fmla="*/ 13188 w 102205"/>
                  <a:gd name="connsiteY2" fmla="*/ 70225 h 178034"/>
                  <a:gd name="connsiteX3" fmla="*/ 36266 w 102205"/>
                  <a:gd name="connsiteY3" fmla="*/ 57037 h 178034"/>
                  <a:gd name="connsiteX4" fmla="*/ 36266 w 102205"/>
                  <a:gd name="connsiteY4" fmla="*/ 80116 h 178034"/>
                  <a:gd name="connsiteX5" fmla="*/ 0 w 102205"/>
                  <a:gd name="connsiteY5" fmla="*/ 61982 h 178034"/>
                  <a:gd name="connsiteX6" fmla="*/ 0 w 102205"/>
                  <a:gd name="connsiteY6" fmla="*/ 178364 h 178034"/>
                  <a:gd name="connsiteX7" fmla="*/ 102205 w 102205"/>
                  <a:gd name="connsiteY7" fmla="*/ 116382 h 178034"/>
                  <a:gd name="connsiteX8" fmla="*/ 102205 w 102205"/>
                  <a:gd name="connsiteY8" fmla="*/ 0 h 178034"/>
                  <a:gd name="connsiteX9" fmla="*/ 0 w 102205"/>
                  <a:gd name="connsiteY9" fmla="*/ 61982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205" h="178034">
                    <a:moveTo>
                      <a:pt x="36266" y="80116"/>
                    </a:moveTo>
                    <a:lnTo>
                      <a:pt x="13188" y="93303"/>
                    </a:lnTo>
                    <a:lnTo>
                      <a:pt x="13188" y="70225"/>
                    </a:lnTo>
                    <a:lnTo>
                      <a:pt x="36266" y="57037"/>
                    </a:lnTo>
                    <a:lnTo>
                      <a:pt x="36266" y="80116"/>
                    </a:lnTo>
                    <a:close/>
                    <a:moveTo>
                      <a:pt x="0" y="61982"/>
                    </a:moveTo>
                    <a:lnTo>
                      <a:pt x="0" y="178364"/>
                    </a:lnTo>
                    <a:lnTo>
                      <a:pt x="102205" y="116382"/>
                    </a:lnTo>
                    <a:lnTo>
                      <a:pt x="102205" y="0"/>
                    </a:lnTo>
                    <a:lnTo>
                      <a:pt x="0" y="6198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</p:grp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A924730-00F3-4798-926C-6AB70C40DB5C}"/>
              </a:ext>
            </a:extLst>
          </p:cNvPr>
          <p:cNvGrpSpPr/>
          <p:nvPr/>
        </p:nvGrpSpPr>
        <p:grpSpPr>
          <a:xfrm>
            <a:off x="7064313" y="3372578"/>
            <a:ext cx="570047" cy="479689"/>
            <a:chOff x="9596762" y="3874357"/>
            <a:chExt cx="760062" cy="639585"/>
          </a:xfrm>
        </p:grpSpPr>
        <p:grpSp>
          <p:nvGrpSpPr>
            <p:cNvPr id="129" name="Graphic 509" descr="Box">
              <a:extLst>
                <a:ext uri="{FF2B5EF4-FFF2-40B4-BE49-F238E27FC236}">
                  <a16:creationId xmlns:a16="http://schemas.microsoft.com/office/drawing/2014/main" id="{90A9EE26-6DAA-470D-813A-654436AD74C5}"/>
                </a:ext>
              </a:extLst>
            </p:cNvPr>
            <p:cNvGrpSpPr/>
            <p:nvPr/>
          </p:nvGrpSpPr>
          <p:grpSpPr>
            <a:xfrm>
              <a:off x="9746018" y="3874357"/>
              <a:ext cx="404284" cy="482082"/>
              <a:chOff x="5712946" y="5499258"/>
              <a:chExt cx="217598" cy="259469"/>
            </a:xfrm>
            <a:solidFill>
              <a:schemeClr val="bg2"/>
            </a:solidFill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E81AD1A3-D271-4C95-BC14-5AD1CF57AF71}"/>
                  </a:ext>
                </a:extLst>
              </p:cNvPr>
              <p:cNvSpPr/>
              <p:nvPr/>
            </p:nvSpPr>
            <p:spPr>
              <a:xfrm>
                <a:off x="5712946" y="5535194"/>
                <a:ext cx="158253" cy="95611"/>
              </a:xfrm>
              <a:custGeom>
                <a:avLst/>
                <a:gdLst>
                  <a:gd name="connsiteX0" fmla="*/ 49454 w 158253"/>
                  <a:gd name="connsiteY0" fmla="*/ 0 h 95611"/>
                  <a:gd name="connsiteX1" fmla="*/ 0 w 158253"/>
                  <a:gd name="connsiteY1" fmla="*/ 30002 h 95611"/>
                  <a:gd name="connsiteX2" fmla="*/ 108799 w 158253"/>
                  <a:gd name="connsiteY2" fmla="*/ 95941 h 95611"/>
                  <a:gd name="connsiteX3" fmla="*/ 158253 w 158253"/>
                  <a:gd name="connsiteY3" fmla="*/ 65939 h 9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53" h="95611">
                    <a:moveTo>
                      <a:pt x="49454" y="0"/>
                    </a:moveTo>
                    <a:lnTo>
                      <a:pt x="0" y="30002"/>
                    </a:lnTo>
                    <a:lnTo>
                      <a:pt x="108799" y="95941"/>
                    </a:lnTo>
                    <a:lnTo>
                      <a:pt x="158253" y="65939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39351BCA-3170-4B4E-B466-EACDF46CDB5F}"/>
                  </a:ext>
                </a:extLst>
              </p:cNvPr>
              <p:cNvSpPr/>
              <p:nvPr/>
            </p:nvSpPr>
            <p:spPr>
              <a:xfrm>
                <a:off x="5774928" y="5499258"/>
                <a:ext cx="154956" cy="92314"/>
              </a:xfrm>
              <a:custGeom>
                <a:avLst/>
                <a:gdLst>
                  <a:gd name="connsiteX0" fmla="*/ 155615 w 154956"/>
                  <a:gd name="connsiteY0" fmla="*/ 65939 h 92314"/>
                  <a:gd name="connsiteX1" fmla="*/ 46817 w 154956"/>
                  <a:gd name="connsiteY1" fmla="*/ 0 h 92314"/>
                  <a:gd name="connsiteX2" fmla="*/ 0 w 154956"/>
                  <a:gd name="connsiteY2" fmla="*/ 28354 h 92314"/>
                  <a:gd name="connsiteX3" fmla="*/ 108799 w 154956"/>
                  <a:gd name="connsiteY3" fmla="*/ 94292 h 9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956" h="92314">
                    <a:moveTo>
                      <a:pt x="155615" y="65939"/>
                    </a:moveTo>
                    <a:lnTo>
                      <a:pt x="46817" y="0"/>
                    </a:lnTo>
                    <a:lnTo>
                      <a:pt x="0" y="28354"/>
                    </a:lnTo>
                    <a:lnTo>
                      <a:pt x="108799" y="9429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57A5E0E6-EBDD-49D7-BFCC-9C1122E1D092}"/>
                  </a:ext>
                </a:extLst>
              </p:cNvPr>
              <p:cNvSpPr/>
              <p:nvPr/>
            </p:nvSpPr>
            <p:spPr>
              <a:xfrm>
                <a:off x="5712946" y="5580692"/>
                <a:ext cx="102205" cy="178035"/>
              </a:xfrm>
              <a:custGeom>
                <a:avLst/>
                <a:gdLst>
                  <a:gd name="connsiteX0" fmla="*/ 0 w 102205"/>
                  <a:gd name="connsiteY0" fmla="*/ 10880 h 178034"/>
                  <a:gd name="connsiteX1" fmla="*/ 0 w 102205"/>
                  <a:gd name="connsiteY1" fmla="*/ 116382 h 178034"/>
                  <a:gd name="connsiteX2" fmla="*/ 102205 w 102205"/>
                  <a:gd name="connsiteY2" fmla="*/ 178364 h 178034"/>
                  <a:gd name="connsiteX3" fmla="*/ 102205 w 102205"/>
                  <a:gd name="connsiteY3" fmla="*/ 61982 h 178034"/>
                  <a:gd name="connsiteX4" fmla="*/ 0 w 102205"/>
                  <a:gd name="connsiteY4" fmla="*/ 0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05" h="178034">
                    <a:moveTo>
                      <a:pt x="0" y="10880"/>
                    </a:moveTo>
                    <a:lnTo>
                      <a:pt x="0" y="116382"/>
                    </a:lnTo>
                    <a:lnTo>
                      <a:pt x="102205" y="178364"/>
                    </a:lnTo>
                    <a:lnTo>
                      <a:pt x="102205" y="619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5A6D627-BF3A-425F-A3D4-D06663203684}"/>
                  </a:ext>
                </a:extLst>
              </p:cNvPr>
              <p:cNvSpPr/>
              <p:nvPr/>
            </p:nvSpPr>
            <p:spPr>
              <a:xfrm>
                <a:off x="5828339" y="5580692"/>
                <a:ext cx="102205" cy="178035"/>
              </a:xfrm>
              <a:custGeom>
                <a:avLst/>
                <a:gdLst>
                  <a:gd name="connsiteX0" fmla="*/ 36266 w 102205"/>
                  <a:gd name="connsiteY0" fmla="*/ 80116 h 178034"/>
                  <a:gd name="connsiteX1" fmla="*/ 13188 w 102205"/>
                  <a:gd name="connsiteY1" fmla="*/ 93303 h 178034"/>
                  <a:gd name="connsiteX2" fmla="*/ 13188 w 102205"/>
                  <a:gd name="connsiteY2" fmla="*/ 70225 h 178034"/>
                  <a:gd name="connsiteX3" fmla="*/ 36266 w 102205"/>
                  <a:gd name="connsiteY3" fmla="*/ 57037 h 178034"/>
                  <a:gd name="connsiteX4" fmla="*/ 36266 w 102205"/>
                  <a:gd name="connsiteY4" fmla="*/ 80116 h 178034"/>
                  <a:gd name="connsiteX5" fmla="*/ 0 w 102205"/>
                  <a:gd name="connsiteY5" fmla="*/ 61982 h 178034"/>
                  <a:gd name="connsiteX6" fmla="*/ 0 w 102205"/>
                  <a:gd name="connsiteY6" fmla="*/ 178364 h 178034"/>
                  <a:gd name="connsiteX7" fmla="*/ 102205 w 102205"/>
                  <a:gd name="connsiteY7" fmla="*/ 116382 h 178034"/>
                  <a:gd name="connsiteX8" fmla="*/ 102205 w 102205"/>
                  <a:gd name="connsiteY8" fmla="*/ 0 h 178034"/>
                  <a:gd name="connsiteX9" fmla="*/ 0 w 102205"/>
                  <a:gd name="connsiteY9" fmla="*/ 61982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205" h="178034">
                    <a:moveTo>
                      <a:pt x="36266" y="80116"/>
                    </a:moveTo>
                    <a:lnTo>
                      <a:pt x="13188" y="93303"/>
                    </a:lnTo>
                    <a:lnTo>
                      <a:pt x="13188" y="70225"/>
                    </a:lnTo>
                    <a:lnTo>
                      <a:pt x="36266" y="57037"/>
                    </a:lnTo>
                    <a:lnTo>
                      <a:pt x="36266" y="80116"/>
                    </a:lnTo>
                    <a:close/>
                    <a:moveTo>
                      <a:pt x="0" y="61982"/>
                    </a:moveTo>
                    <a:lnTo>
                      <a:pt x="0" y="178364"/>
                    </a:lnTo>
                    <a:lnTo>
                      <a:pt x="102205" y="116382"/>
                    </a:lnTo>
                    <a:lnTo>
                      <a:pt x="102205" y="0"/>
                    </a:lnTo>
                    <a:lnTo>
                      <a:pt x="0" y="6198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</p:grpSp>
        <p:grpSp>
          <p:nvGrpSpPr>
            <p:cNvPr id="130" name="Graphic 509" descr="Box">
              <a:extLst>
                <a:ext uri="{FF2B5EF4-FFF2-40B4-BE49-F238E27FC236}">
                  <a16:creationId xmlns:a16="http://schemas.microsoft.com/office/drawing/2014/main" id="{C11D5DCB-B877-4C07-8FBD-BF1222F2E8D1}"/>
                </a:ext>
              </a:extLst>
            </p:cNvPr>
            <p:cNvGrpSpPr/>
            <p:nvPr/>
          </p:nvGrpSpPr>
          <p:grpSpPr>
            <a:xfrm>
              <a:off x="10068925" y="4113331"/>
              <a:ext cx="287899" cy="343301"/>
              <a:chOff x="5712946" y="5499258"/>
              <a:chExt cx="217598" cy="259469"/>
            </a:xfrm>
            <a:solidFill>
              <a:schemeClr val="bg2"/>
            </a:solidFill>
          </p:grpSpPr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A6B1D6D1-3BF4-405C-B8EF-55882C2F3558}"/>
                  </a:ext>
                </a:extLst>
              </p:cNvPr>
              <p:cNvSpPr/>
              <p:nvPr/>
            </p:nvSpPr>
            <p:spPr>
              <a:xfrm>
                <a:off x="5712946" y="5535194"/>
                <a:ext cx="158253" cy="95611"/>
              </a:xfrm>
              <a:custGeom>
                <a:avLst/>
                <a:gdLst>
                  <a:gd name="connsiteX0" fmla="*/ 49454 w 158253"/>
                  <a:gd name="connsiteY0" fmla="*/ 0 h 95611"/>
                  <a:gd name="connsiteX1" fmla="*/ 0 w 158253"/>
                  <a:gd name="connsiteY1" fmla="*/ 30002 h 95611"/>
                  <a:gd name="connsiteX2" fmla="*/ 108799 w 158253"/>
                  <a:gd name="connsiteY2" fmla="*/ 95941 h 95611"/>
                  <a:gd name="connsiteX3" fmla="*/ 158253 w 158253"/>
                  <a:gd name="connsiteY3" fmla="*/ 65939 h 9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53" h="95611">
                    <a:moveTo>
                      <a:pt x="49454" y="0"/>
                    </a:moveTo>
                    <a:lnTo>
                      <a:pt x="0" y="30002"/>
                    </a:lnTo>
                    <a:lnTo>
                      <a:pt x="108799" y="95941"/>
                    </a:lnTo>
                    <a:lnTo>
                      <a:pt x="158253" y="65939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8336994-3D15-4071-A4C8-A9545C729805}"/>
                  </a:ext>
                </a:extLst>
              </p:cNvPr>
              <p:cNvSpPr/>
              <p:nvPr/>
            </p:nvSpPr>
            <p:spPr>
              <a:xfrm>
                <a:off x="5774928" y="5499258"/>
                <a:ext cx="154956" cy="92314"/>
              </a:xfrm>
              <a:custGeom>
                <a:avLst/>
                <a:gdLst>
                  <a:gd name="connsiteX0" fmla="*/ 155615 w 154956"/>
                  <a:gd name="connsiteY0" fmla="*/ 65939 h 92314"/>
                  <a:gd name="connsiteX1" fmla="*/ 46817 w 154956"/>
                  <a:gd name="connsiteY1" fmla="*/ 0 h 92314"/>
                  <a:gd name="connsiteX2" fmla="*/ 0 w 154956"/>
                  <a:gd name="connsiteY2" fmla="*/ 28354 h 92314"/>
                  <a:gd name="connsiteX3" fmla="*/ 108799 w 154956"/>
                  <a:gd name="connsiteY3" fmla="*/ 94292 h 9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956" h="92314">
                    <a:moveTo>
                      <a:pt x="155615" y="65939"/>
                    </a:moveTo>
                    <a:lnTo>
                      <a:pt x="46817" y="0"/>
                    </a:lnTo>
                    <a:lnTo>
                      <a:pt x="0" y="28354"/>
                    </a:lnTo>
                    <a:lnTo>
                      <a:pt x="108799" y="9429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AF8FD0F-9FAC-43CD-A5A4-4738A77C1F8A}"/>
                  </a:ext>
                </a:extLst>
              </p:cNvPr>
              <p:cNvSpPr/>
              <p:nvPr/>
            </p:nvSpPr>
            <p:spPr>
              <a:xfrm>
                <a:off x="5712946" y="5580692"/>
                <a:ext cx="102205" cy="178035"/>
              </a:xfrm>
              <a:custGeom>
                <a:avLst/>
                <a:gdLst>
                  <a:gd name="connsiteX0" fmla="*/ 0 w 102205"/>
                  <a:gd name="connsiteY0" fmla="*/ 10880 h 178034"/>
                  <a:gd name="connsiteX1" fmla="*/ 0 w 102205"/>
                  <a:gd name="connsiteY1" fmla="*/ 116382 h 178034"/>
                  <a:gd name="connsiteX2" fmla="*/ 102205 w 102205"/>
                  <a:gd name="connsiteY2" fmla="*/ 178364 h 178034"/>
                  <a:gd name="connsiteX3" fmla="*/ 102205 w 102205"/>
                  <a:gd name="connsiteY3" fmla="*/ 61982 h 178034"/>
                  <a:gd name="connsiteX4" fmla="*/ 0 w 102205"/>
                  <a:gd name="connsiteY4" fmla="*/ 0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05" h="178034">
                    <a:moveTo>
                      <a:pt x="0" y="10880"/>
                    </a:moveTo>
                    <a:lnTo>
                      <a:pt x="0" y="116382"/>
                    </a:lnTo>
                    <a:lnTo>
                      <a:pt x="102205" y="178364"/>
                    </a:lnTo>
                    <a:lnTo>
                      <a:pt x="102205" y="619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AE960244-8415-43F3-A01D-BA851D3536EB}"/>
                  </a:ext>
                </a:extLst>
              </p:cNvPr>
              <p:cNvSpPr/>
              <p:nvPr/>
            </p:nvSpPr>
            <p:spPr>
              <a:xfrm>
                <a:off x="5828339" y="5580692"/>
                <a:ext cx="102205" cy="178035"/>
              </a:xfrm>
              <a:custGeom>
                <a:avLst/>
                <a:gdLst>
                  <a:gd name="connsiteX0" fmla="*/ 36266 w 102205"/>
                  <a:gd name="connsiteY0" fmla="*/ 80116 h 178034"/>
                  <a:gd name="connsiteX1" fmla="*/ 13188 w 102205"/>
                  <a:gd name="connsiteY1" fmla="*/ 93303 h 178034"/>
                  <a:gd name="connsiteX2" fmla="*/ 13188 w 102205"/>
                  <a:gd name="connsiteY2" fmla="*/ 70225 h 178034"/>
                  <a:gd name="connsiteX3" fmla="*/ 36266 w 102205"/>
                  <a:gd name="connsiteY3" fmla="*/ 57037 h 178034"/>
                  <a:gd name="connsiteX4" fmla="*/ 36266 w 102205"/>
                  <a:gd name="connsiteY4" fmla="*/ 80116 h 178034"/>
                  <a:gd name="connsiteX5" fmla="*/ 0 w 102205"/>
                  <a:gd name="connsiteY5" fmla="*/ 61982 h 178034"/>
                  <a:gd name="connsiteX6" fmla="*/ 0 w 102205"/>
                  <a:gd name="connsiteY6" fmla="*/ 178364 h 178034"/>
                  <a:gd name="connsiteX7" fmla="*/ 102205 w 102205"/>
                  <a:gd name="connsiteY7" fmla="*/ 116382 h 178034"/>
                  <a:gd name="connsiteX8" fmla="*/ 102205 w 102205"/>
                  <a:gd name="connsiteY8" fmla="*/ 0 h 178034"/>
                  <a:gd name="connsiteX9" fmla="*/ 0 w 102205"/>
                  <a:gd name="connsiteY9" fmla="*/ 61982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205" h="178034">
                    <a:moveTo>
                      <a:pt x="36266" y="80116"/>
                    </a:moveTo>
                    <a:lnTo>
                      <a:pt x="13188" y="93303"/>
                    </a:lnTo>
                    <a:lnTo>
                      <a:pt x="13188" y="70225"/>
                    </a:lnTo>
                    <a:lnTo>
                      <a:pt x="36266" y="57037"/>
                    </a:lnTo>
                    <a:lnTo>
                      <a:pt x="36266" y="80116"/>
                    </a:lnTo>
                    <a:close/>
                    <a:moveTo>
                      <a:pt x="0" y="61982"/>
                    </a:moveTo>
                    <a:lnTo>
                      <a:pt x="0" y="178364"/>
                    </a:lnTo>
                    <a:lnTo>
                      <a:pt x="102205" y="116382"/>
                    </a:lnTo>
                    <a:lnTo>
                      <a:pt x="102205" y="0"/>
                    </a:lnTo>
                    <a:lnTo>
                      <a:pt x="0" y="6198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</p:grpSp>
        <p:grpSp>
          <p:nvGrpSpPr>
            <p:cNvPr id="139" name="Graphic 509" descr="Box">
              <a:extLst>
                <a:ext uri="{FF2B5EF4-FFF2-40B4-BE49-F238E27FC236}">
                  <a16:creationId xmlns:a16="http://schemas.microsoft.com/office/drawing/2014/main" id="{DAEDB923-F930-41BA-BCEE-A07D20BAAF4E}"/>
                </a:ext>
              </a:extLst>
            </p:cNvPr>
            <p:cNvGrpSpPr/>
            <p:nvPr/>
          </p:nvGrpSpPr>
          <p:grpSpPr>
            <a:xfrm>
              <a:off x="9596762" y="4287380"/>
              <a:ext cx="189999" cy="226562"/>
              <a:chOff x="5712946" y="5499258"/>
              <a:chExt cx="217598" cy="259469"/>
            </a:xfrm>
            <a:solidFill>
              <a:schemeClr val="bg2"/>
            </a:solidFill>
          </p:grpSpPr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508F654E-00BE-44B4-9752-BBBBD569DEF7}"/>
                  </a:ext>
                </a:extLst>
              </p:cNvPr>
              <p:cNvSpPr/>
              <p:nvPr/>
            </p:nvSpPr>
            <p:spPr>
              <a:xfrm>
                <a:off x="5712946" y="5535194"/>
                <a:ext cx="158253" cy="95611"/>
              </a:xfrm>
              <a:custGeom>
                <a:avLst/>
                <a:gdLst>
                  <a:gd name="connsiteX0" fmla="*/ 49454 w 158253"/>
                  <a:gd name="connsiteY0" fmla="*/ 0 h 95611"/>
                  <a:gd name="connsiteX1" fmla="*/ 0 w 158253"/>
                  <a:gd name="connsiteY1" fmla="*/ 30002 h 95611"/>
                  <a:gd name="connsiteX2" fmla="*/ 108799 w 158253"/>
                  <a:gd name="connsiteY2" fmla="*/ 95941 h 95611"/>
                  <a:gd name="connsiteX3" fmla="*/ 158253 w 158253"/>
                  <a:gd name="connsiteY3" fmla="*/ 65939 h 9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53" h="95611">
                    <a:moveTo>
                      <a:pt x="49454" y="0"/>
                    </a:moveTo>
                    <a:lnTo>
                      <a:pt x="0" y="30002"/>
                    </a:lnTo>
                    <a:lnTo>
                      <a:pt x="108799" y="95941"/>
                    </a:lnTo>
                    <a:lnTo>
                      <a:pt x="158253" y="65939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F5D3A638-194B-4F40-A0CE-BFB57AF8E97A}"/>
                  </a:ext>
                </a:extLst>
              </p:cNvPr>
              <p:cNvSpPr/>
              <p:nvPr/>
            </p:nvSpPr>
            <p:spPr>
              <a:xfrm>
                <a:off x="5774928" y="5499258"/>
                <a:ext cx="154956" cy="92314"/>
              </a:xfrm>
              <a:custGeom>
                <a:avLst/>
                <a:gdLst>
                  <a:gd name="connsiteX0" fmla="*/ 155615 w 154956"/>
                  <a:gd name="connsiteY0" fmla="*/ 65939 h 92314"/>
                  <a:gd name="connsiteX1" fmla="*/ 46817 w 154956"/>
                  <a:gd name="connsiteY1" fmla="*/ 0 h 92314"/>
                  <a:gd name="connsiteX2" fmla="*/ 0 w 154956"/>
                  <a:gd name="connsiteY2" fmla="*/ 28354 h 92314"/>
                  <a:gd name="connsiteX3" fmla="*/ 108799 w 154956"/>
                  <a:gd name="connsiteY3" fmla="*/ 94292 h 9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956" h="92314">
                    <a:moveTo>
                      <a:pt x="155615" y="65939"/>
                    </a:moveTo>
                    <a:lnTo>
                      <a:pt x="46817" y="0"/>
                    </a:lnTo>
                    <a:lnTo>
                      <a:pt x="0" y="28354"/>
                    </a:lnTo>
                    <a:lnTo>
                      <a:pt x="108799" y="9429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E0F8819-F7C5-4837-8482-FC2E2DAEC4E2}"/>
                  </a:ext>
                </a:extLst>
              </p:cNvPr>
              <p:cNvSpPr/>
              <p:nvPr/>
            </p:nvSpPr>
            <p:spPr>
              <a:xfrm>
                <a:off x="5712946" y="5580692"/>
                <a:ext cx="102205" cy="178035"/>
              </a:xfrm>
              <a:custGeom>
                <a:avLst/>
                <a:gdLst>
                  <a:gd name="connsiteX0" fmla="*/ 0 w 102205"/>
                  <a:gd name="connsiteY0" fmla="*/ 10880 h 178034"/>
                  <a:gd name="connsiteX1" fmla="*/ 0 w 102205"/>
                  <a:gd name="connsiteY1" fmla="*/ 116382 h 178034"/>
                  <a:gd name="connsiteX2" fmla="*/ 102205 w 102205"/>
                  <a:gd name="connsiteY2" fmla="*/ 178364 h 178034"/>
                  <a:gd name="connsiteX3" fmla="*/ 102205 w 102205"/>
                  <a:gd name="connsiteY3" fmla="*/ 61982 h 178034"/>
                  <a:gd name="connsiteX4" fmla="*/ 0 w 102205"/>
                  <a:gd name="connsiteY4" fmla="*/ 0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05" h="178034">
                    <a:moveTo>
                      <a:pt x="0" y="10880"/>
                    </a:moveTo>
                    <a:lnTo>
                      <a:pt x="0" y="116382"/>
                    </a:lnTo>
                    <a:lnTo>
                      <a:pt x="102205" y="178364"/>
                    </a:lnTo>
                    <a:lnTo>
                      <a:pt x="102205" y="619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1A8BDAE9-1606-4F6D-83DF-22DC140916D5}"/>
                  </a:ext>
                </a:extLst>
              </p:cNvPr>
              <p:cNvSpPr/>
              <p:nvPr/>
            </p:nvSpPr>
            <p:spPr>
              <a:xfrm>
                <a:off x="5828339" y="5580692"/>
                <a:ext cx="102205" cy="178035"/>
              </a:xfrm>
              <a:custGeom>
                <a:avLst/>
                <a:gdLst>
                  <a:gd name="connsiteX0" fmla="*/ 36266 w 102205"/>
                  <a:gd name="connsiteY0" fmla="*/ 80116 h 178034"/>
                  <a:gd name="connsiteX1" fmla="*/ 13188 w 102205"/>
                  <a:gd name="connsiteY1" fmla="*/ 93303 h 178034"/>
                  <a:gd name="connsiteX2" fmla="*/ 13188 w 102205"/>
                  <a:gd name="connsiteY2" fmla="*/ 70225 h 178034"/>
                  <a:gd name="connsiteX3" fmla="*/ 36266 w 102205"/>
                  <a:gd name="connsiteY3" fmla="*/ 57037 h 178034"/>
                  <a:gd name="connsiteX4" fmla="*/ 36266 w 102205"/>
                  <a:gd name="connsiteY4" fmla="*/ 80116 h 178034"/>
                  <a:gd name="connsiteX5" fmla="*/ 0 w 102205"/>
                  <a:gd name="connsiteY5" fmla="*/ 61982 h 178034"/>
                  <a:gd name="connsiteX6" fmla="*/ 0 w 102205"/>
                  <a:gd name="connsiteY6" fmla="*/ 178364 h 178034"/>
                  <a:gd name="connsiteX7" fmla="*/ 102205 w 102205"/>
                  <a:gd name="connsiteY7" fmla="*/ 116382 h 178034"/>
                  <a:gd name="connsiteX8" fmla="*/ 102205 w 102205"/>
                  <a:gd name="connsiteY8" fmla="*/ 0 h 178034"/>
                  <a:gd name="connsiteX9" fmla="*/ 0 w 102205"/>
                  <a:gd name="connsiteY9" fmla="*/ 61982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205" h="178034">
                    <a:moveTo>
                      <a:pt x="36266" y="80116"/>
                    </a:moveTo>
                    <a:lnTo>
                      <a:pt x="13188" y="93303"/>
                    </a:lnTo>
                    <a:lnTo>
                      <a:pt x="13188" y="70225"/>
                    </a:lnTo>
                    <a:lnTo>
                      <a:pt x="36266" y="57037"/>
                    </a:lnTo>
                    <a:lnTo>
                      <a:pt x="36266" y="80116"/>
                    </a:lnTo>
                    <a:close/>
                    <a:moveTo>
                      <a:pt x="0" y="61982"/>
                    </a:moveTo>
                    <a:lnTo>
                      <a:pt x="0" y="178364"/>
                    </a:lnTo>
                    <a:lnTo>
                      <a:pt x="102205" y="116382"/>
                    </a:lnTo>
                    <a:lnTo>
                      <a:pt x="102205" y="0"/>
                    </a:lnTo>
                    <a:lnTo>
                      <a:pt x="0" y="6198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</p:grp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95F6F98B-4BE8-46F4-A996-9F90031DB702}"/>
              </a:ext>
            </a:extLst>
          </p:cNvPr>
          <p:cNvSpPr txBox="1"/>
          <p:nvPr/>
        </p:nvSpPr>
        <p:spPr>
          <a:xfrm>
            <a:off x="3853641" y="4376844"/>
            <a:ext cx="1868469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104FF5F-28F0-48B0-83C8-9833FA280685}"/>
              </a:ext>
            </a:extLst>
          </p:cNvPr>
          <p:cNvSpPr txBox="1"/>
          <p:nvPr/>
        </p:nvSpPr>
        <p:spPr>
          <a:xfrm>
            <a:off x="3691270" y="4120955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Standard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F6273D4-22A2-4DA0-BFC2-E468F52CDEF9}"/>
              </a:ext>
            </a:extLst>
          </p:cNvPr>
          <p:cNvSpPr txBox="1"/>
          <p:nvPr/>
        </p:nvSpPr>
        <p:spPr>
          <a:xfrm>
            <a:off x="6417599" y="4376844"/>
            <a:ext cx="1868469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D06E8E1-B204-4AB9-81C2-6B6904140102}"/>
              </a:ext>
            </a:extLst>
          </p:cNvPr>
          <p:cNvSpPr txBox="1"/>
          <p:nvPr/>
        </p:nvSpPr>
        <p:spPr>
          <a:xfrm>
            <a:off x="6255227" y="4120955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Premium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BF4133C-2FC7-449C-8517-7E85B8D4CFB3}"/>
              </a:ext>
            </a:extLst>
          </p:cNvPr>
          <p:cNvSpPr txBox="1"/>
          <p:nvPr/>
        </p:nvSpPr>
        <p:spPr>
          <a:xfrm>
            <a:off x="3691270" y="4684656"/>
            <a:ext cx="2193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+mj-lt"/>
              </a:rPr>
              <a:t>$ 25,95</a:t>
            </a:r>
            <a:endParaRPr lang="en-ID" sz="2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0145409-E173-42E7-963B-50323C18C13B}"/>
              </a:ext>
            </a:extLst>
          </p:cNvPr>
          <p:cNvSpPr txBox="1"/>
          <p:nvPr/>
        </p:nvSpPr>
        <p:spPr>
          <a:xfrm>
            <a:off x="6255227" y="4684656"/>
            <a:ext cx="2193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+mj-lt"/>
              </a:rPr>
              <a:t>$ 39,00</a:t>
            </a:r>
            <a:endParaRPr lang="en-ID" sz="240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0CB8DB7-5880-42B6-AC12-AECC41E5EC47}"/>
              </a:ext>
            </a:extLst>
          </p:cNvPr>
          <p:cNvGrpSpPr/>
          <p:nvPr/>
        </p:nvGrpSpPr>
        <p:grpSpPr>
          <a:xfrm rot="10800000">
            <a:off x="8201488" y="4978759"/>
            <a:ext cx="402894" cy="389215"/>
            <a:chOff x="4664022" y="652013"/>
            <a:chExt cx="1380268" cy="1333405"/>
          </a:xfrm>
          <a:solidFill>
            <a:schemeClr val="bg2"/>
          </a:solidFill>
        </p:grpSpPr>
        <p:sp>
          <p:nvSpPr>
            <p:cNvPr id="154" name="Freeform: Shape 48">
              <a:extLst>
                <a:ext uri="{FF2B5EF4-FFF2-40B4-BE49-F238E27FC236}">
                  <a16:creationId xmlns:a16="http://schemas.microsoft.com/office/drawing/2014/main" id="{BAE02919-BB33-47D1-BD8E-06F7BB66C0FB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5" name="Freeform: Shape 49">
              <a:extLst>
                <a:ext uri="{FF2B5EF4-FFF2-40B4-BE49-F238E27FC236}">
                  <a16:creationId xmlns:a16="http://schemas.microsoft.com/office/drawing/2014/main" id="{366C8BC8-EBA8-4F6C-BAFD-71558167667F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6" name="Freeform: Shape 50">
              <a:extLst>
                <a:ext uri="{FF2B5EF4-FFF2-40B4-BE49-F238E27FC236}">
                  <a16:creationId xmlns:a16="http://schemas.microsoft.com/office/drawing/2014/main" id="{88AA1A11-036F-41FF-99A5-CAA295A6214C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7" name="Freeform: Shape 51">
              <a:extLst>
                <a:ext uri="{FF2B5EF4-FFF2-40B4-BE49-F238E27FC236}">
                  <a16:creationId xmlns:a16="http://schemas.microsoft.com/office/drawing/2014/main" id="{541D975F-AC03-46D1-BA70-75840183E085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8" name="Freeform: Shape 52">
              <a:extLst>
                <a:ext uri="{FF2B5EF4-FFF2-40B4-BE49-F238E27FC236}">
                  <a16:creationId xmlns:a16="http://schemas.microsoft.com/office/drawing/2014/main" id="{23BB2EDF-C55B-4AB2-905A-AB6EE509997B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9" name="Freeform: Shape 53">
              <a:extLst>
                <a:ext uri="{FF2B5EF4-FFF2-40B4-BE49-F238E27FC236}">
                  <a16:creationId xmlns:a16="http://schemas.microsoft.com/office/drawing/2014/main" id="{0A8A918F-7E1E-4292-B846-492C6D885F88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0" name="Freeform: Shape 54">
              <a:extLst>
                <a:ext uri="{FF2B5EF4-FFF2-40B4-BE49-F238E27FC236}">
                  <a16:creationId xmlns:a16="http://schemas.microsoft.com/office/drawing/2014/main" id="{BE6AB815-9B81-44CB-B74A-DFFEB35D468E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1" name="Freeform: Shape 55">
              <a:extLst>
                <a:ext uri="{FF2B5EF4-FFF2-40B4-BE49-F238E27FC236}">
                  <a16:creationId xmlns:a16="http://schemas.microsoft.com/office/drawing/2014/main" id="{44AB8150-3A97-4132-A08C-994DFB547011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2" name="Freeform: Shape 56">
              <a:extLst>
                <a:ext uri="{FF2B5EF4-FFF2-40B4-BE49-F238E27FC236}">
                  <a16:creationId xmlns:a16="http://schemas.microsoft.com/office/drawing/2014/main" id="{CCB09981-0D0D-404A-9F04-951972811042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3" name="Freeform: Shape 57">
              <a:extLst>
                <a:ext uri="{FF2B5EF4-FFF2-40B4-BE49-F238E27FC236}">
                  <a16:creationId xmlns:a16="http://schemas.microsoft.com/office/drawing/2014/main" id="{B879D669-CA79-4606-BD79-A71EAFD04734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4" name="Freeform: Shape 58">
              <a:extLst>
                <a:ext uri="{FF2B5EF4-FFF2-40B4-BE49-F238E27FC236}">
                  <a16:creationId xmlns:a16="http://schemas.microsoft.com/office/drawing/2014/main" id="{0C37F6F1-4A34-4E59-A54A-0AF6FD496844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5" name="Freeform: Shape 59">
              <a:extLst>
                <a:ext uri="{FF2B5EF4-FFF2-40B4-BE49-F238E27FC236}">
                  <a16:creationId xmlns:a16="http://schemas.microsoft.com/office/drawing/2014/main" id="{7AF27DE4-7676-4658-8F1D-0D97C45D963E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6" name="Freeform: Shape 60">
              <a:extLst>
                <a:ext uri="{FF2B5EF4-FFF2-40B4-BE49-F238E27FC236}">
                  <a16:creationId xmlns:a16="http://schemas.microsoft.com/office/drawing/2014/main" id="{A67EC771-4300-48D1-BE3F-2BB121EBB519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7" name="Freeform: Shape 61">
              <a:extLst>
                <a:ext uri="{FF2B5EF4-FFF2-40B4-BE49-F238E27FC236}">
                  <a16:creationId xmlns:a16="http://schemas.microsoft.com/office/drawing/2014/main" id="{B01F4ABF-9357-4E8A-B6D8-A1CDA02F989C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8" name="Freeform: Shape 62">
              <a:extLst>
                <a:ext uri="{FF2B5EF4-FFF2-40B4-BE49-F238E27FC236}">
                  <a16:creationId xmlns:a16="http://schemas.microsoft.com/office/drawing/2014/main" id="{B2F1CEC8-C33D-4BE4-B59C-4974D53F1800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9" name="Freeform: Shape 63">
              <a:extLst>
                <a:ext uri="{FF2B5EF4-FFF2-40B4-BE49-F238E27FC236}">
                  <a16:creationId xmlns:a16="http://schemas.microsoft.com/office/drawing/2014/main" id="{4E17B078-37AC-4ECB-9C9E-18CFAAE63F3F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0" name="Freeform: Shape 64">
              <a:extLst>
                <a:ext uri="{FF2B5EF4-FFF2-40B4-BE49-F238E27FC236}">
                  <a16:creationId xmlns:a16="http://schemas.microsoft.com/office/drawing/2014/main" id="{A0155C18-FBF7-426E-8248-1ED3F4142283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1" name="Freeform: Shape 65">
              <a:extLst>
                <a:ext uri="{FF2B5EF4-FFF2-40B4-BE49-F238E27FC236}">
                  <a16:creationId xmlns:a16="http://schemas.microsoft.com/office/drawing/2014/main" id="{88596EC1-72FE-4C7D-88CF-CB88CC737075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2" name="Freeform: Shape 66">
              <a:extLst>
                <a:ext uri="{FF2B5EF4-FFF2-40B4-BE49-F238E27FC236}">
                  <a16:creationId xmlns:a16="http://schemas.microsoft.com/office/drawing/2014/main" id="{DDC97041-A98B-49EC-AC57-F027656CD827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3" name="Freeform: Shape 67">
              <a:extLst>
                <a:ext uri="{FF2B5EF4-FFF2-40B4-BE49-F238E27FC236}">
                  <a16:creationId xmlns:a16="http://schemas.microsoft.com/office/drawing/2014/main" id="{6EB0F6A4-D9C5-4D5D-805E-EDD38807E079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4" name="Freeform: Shape 68">
              <a:extLst>
                <a:ext uri="{FF2B5EF4-FFF2-40B4-BE49-F238E27FC236}">
                  <a16:creationId xmlns:a16="http://schemas.microsoft.com/office/drawing/2014/main" id="{CFCDB65E-F508-4A67-B048-E3FE8F226EC6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5" name="Freeform: Shape 69">
              <a:extLst>
                <a:ext uri="{FF2B5EF4-FFF2-40B4-BE49-F238E27FC236}">
                  <a16:creationId xmlns:a16="http://schemas.microsoft.com/office/drawing/2014/main" id="{1243D43C-1D5C-4402-B980-CFF4C619A729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6" name="Freeform: Shape 70">
              <a:extLst>
                <a:ext uri="{FF2B5EF4-FFF2-40B4-BE49-F238E27FC236}">
                  <a16:creationId xmlns:a16="http://schemas.microsoft.com/office/drawing/2014/main" id="{2287A31E-CD75-49F2-A62C-5494604ECD1C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7" name="Freeform: Shape 71">
              <a:extLst>
                <a:ext uri="{FF2B5EF4-FFF2-40B4-BE49-F238E27FC236}">
                  <a16:creationId xmlns:a16="http://schemas.microsoft.com/office/drawing/2014/main" id="{70C05336-36E9-4ACA-B79A-4B17EACB7618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8" name="Freeform: Shape 72">
              <a:extLst>
                <a:ext uri="{FF2B5EF4-FFF2-40B4-BE49-F238E27FC236}">
                  <a16:creationId xmlns:a16="http://schemas.microsoft.com/office/drawing/2014/main" id="{21DD7363-2466-4444-8AB0-00CE8ACF0EB4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9" name="Freeform: Shape 73">
              <a:extLst>
                <a:ext uri="{FF2B5EF4-FFF2-40B4-BE49-F238E27FC236}">
                  <a16:creationId xmlns:a16="http://schemas.microsoft.com/office/drawing/2014/main" id="{21931415-373D-447C-90D5-5EF9A6F5FBC4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0" name="Freeform: Shape 74">
              <a:extLst>
                <a:ext uri="{FF2B5EF4-FFF2-40B4-BE49-F238E27FC236}">
                  <a16:creationId xmlns:a16="http://schemas.microsoft.com/office/drawing/2014/main" id="{8935013C-2426-43E7-B4CC-B0B88C2B5F3C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1" name="Freeform: Shape 75">
              <a:extLst>
                <a:ext uri="{FF2B5EF4-FFF2-40B4-BE49-F238E27FC236}">
                  <a16:creationId xmlns:a16="http://schemas.microsoft.com/office/drawing/2014/main" id="{7CEDC64F-A16E-485A-82EB-AF2E69AD6A47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2" name="Freeform: Shape 76">
              <a:extLst>
                <a:ext uri="{FF2B5EF4-FFF2-40B4-BE49-F238E27FC236}">
                  <a16:creationId xmlns:a16="http://schemas.microsoft.com/office/drawing/2014/main" id="{531ABAEE-4DEC-4716-B11F-4613DE192933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3" name="Freeform: Shape 77">
              <a:extLst>
                <a:ext uri="{FF2B5EF4-FFF2-40B4-BE49-F238E27FC236}">
                  <a16:creationId xmlns:a16="http://schemas.microsoft.com/office/drawing/2014/main" id="{1B741AC7-371E-4FDD-966A-9E52C163DD53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4" name="Freeform: Shape 78">
              <a:extLst>
                <a:ext uri="{FF2B5EF4-FFF2-40B4-BE49-F238E27FC236}">
                  <a16:creationId xmlns:a16="http://schemas.microsoft.com/office/drawing/2014/main" id="{63BF6ABD-E073-4ECA-B0AE-49E2A47674B5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5" name="Freeform: Shape 79">
              <a:extLst>
                <a:ext uri="{FF2B5EF4-FFF2-40B4-BE49-F238E27FC236}">
                  <a16:creationId xmlns:a16="http://schemas.microsoft.com/office/drawing/2014/main" id="{36E9113B-0555-4AA5-BFE1-AB9BCACDD8E5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6" name="Freeform: Shape 80">
              <a:extLst>
                <a:ext uri="{FF2B5EF4-FFF2-40B4-BE49-F238E27FC236}">
                  <a16:creationId xmlns:a16="http://schemas.microsoft.com/office/drawing/2014/main" id="{E20A4352-82F9-468E-9E63-A0564934B0C8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7" name="Freeform: Shape 81">
              <a:extLst>
                <a:ext uri="{FF2B5EF4-FFF2-40B4-BE49-F238E27FC236}">
                  <a16:creationId xmlns:a16="http://schemas.microsoft.com/office/drawing/2014/main" id="{E8B36C66-AC37-4447-B955-C5D712314DE1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8" name="Freeform: Shape 82">
              <a:extLst>
                <a:ext uri="{FF2B5EF4-FFF2-40B4-BE49-F238E27FC236}">
                  <a16:creationId xmlns:a16="http://schemas.microsoft.com/office/drawing/2014/main" id="{F4D47286-092F-452A-8716-15998D0F148B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9" name="Freeform: Shape 83">
              <a:extLst>
                <a:ext uri="{FF2B5EF4-FFF2-40B4-BE49-F238E27FC236}">
                  <a16:creationId xmlns:a16="http://schemas.microsoft.com/office/drawing/2014/main" id="{6938A276-66C4-415B-BB83-356CB753BBF4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005F1CAC-2C60-45CC-992B-8EA3B62874F5}"/>
              </a:ext>
            </a:extLst>
          </p:cNvPr>
          <p:cNvGrpSpPr/>
          <p:nvPr/>
        </p:nvGrpSpPr>
        <p:grpSpPr>
          <a:xfrm rot="10800000">
            <a:off x="8125737" y="5082110"/>
            <a:ext cx="563239" cy="566435"/>
            <a:chOff x="9403136" y="5004662"/>
            <a:chExt cx="1726026" cy="1735819"/>
          </a:xfrm>
          <a:solidFill>
            <a:schemeClr val="accent3"/>
          </a:solidFill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E61FA22-194A-46D8-B076-863679DCFED8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622C5FA3-C43E-468B-A6FB-F03D9654DC3F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442CFAC-4D51-4DDE-8A3C-5BF97B102090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CD91FC79-3A91-481C-BA2D-B4AAFA2893E9}"/>
              </a:ext>
            </a:extLst>
          </p:cNvPr>
          <p:cNvGrpSpPr/>
          <p:nvPr/>
        </p:nvGrpSpPr>
        <p:grpSpPr>
          <a:xfrm>
            <a:off x="3519198" y="3147139"/>
            <a:ext cx="513716" cy="496274"/>
            <a:chOff x="4664022" y="652013"/>
            <a:chExt cx="1380268" cy="1333405"/>
          </a:xfrm>
          <a:solidFill>
            <a:schemeClr val="bg2"/>
          </a:solidFill>
        </p:grpSpPr>
        <p:sp>
          <p:nvSpPr>
            <p:cNvPr id="201" name="Freeform: Shape 48">
              <a:extLst>
                <a:ext uri="{FF2B5EF4-FFF2-40B4-BE49-F238E27FC236}">
                  <a16:creationId xmlns:a16="http://schemas.microsoft.com/office/drawing/2014/main" id="{9E7FDA05-5407-4E60-BA11-998C8950F34A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2" name="Freeform: Shape 49">
              <a:extLst>
                <a:ext uri="{FF2B5EF4-FFF2-40B4-BE49-F238E27FC236}">
                  <a16:creationId xmlns:a16="http://schemas.microsoft.com/office/drawing/2014/main" id="{B9BE91E5-A9D0-4835-A8CD-8541FCF99910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3" name="Freeform: Shape 50">
              <a:extLst>
                <a:ext uri="{FF2B5EF4-FFF2-40B4-BE49-F238E27FC236}">
                  <a16:creationId xmlns:a16="http://schemas.microsoft.com/office/drawing/2014/main" id="{E62939EE-184D-4644-89C5-081D7AAF8C2C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4" name="Freeform: Shape 51">
              <a:extLst>
                <a:ext uri="{FF2B5EF4-FFF2-40B4-BE49-F238E27FC236}">
                  <a16:creationId xmlns:a16="http://schemas.microsoft.com/office/drawing/2014/main" id="{E4553A61-E15A-41EF-808B-8C6C13F9117F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5" name="Freeform: Shape 52">
              <a:extLst>
                <a:ext uri="{FF2B5EF4-FFF2-40B4-BE49-F238E27FC236}">
                  <a16:creationId xmlns:a16="http://schemas.microsoft.com/office/drawing/2014/main" id="{AE3CF2D0-478C-4E2D-BF22-3C223368F777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6" name="Freeform: Shape 53">
              <a:extLst>
                <a:ext uri="{FF2B5EF4-FFF2-40B4-BE49-F238E27FC236}">
                  <a16:creationId xmlns:a16="http://schemas.microsoft.com/office/drawing/2014/main" id="{7E7CD86E-36C1-4C8D-9E91-720B36B1B04A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7" name="Freeform: Shape 54">
              <a:extLst>
                <a:ext uri="{FF2B5EF4-FFF2-40B4-BE49-F238E27FC236}">
                  <a16:creationId xmlns:a16="http://schemas.microsoft.com/office/drawing/2014/main" id="{CB2E5686-9AF5-48C8-8A29-2BF3A67CA4F4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8" name="Freeform: Shape 55">
              <a:extLst>
                <a:ext uri="{FF2B5EF4-FFF2-40B4-BE49-F238E27FC236}">
                  <a16:creationId xmlns:a16="http://schemas.microsoft.com/office/drawing/2014/main" id="{BAE1A1F9-B3DF-4A60-8973-27F9965DDB52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9" name="Freeform: Shape 56">
              <a:extLst>
                <a:ext uri="{FF2B5EF4-FFF2-40B4-BE49-F238E27FC236}">
                  <a16:creationId xmlns:a16="http://schemas.microsoft.com/office/drawing/2014/main" id="{6A8E12EC-A2B0-4075-B3F9-E3EC9B75BD69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0" name="Freeform: Shape 57">
              <a:extLst>
                <a:ext uri="{FF2B5EF4-FFF2-40B4-BE49-F238E27FC236}">
                  <a16:creationId xmlns:a16="http://schemas.microsoft.com/office/drawing/2014/main" id="{10230421-BB8D-41E3-A3E2-718BCDC0A69C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1" name="Freeform: Shape 58">
              <a:extLst>
                <a:ext uri="{FF2B5EF4-FFF2-40B4-BE49-F238E27FC236}">
                  <a16:creationId xmlns:a16="http://schemas.microsoft.com/office/drawing/2014/main" id="{1E1E3453-9493-458D-A545-52F75DD48A4E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2" name="Freeform: Shape 59">
              <a:extLst>
                <a:ext uri="{FF2B5EF4-FFF2-40B4-BE49-F238E27FC236}">
                  <a16:creationId xmlns:a16="http://schemas.microsoft.com/office/drawing/2014/main" id="{24169F4D-B656-4ACD-810B-675C5272677B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3" name="Freeform: Shape 60">
              <a:extLst>
                <a:ext uri="{FF2B5EF4-FFF2-40B4-BE49-F238E27FC236}">
                  <a16:creationId xmlns:a16="http://schemas.microsoft.com/office/drawing/2014/main" id="{5C6A5363-2479-42C3-8B16-E8BBC94ACFA1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4" name="Freeform: Shape 61">
              <a:extLst>
                <a:ext uri="{FF2B5EF4-FFF2-40B4-BE49-F238E27FC236}">
                  <a16:creationId xmlns:a16="http://schemas.microsoft.com/office/drawing/2014/main" id="{0FEE4261-DF69-4042-919F-1C914B4386CD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5" name="Freeform: Shape 62">
              <a:extLst>
                <a:ext uri="{FF2B5EF4-FFF2-40B4-BE49-F238E27FC236}">
                  <a16:creationId xmlns:a16="http://schemas.microsoft.com/office/drawing/2014/main" id="{AA95A6EA-CF5C-40CA-A58C-62F0EA6793B8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6" name="Freeform: Shape 63">
              <a:extLst>
                <a:ext uri="{FF2B5EF4-FFF2-40B4-BE49-F238E27FC236}">
                  <a16:creationId xmlns:a16="http://schemas.microsoft.com/office/drawing/2014/main" id="{42B4F8A9-4071-4336-9C3C-D70CBDE0BDC9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7" name="Freeform: Shape 64">
              <a:extLst>
                <a:ext uri="{FF2B5EF4-FFF2-40B4-BE49-F238E27FC236}">
                  <a16:creationId xmlns:a16="http://schemas.microsoft.com/office/drawing/2014/main" id="{E6F4BC4D-E8EC-488C-A9EB-5023EAB9A284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8" name="Freeform: Shape 65">
              <a:extLst>
                <a:ext uri="{FF2B5EF4-FFF2-40B4-BE49-F238E27FC236}">
                  <a16:creationId xmlns:a16="http://schemas.microsoft.com/office/drawing/2014/main" id="{4FB21B54-9361-4B03-AF16-7CC14E808C50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9" name="Freeform: Shape 66">
              <a:extLst>
                <a:ext uri="{FF2B5EF4-FFF2-40B4-BE49-F238E27FC236}">
                  <a16:creationId xmlns:a16="http://schemas.microsoft.com/office/drawing/2014/main" id="{3CA8FA2D-7F20-4B37-A7EC-EB9E3EB4F27F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0" name="Freeform: Shape 67">
              <a:extLst>
                <a:ext uri="{FF2B5EF4-FFF2-40B4-BE49-F238E27FC236}">
                  <a16:creationId xmlns:a16="http://schemas.microsoft.com/office/drawing/2014/main" id="{DBEA055E-0BC4-4AB2-AB83-1526AAAF7512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1" name="Freeform: Shape 68">
              <a:extLst>
                <a:ext uri="{FF2B5EF4-FFF2-40B4-BE49-F238E27FC236}">
                  <a16:creationId xmlns:a16="http://schemas.microsoft.com/office/drawing/2014/main" id="{86B7C1C6-C339-474D-A59F-0C60B4FFB015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2" name="Freeform: Shape 69">
              <a:extLst>
                <a:ext uri="{FF2B5EF4-FFF2-40B4-BE49-F238E27FC236}">
                  <a16:creationId xmlns:a16="http://schemas.microsoft.com/office/drawing/2014/main" id="{A0E265DE-79A5-4F9E-BC31-341D1D07D2A3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3" name="Freeform: Shape 70">
              <a:extLst>
                <a:ext uri="{FF2B5EF4-FFF2-40B4-BE49-F238E27FC236}">
                  <a16:creationId xmlns:a16="http://schemas.microsoft.com/office/drawing/2014/main" id="{81346919-9C23-410D-81E9-19C973FE138C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4" name="Freeform: Shape 71">
              <a:extLst>
                <a:ext uri="{FF2B5EF4-FFF2-40B4-BE49-F238E27FC236}">
                  <a16:creationId xmlns:a16="http://schemas.microsoft.com/office/drawing/2014/main" id="{91ECBCDC-7866-4AE1-B70C-E36CA4A988B5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5" name="Freeform: Shape 72">
              <a:extLst>
                <a:ext uri="{FF2B5EF4-FFF2-40B4-BE49-F238E27FC236}">
                  <a16:creationId xmlns:a16="http://schemas.microsoft.com/office/drawing/2014/main" id="{C58910B7-9458-478B-9F0B-17DCF616E632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6" name="Freeform: Shape 73">
              <a:extLst>
                <a:ext uri="{FF2B5EF4-FFF2-40B4-BE49-F238E27FC236}">
                  <a16:creationId xmlns:a16="http://schemas.microsoft.com/office/drawing/2014/main" id="{35FBB0F6-453A-4F3B-8039-919AAD2C0437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7" name="Freeform: Shape 74">
              <a:extLst>
                <a:ext uri="{FF2B5EF4-FFF2-40B4-BE49-F238E27FC236}">
                  <a16:creationId xmlns:a16="http://schemas.microsoft.com/office/drawing/2014/main" id="{53F552DC-3B48-4FED-BC18-CA75BE485772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8" name="Freeform: Shape 75">
              <a:extLst>
                <a:ext uri="{FF2B5EF4-FFF2-40B4-BE49-F238E27FC236}">
                  <a16:creationId xmlns:a16="http://schemas.microsoft.com/office/drawing/2014/main" id="{07451E87-999E-452A-AB09-723910900463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9" name="Freeform: Shape 76">
              <a:extLst>
                <a:ext uri="{FF2B5EF4-FFF2-40B4-BE49-F238E27FC236}">
                  <a16:creationId xmlns:a16="http://schemas.microsoft.com/office/drawing/2014/main" id="{ED9AEBBC-7D48-4976-8557-E4881BB8A078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0" name="Freeform: Shape 77">
              <a:extLst>
                <a:ext uri="{FF2B5EF4-FFF2-40B4-BE49-F238E27FC236}">
                  <a16:creationId xmlns:a16="http://schemas.microsoft.com/office/drawing/2014/main" id="{6125B814-B19C-45C5-AF37-2D42A257382E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1" name="Freeform: Shape 78">
              <a:extLst>
                <a:ext uri="{FF2B5EF4-FFF2-40B4-BE49-F238E27FC236}">
                  <a16:creationId xmlns:a16="http://schemas.microsoft.com/office/drawing/2014/main" id="{1FF8F874-EC3B-4360-AA4E-167111853B3D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2" name="Freeform: Shape 79">
              <a:extLst>
                <a:ext uri="{FF2B5EF4-FFF2-40B4-BE49-F238E27FC236}">
                  <a16:creationId xmlns:a16="http://schemas.microsoft.com/office/drawing/2014/main" id="{9C4E5EE5-B33C-4C6F-8F8E-77EFDECA4910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3" name="Freeform: Shape 80">
              <a:extLst>
                <a:ext uri="{FF2B5EF4-FFF2-40B4-BE49-F238E27FC236}">
                  <a16:creationId xmlns:a16="http://schemas.microsoft.com/office/drawing/2014/main" id="{6193AF6D-4E53-4483-A37E-01DCC05DAD6F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4" name="Freeform: Shape 81">
              <a:extLst>
                <a:ext uri="{FF2B5EF4-FFF2-40B4-BE49-F238E27FC236}">
                  <a16:creationId xmlns:a16="http://schemas.microsoft.com/office/drawing/2014/main" id="{04E7230C-BD27-46C0-ACAC-C3704ABE8C3A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5" name="Freeform: Shape 82">
              <a:extLst>
                <a:ext uri="{FF2B5EF4-FFF2-40B4-BE49-F238E27FC236}">
                  <a16:creationId xmlns:a16="http://schemas.microsoft.com/office/drawing/2014/main" id="{E538B451-20A2-468C-A357-EA5B42279525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6" name="Freeform: Shape 83">
              <a:extLst>
                <a:ext uri="{FF2B5EF4-FFF2-40B4-BE49-F238E27FC236}">
                  <a16:creationId xmlns:a16="http://schemas.microsoft.com/office/drawing/2014/main" id="{DF108123-8FA2-4676-8CB6-FBCF2F43531B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C828E5F1-0C72-4BFF-89CB-74AC655BD287}"/>
              </a:ext>
            </a:extLst>
          </p:cNvPr>
          <p:cNvGrpSpPr/>
          <p:nvPr/>
        </p:nvGrpSpPr>
        <p:grpSpPr>
          <a:xfrm>
            <a:off x="3411336" y="2789394"/>
            <a:ext cx="718166" cy="722240"/>
            <a:chOff x="9403136" y="5004662"/>
            <a:chExt cx="1726026" cy="1735819"/>
          </a:xfrm>
          <a:solidFill>
            <a:schemeClr val="accent2"/>
          </a:solidFill>
        </p:grpSpPr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D83CE13-C008-4425-8BD2-FAC0164FE1A9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A1C84A9C-24DC-4B6F-AB3B-84B0A43F5DCA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2391B8FF-FD9B-47A5-B402-36CAF3C3319E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38" name="TextBox 237">
            <a:extLst>
              <a:ext uri="{FF2B5EF4-FFF2-40B4-BE49-F238E27FC236}">
                <a16:creationId xmlns:a16="http://schemas.microsoft.com/office/drawing/2014/main" id="{8C1EA660-9111-46BB-8DCB-9BF0A8028B8B}"/>
              </a:ext>
            </a:extLst>
          </p:cNvPr>
          <p:cNvSpPr txBox="1"/>
          <p:nvPr/>
        </p:nvSpPr>
        <p:spPr>
          <a:xfrm>
            <a:off x="1881376" y="1567156"/>
            <a:ext cx="5381249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</a:t>
            </a: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5C1D782-5C50-48F1-8D50-675B0FEC63B4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38B3718-4ACA-47EE-91A4-FCD8F725007F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1540130C-B2E3-437F-8131-018996FBACC0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AE3D58A9-31C1-47F9-953B-D50BF23ACE04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DEAF9F77-0743-47A3-89B2-6314F8B87346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474D9279-6CA2-4FB4-943A-3612336EDF82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007F7B38-2508-4E71-A959-1A12A819BD16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0A7EA91F-3A3E-48FA-8511-D484A86AFE9C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5AC82A1F-61EA-4581-ABF6-09E9B4A9C772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C1B5CC1F-3C5C-4544-8D9B-2600E61D1A54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1EE5DC88-9420-4E02-8CD1-2811BE388751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16DE363D-003E-4DB7-B774-27B883A0D751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6AE2B3BF-7FBD-4AFD-A6F2-9115EA6AC14C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F5128B92-E4AA-4298-9E00-FFC21C04A4EC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7C2A009D-8306-4891-92A3-FF9B55DB5D04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DB70CFC8-C585-43C4-9D93-4D1DF4A9C393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4469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accel="20000" decel="6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accel="20000" decel="6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accel="20000" decel="6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accel="20000" decel="6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accel="20000" decel="6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accel="20000" decel="6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5" grpId="0" animBg="1"/>
      <p:bldP spid="116" grpId="0" animBg="1"/>
      <p:bldP spid="95" grpId="0"/>
      <p:bldP spid="97" grpId="0"/>
      <p:bldP spid="99" grpId="0"/>
      <p:bldP spid="100" grpId="0"/>
      <p:bldP spid="102" grpId="0" animBg="1"/>
      <p:bldP spid="104" grpId="0"/>
      <p:bldP spid="145" grpId="0"/>
      <p:bldP spid="146" grpId="0"/>
      <p:bldP spid="149" grpId="0"/>
      <p:bldP spid="150" grpId="0"/>
      <p:bldP spid="151" grpId="0"/>
      <p:bldP spid="152" grpId="0"/>
      <p:bldP spid="2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964920EE-F992-4C98-A8FE-EDCF72BF48F5}"/>
              </a:ext>
            </a:extLst>
          </p:cNvPr>
          <p:cNvSpPr/>
          <p:nvPr/>
        </p:nvSpPr>
        <p:spPr>
          <a:xfrm>
            <a:off x="-229" y="2860573"/>
            <a:ext cx="9144460" cy="3997428"/>
          </a:xfrm>
          <a:custGeom>
            <a:avLst/>
            <a:gdLst>
              <a:gd name="connsiteX0" fmla="*/ 12192613 w 12192613"/>
              <a:gd name="connsiteY0" fmla="*/ 0 h 4425279"/>
              <a:gd name="connsiteX1" fmla="*/ 12192613 w 12192613"/>
              <a:gd name="connsiteY1" fmla="*/ 4425279 h 4425279"/>
              <a:gd name="connsiteX2" fmla="*/ 0 w 12192613"/>
              <a:gd name="connsiteY2" fmla="*/ 4425279 h 4425279"/>
              <a:gd name="connsiteX3" fmla="*/ 0 w 12192613"/>
              <a:gd name="connsiteY3" fmla="*/ 0 h 4425279"/>
              <a:gd name="connsiteX4" fmla="*/ 93488 w 12192613"/>
              <a:gd name="connsiteY4" fmla="*/ 67549 h 4425279"/>
              <a:gd name="connsiteX5" fmla="*/ 6096306 w 12192613"/>
              <a:gd name="connsiteY5" fmla="*/ 1471518 h 4425279"/>
              <a:gd name="connsiteX6" fmla="*/ 12099124 w 12192613"/>
              <a:gd name="connsiteY6" fmla="*/ 67549 h 4425279"/>
              <a:gd name="connsiteX7" fmla="*/ 12192613 w 12192613"/>
              <a:gd name="connsiteY7" fmla="*/ 0 h 442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613" h="4425279">
                <a:moveTo>
                  <a:pt x="12192613" y="0"/>
                </a:moveTo>
                <a:lnTo>
                  <a:pt x="12192613" y="4425279"/>
                </a:lnTo>
                <a:lnTo>
                  <a:pt x="0" y="4425279"/>
                </a:lnTo>
                <a:lnTo>
                  <a:pt x="0" y="0"/>
                </a:lnTo>
                <a:lnTo>
                  <a:pt x="93488" y="67549"/>
                </a:lnTo>
                <a:cubicBezTo>
                  <a:pt x="1324528" y="909262"/>
                  <a:pt x="3552369" y="1471518"/>
                  <a:pt x="6096306" y="1471518"/>
                </a:cubicBezTo>
                <a:cubicBezTo>
                  <a:pt x="8640243" y="1471518"/>
                  <a:pt x="10868085" y="909262"/>
                  <a:pt x="12099124" y="67549"/>
                </a:cubicBezTo>
                <a:lnTo>
                  <a:pt x="12192613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B4670F-2A29-4132-9A14-8B5FA243D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0" t="22928" r="18550" b="22928"/>
          <a:stretch>
            <a:fillRect/>
          </a:stretch>
        </p:blipFill>
        <p:spPr>
          <a:xfrm>
            <a:off x="3881816" y="2955073"/>
            <a:ext cx="1380371" cy="1782302"/>
          </a:xfrm>
          <a:custGeom>
            <a:avLst/>
            <a:gdLst>
              <a:gd name="connsiteX0" fmla="*/ 690186 w 1380371"/>
              <a:gd name="connsiteY0" fmla="*/ 0 h 1782302"/>
              <a:gd name="connsiteX1" fmla="*/ 1380371 w 1380371"/>
              <a:gd name="connsiteY1" fmla="*/ 699996 h 1782302"/>
              <a:gd name="connsiteX2" fmla="*/ 1380371 w 1380371"/>
              <a:gd name="connsiteY2" fmla="*/ 1082306 h 1782302"/>
              <a:gd name="connsiteX3" fmla="*/ 690186 w 1380371"/>
              <a:gd name="connsiteY3" fmla="*/ 1782302 h 1782302"/>
              <a:gd name="connsiteX4" fmla="*/ 0 w 1380371"/>
              <a:gd name="connsiteY4" fmla="*/ 1082306 h 1782302"/>
              <a:gd name="connsiteX5" fmla="*/ 0 w 1380371"/>
              <a:gd name="connsiteY5" fmla="*/ 699996 h 1782302"/>
              <a:gd name="connsiteX6" fmla="*/ 690186 w 1380371"/>
              <a:gd name="connsiteY6" fmla="*/ 0 h 178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0371" h="1782302">
                <a:moveTo>
                  <a:pt x="690186" y="0"/>
                </a:moveTo>
                <a:cubicBezTo>
                  <a:pt x="1071364" y="0"/>
                  <a:pt x="1380371" y="313399"/>
                  <a:pt x="1380371" y="699996"/>
                </a:cubicBezTo>
                <a:lnTo>
                  <a:pt x="1380371" y="1082306"/>
                </a:lnTo>
                <a:cubicBezTo>
                  <a:pt x="1380371" y="1468903"/>
                  <a:pt x="1071364" y="1782302"/>
                  <a:pt x="690186" y="1782302"/>
                </a:cubicBezTo>
                <a:cubicBezTo>
                  <a:pt x="309007" y="1782302"/>
                  <a:pt x="0" y="1468903"/>
                  <a:pt x="0" y="1082306"/>
                </a:cubicBezTo>
                <a:lnTo>
                  <a:pt x="0" y="699996"/>
                </a:lnTo>
                <a:cubicBezTo>
                  <a:pt x="0" y="313399"/>
                  <a:pt x="309007" y="0"/>
                  <a:pt x="690186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8CB49E-933F-49F4-B4D7-8C7CCCC9F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20319" r="15519" b="20319"/>
          <a:stretch>
            <a:fillRect/>
          </a:stretch>
        </p:blipFill>
        <p:spPr>
          <a:xfrm>
            <a:off x="6350619" y="3038380"/>
            <a:ext cx="1076094" cy="1389426"/>
          </a:xfrm>
          <a:custGeom>
            <a:avLst/>
            <a:gdLst>
              <a:gd name="connsiteX0" fmla="*/ 538047 w 1076094"/>
              <a:gd name="connsiteY0" fmla="*/ 0 h 1389426"/>
              <a:gd name="connsiteX1" fmla="*/ 1076094 w 1076094"/>
              <a:gd name="connsiteY1" fmla="*/ 545695 h 1389426"/>
              <a:gd name="connsiteX2" fmla="*/ 1076094 w 1076094"/>
              <a:gd name="connsiteY2" fmla="*/ 843731 h 1389426"/>
              <a:gd name="connsiteX3" fmla="*/ 538047 w 1076094"/>
              <a:gd name="connsiteY3" fmla="*/ 1389426 h 1389426"/>
              <a:gd name="connsiteX4" fmla="*/ 0 w 1076094"/>
              <a:gd name="connsiteY4" fmla="*/ 843731 h 1389426"/>
              <a:gd name="connsiteX5" fmla="*/ 0 w 1076094"/>
              <a:gd name="connsiteY5" fmla="*/ 545695 h 1389426"/>
              <a:gd name="connsiteX6" fmla="*/ 538047 w 1076094"/>
              <a:gd name="connsiteY6" fmla="*/ 0 h 138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6094" h="1389426">
                <a:moveTo>
                  <a:pt x="538047" y="0"/>
                </a:moveTo>
                <a:cubicBezTo>
                  <a:pt x="835202" y="0"/>
                  <a:pt x="1076094" y="244316"/>
                  <a:pt x="1076094" y="545695"/>
                </a:cubicBezTo>
                <a:lnTo>
                  <a:pt x="1076094" y="843731"/>
                </a:lnTo>
                <a:cubicBezTo>
                  <a:pt x="1076094" y="1145110"/>
                  <a:pt x="835202" y="1389426"/>
                  <a:pt x="538047" y="1389426"/>
                </a:cubicBezTo>
                <a:cubicBezTo>
                  <a:pt x="240892" y="1389426"/>
                  <a:pt x="0" y="1145110"/>
                  <a:pt x="0" y="843731"/>
                </a:cubicBezTo>
                <a:lnTo>
                  <a:pt x="0" y="545695"/>
                </a:lnTo>
                <a:cubicBezTo>
                  <a:pt x="0" y="244316"/>
                  <a:pt x="240892" y="0"/>
                  <a:pt x="538047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D43A5E-4A88-4081-9BA8-4FBE9C7F4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20319" r="15519" b="20319"/>
          <a:stretch>
            <a:fillRect/>
          </a:stretch>
        </p:blipFill>
        <p:spPr>
          <a:xfrm>
            <a:off x="1717287" y="3038380"/>
            <a:ext cx="1076094" cy="1389426"/>
          </a:xfrm>
          <a:custGeom>
            <a:avLst/>
            <a:gdLst>
              <a:gd name="connsiteX0" fmla="*/ 538047 w 1076094"/>
              <a:gd name="connsiteY0" fmla="*/ 0 h 1389426"/>
              <a:gd name="connsiteX1" fmla="*/ 1076094 w 1076094"/>
              <a:gd name="connsiteY1" fmla="*/ 545695 h 1389426"/>
              <a:gd name="connsiteX2" fmla="*/ 1076094 w 1076094"/>
              <a:gd name="connsiteY2" fmla="*/ 843731 h 1389426"/>
              <a:gd name="connsiteX3" fmla="*/ 538047 w 1076094"/>
              <a:gd name="connsiteY3" fmla="*/ 1389426 h 1389426"/>
              <a:gd name="connsiteX4" fmla="*/ 0 w 1076094"/>
              <a:gd name="connsiteY4" fmla="*/ 843731 h 1389426"/>
              <a:gd name="connsiteX5" fmla="*/ 0 w 1076094"/>
              <a:gd name="connsiteY5" fmla="*/ 545695 h 1389426"/>
              <a:gd name="connsiteX6" fmla="*/ 538047 w 1076094"/>
              <a:gd name="connsiteY6" fmla="*/ 0 h 138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6094" h="1389426">
                <a:moveTo>
                  <a:pt x="538047" y="0"/>
                </a:moveTo>
                <a:cubicBezTo>
                  <a:pt x="835202" y="0"/>
                  <a:pt x="1076094" y="244316"/>
                  <a:pt x="1076094" y="545695"/>
                </a:cubicBezTo>
                <a:lnTo>
                  <a:pt x="1076094" y="843731"/>
                </a:lnTo>
                <a:cubicBezTo>
                  <a:pt x="1076094" y="1145110"/>
                  <a:pt x="835202" y="1389426"/>
                  <a:pt x="538047" y="1389426"/>
                </a:cubicBezTo>
                <a:cubicBezTo>
                  <a:pt x="240892" y="1389426"/>
                  <a:pt x="0" y="1145110"/>
                  <a:pt x="0" y="843731"/>
                </a:cubicBezTo>
                <a:lnTo>
                  <a:pt x="0" y="545695"/>
                </a:lnTo>
                <a:cubicBezTo>
                  <a:pt x="0" y="244316"/>
                  <a:pt x="240892" y="0"/>
                  <a:pt x="538047" y="0"/>
                </a:cubicBezTo>
                <a:close/>
              </a:path>
            </a:pathLst>
          </a:cu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8B8CF-91FD-417C-B5E0-3A94901699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People Feedback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3A3BA33-22F9-4C77-A51B-8EE18B46D70F}"/>
              </a:ext>
            </a:extLst>
          </p:cNvPr>
          <p:cNvSpPr txBox="1"/>
          <p:nvPr/>
        </p:nvSpPr>
        <p:spPr>
          <a:xfrm>
            <a:off x="1881376" y="1469144"/>
            <a:ext cx="5381249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24FEEF5-527B-4E25-BA4A-55F6BFDD5FEE}"/>
              </a:ext>
            </a:extLst>
          </p:cNvPr>
          <p:cNvSpPr txBox="1"/>
          <p:nvPr/>
        </p:nvSpPr>
        <p:spPr>
          <a:xfrm>
            <a:off x="3527321" y="4933671"/>
            <a:ext cx="208935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5213AA6-62F6-4526-992A-E8C12BC40067}"/>
              </a:ext>
            </a:extLst>
          </p:cNvPr>
          <p:cNvSpPr txBox="1"/>
          <p:nvPr/>
        </p:nvSpPr>
        <p:spPr>
          <a:xfrm>
            <a:off x="3856803" y="5656591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+mj-lt"/>
              </a:rPr>
              <a:t>Amanda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18F5C5D-0973-40CA-B5F1-EF2C783682A9}"/>
              </a:ext>
            </a:extLst>
          </p:cNvPr>
          <p:cNvSpPr txBox="1"/>
          <p:nvPr/>
        </p:nvSpPr>
        <p:spPr>
          <a:xfrm>
            <a:off x="5843987" y="4641181"/>
            <a:ext cx="208935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81E1622-FADF-4B23-AC90-BA7A8FE404F4}"/>
              </a:ext>
            </a:extLst>
          </p:cNvPr>
          <p:cNvSpPr txBox="1"/>
          <p:nvPr/>
        </p:nvSpPr>
        <p:spPr>
          <a:xfrm>
            <a:off x="6173469" y="5364101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>
                <a:solidFill>
                  <a:schemeClr val="accent3"/>
                </a:solidFill>
                <a:latin typeface="+mj-lt"/>
              </a:rPr>
              <a:t>darissa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58E71A8-6B5E-41A6-8828-AB541EC3193A}"/>
              </a:ext>
            </a:extLst>
          </p:cNvPr>
          <p:cNvSpPr txBox="1"/>
          <p:nvPr/>
        </p:nvSpPr>
        <p:spPr>
          <a:xfrm>
            <a:off x="1210655" y="4641181"/>
            <a:ext cx="208935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88F41EF-B06A-4999-9332-9B441DC22B3D}"/>
              </a:ext>
            </a:extLst>
          </p:cNvPr>
          <p:cNvSpPr txBox="1"/>
          <p:nvPr/>
        </p:nvSpPr>
        <p:spPr>
          <a:xfrm>
            <a:off x="1540137" y="5364101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>
                <a:solidFill>
                  <a:schemeClr val="accent1"/>
                </a:solidFill>
                <a:latin typeface="+mj-lt"/>
              </a:rPr>
              <a:t>Clarra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E43A11BC-E12B-48EE-A27A-0E797133EB7F}"/>
              </a:ext>
            </a:extLst>
          </p:cNvPr>
          <p:cNvSpPr/>
          <p:nvPr/>
        </p:nvSpPr>
        <p:spPr>
          <a:xfrm>
            <a:off x="2053420" y="2788900"/>
            <a:ext cx="403829" cy="4038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6" name="Graphic 174">
            <a:extLst>
              <a:ext uri="{FF2B5EF4-FFF2-40B4-BE49-F238E27FC236}">
                <a16:creationId xmlns:a16="http://schemas.microsoft.com/office/drawing/2014/main" id="{3FF20FFD-4075-4ABA-B545-2CC34A781E21}"/>
              </a:ext>
            </a:extLst>
          </p:cNvPr>
          <p:cNvSpPr/>
          <p:nvPr/>
        </p:nvSpPr>
        <p:spPr>
          <a:xfrm>
            <a:off x="2146486" y="2915541"/>
            <a:ext cx="217697" cy="150548"/>
          </a:xfrm>
          <a:custGeom>
            <a:avLst/>
            <a:gdLst>
              <a:gd name="connsiteX0" fmla="*/ 349187 w 863727"/>
              <a:gd name="connsiteY0" fmla="*/ 74676 h 597312"/>
              <a:gd name="connsiteX1" fmla="*/ 385477 w 863727"/>
              <a:gd name="connsiteY1" fmla="*/ 155353 h 597312"/>
              <a:gd name="connsiteX2" fmla="*/ 399574 w 863727"/>
              <a:gd name="connsiteY2" fmla="*/ 266319 h 597312"/>
              <a:gd name="connsiteX3" fmla="*/ 345091 w 863727"/>
              <a:gd name="connsiteY3" fmla="*/ 460058 h 597312"/>
              <a:gd name="connsiteX4" fmla="*/ 185642 w 863727"/>
              <a:gd name="connsiteY4" fmla="*/ 597313 h 597312"/>
              <a:gd name="connsiteX5" fmla="*/ 167450 w 863727"/>
              <a:gd name="connsiteY5" fmla="*/ 561023 h 597312"/>
              <a:gd name="connsiteX6" fmla="*/ 261271 w 863727"/>
              <a:gd name="connsiteY6" fmla="*/ 491395 h 597312"/>
              <a:gd name="connsiteX7" fmla="*/ 318802 w 863727"/>
              <a:gd name="connsiteY7" fmla="*/ 395573 h 597312"/>
              <a:gd name="connsiteX8" fmla="*/ 328898 w 863727"/>
              <a:gd name="connsiteY8" fmla="*/ 328994 h 597312"/>
              <a:gd name="connsiteX9" fmla="*/ 324898 w 863727"/>
              <a:gd name="connsiteY9" fmla="*/ 284607 h 597312"/>
              <a:gd name="connsiteX10" fmla="*/ 177546 w 863727"/>
              <a:gd name="connsiteY10" fmla="*/ 347186 h 597312"/>
              <a:gd name="connsiteX11" fmla="*/ 48387 w 863727"/>
              <a:gd name="connsiteY11" fmla="*/ 301752 h 597312"/>
              <a:gd name="connsiteX12" fmla="*/ 0 w 863727"/>
              <a:gd name="connsiteY12" fmla="*/ 173546 h 597312"/>
              <a:gd name="connsiteX13" fmla="*/ 52483 w 863727"/>
              <a:gd name="connsiteY13" fmla="*/ 47435 h 597312"/>
              <a:gd name="connsiteX14" fmla="*/ 189738 w 863727"/>
              <a:gd name="connsiteY14" fmla="*/ 0 h 597312"/>
              <a:gd name="connsiteX15" fmla="*/ 349187 w 863727"/>
              <a:gd name="connsiteY15" fmla="*/ 74676 h 597312"/>
              <a:gd name="connsiteX16" fmla="*/ 813340 w 863727"/>
              <a:gd name="connsiteY16" fmla="*/ 74676 h 597312"/>
              <a:gd name="connsiteX17" fmla="*/ 849630 w 863727"/>
              <a:gd name="connsiteY17" fmla="*/ 155353 h 597312"/>
              <a:gd name="connsiteX18" fmla="*/ 863727 w 863727"/>
              <a:gd name="connsiteY18" fmla="*/ 266319 h 597312"/>
              <a:gd name="connsiteX19" fmla="*/ 809244 w 863727"/>
              <a:gd name="connsiteY19" fmla="*/ 460058 h 597312"/>
              <a:gd name="connsiteX20" fmla="*/ 649796 w 863727"/>
              <a:gd name="connsiteY20" fmla="*/ 597313 h 597312"/>
              <a:gd name="connsiteX21" fmla="*/ 631603 w 863727"/>
              <a:gd name="connsiteY21" fmla="*/ 561023 h 597312"/>
              <a:gd name="connsiteX22" fmla="*/ 725424 w 863727"/>
              <a:gd name="connsiteY22" fmla="*/ 491395 h 597312"/>
              <a:gd name="connsiteX23" fmla="*/ 782955 w 863727"/>
              <a:gd name="connsiteY23" fmla="*/ 395573 h 597312"/>
              <a:gd name="connsiteX24" fmla="*/ 793052 w 863727"/>
              <a:gd name="connsiteY24" fmla="*/ 328994 h 597312"/>
              <a:gd name="connsiteX25" fmla="*/ 789051 w 863727"/>
              <a:gd name="connsiteY25" fmla="*/ 284607 h 597312"/>
              <a:gd name="connsiteX26" fmla="*/ 641699 w 863727"/>
              <a:gd name="connsiteY26" fmla="*/ 347186 h 597312"/>
              <a:gd name="connsiteX27" fmla="*/ 512540 w 863727"/>
              <a:gd name="connsiteY27" fmla="*/ 301752 h 597312"/>
              <a:gd name="connsiteX28" fmla="*/ 464153 w 863727"/>
              <a:gd name="connsiteY28" fmla="*/ 173641 h 597312"/>
              <a:gd name="connsiteX29" fmla="*/ 516636 w 863727"/>
              <a:gd name="connsiteY29" fmla="*/ 47530 h 597312"/>
              <a:gd name="connsiteX30" fmla="*/ 653891 w 863727"/>
              <a:gd name="connsiteY30" fmla="*/ 0 h 597312"/>
              <a:gd name="connsiteX31" fmla="*/ 813340 w 863727"/>
              <a:gd name="connsiteY31" fmla="*/ 74676 h 59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3727" h="597312">
                <a:moveTo>
                  <a:pt x="349187" y="74676"/>
                </a:moveTo>
                <a:cubicBezTo>
                  <a:pt x="363950" y="94869"/>
                  <a:pt x="376047" y="121825"/>
                  <a:pt x="385477" y="155353"/>
                </a:cubicBezTo>
                <a:cubicBezTo>
                  <a:pt x="394907" y="188976"/>
                  <a:pt x="399574" y="226028"/>
                  <a:pt x="399574" y="266319"/>
                </a:cubicBezTo>
                <a:cubicBezTo>
                  <a:pt x="399574" y="336328"/>
                  <a:pt x="381381" y="400907"/>
                  <a:pt x="345091" y="460058"/>
                </a:cubicBezTo>
                <a:cubicBezTo>
                  <a:pt x="308800" y="519303"/>
                  <a:pt x="255556" y="565023"/>
                  <a:pt x="185642" y="597313"/>
                </a:cubicBezTo>
                <a:lnTo>
                  <a:pt x="167450" y="561023"/>
                </a:lnTo>
                <a:cubicBezTo>
                  <a:pt x="202406" y="544830"/>
                  <a:pt x="233744" y="521684"/>
                  <a:pt x="261271" y="491395"/>
                </a:cubicBezTo>
                <a:cubicBezTo>
                  <a:pt x="288798" y="461105"/>
                  <a:pt x="308039" y="429197"/>
                  <a:pt x="318802" y="395573"/>
                </a:cubicBezTo>
                <a:cubicBezTo>
                  <a:pt x="325565" y="376714"/>
                  <a:pt x="328898" y="354521"/>
                  <a:pt x="328898" y="328994"/>
                </a:cubicBezTo>
                <a:cubicBezTo>
                  <a:pt x="328898" y="308800"/>
                  <a:pt x="327565" y="294037"/>
                  <a:pt x="324898" y="284607"/>
                </a:cubicBezTo>
                <a:cubicBezTo>
                  <a:pt x="289941" y="326326"/>
                  <a:pt x="240792" y="347186"/>
                  <a:pt x="177546" y="347186"/>
                </a:cubicBezTo>
                <a:cubicBezTo>
                  <a:pt x="123730" y="347186"/>
                  <a:pt x="80677" y="332042"/>
                  <a:pt x="48387" y="301752"/>
                </a:cubicBezTo>
                <a:cubicBezTo>
                  <a:pt x="16193" y="271463"/>
                  <a:pt x="0" y="228695"/>
                  <a:pt x="0" y="173546"/>
                </a:cubicBezTo>
                <a:cubicBezTo>
                  <a:pt x="0" y="121063"/>
                  <a:pt x="17431" y="79058"/>
                  <a:pt x="52483" y="47435"/>
                </a:cubicBezTo>
                <a:cubicBezTo>
                  <a:pt x="87440" y="15812"/>
                  <a:pt x="133160" y="0"/>
                  <a:pt x="189738" y="0"/>
                </a:cubicBezTo>
                <a:cubicBezTo>
                  <a:pt x="262319" y="0"/>
                  <a:pt x="315468" y="24955"/>
                  <a:pt x="349187" y="74676"/>
                </a:cubicBezTo>
                <a:close/>
                <a:moveTo>
                  <a:pt x="813340" y="74676"/>
                </a:moveTo>
                <a:cubicBezTo>
                  <a:pt x="828104" y="94869"/>
                  <a:pt x="840200" y="121825"/>
                  <a:pt x="849630" y="155353"/>
                </a:cubicBezTo>
                <a:cubicBezTo>
                  <a:pt x="859060" y="188976"/>
                  <a:pt x="863727" y="226028"/>
                  <a:pt x="863727" y="266319"/>
                </a:cubicBezTo>
                <a:cubicBezTo>
                  <a:pt x="863727" y="336328"/>
                  <a:pt x="845534" y="400907"/>
                  <a:pt x="809244" y="460058"/>
                </a:cubicBezTo>
                <a:cubicBezTo>
                  <a:pt x="772954" y="519303"/>
                  <a:pt x="719709" y="565023"/>
                  <a:pt x="649796" y="597313"/>
                </a:cubicBezTo>
                <a:lnTo>
                  <a:pt x="631603" y="561023"/>
                </a:lnTo>
                <a:cubicBezTo>
                  <a:pt x="666560" y="544830"/>
                  <a:pt x="697897" y="521684"/>
                  <a:pt x="725424" y="491395"/>
                </a:cubicBezTo>
                <a:cubicBezTo>
                  <a:pt x="752951" y="461105"/>
                  <a:pt x="772192" y="429197"/>
                  <a:pt x="782955" y="395573"/>
                </a:cubicBezTo>
                <a:cubicBezTo>
                  <a:pt x="789718" y="376714"/>
                  <a:pt x="793052" y="354521"/>
                  <a:pt x="793052" y="328994"/>
                </a:cubicBezTo>
                <a:cubicBezTo>
                  <a:pt x="793052" y="308800"/>
                  <a:pt x="791718" y="294037"/>
                  <a:pt x="789051" y="284607"/>
                </a:cubicBezTo>
                <a:cubicBezTo>
                  <a:pt x="754094" y="326326"/>
                  <a:pt x="704945" y="347186"/>
                  <a:pt x="641699" y="347186"/>
                </a:cubicBezTo>
                <a:cubicBezTo>
                  <a:pt x="587883" y="347186"/>
                  <a:pt x="544830" y="332042"/>
                  <a:pt x="512540" y="301752"/>
                </a:cubicBezTo>
                <a:cubicBezTo>
                  <a:pt x="480250" y="271463"/>
                  <a:pt x="464153" y="228791"/>
                  <a:pt x="464153" y="173641"/>
                </a:cubicBezTo>
                <a:cubicBezTo>
                  <a:pt x="464153" y="121158"/>
                  <a:pt x="481584" y="79153"/>
                  <a:pt x="516636" y="47530"/>
                </a:cubicBezTo>
                <a:cubicBezTo>
                  <a:pt x="551593" y="15812"/>
                  <a:pt x="597408" y="0"/>
                  <a:pt x="653891" y="0"/>
                </a:cubicBezTo>
                <a:cubicBezTo>
                  <a:pt x="726567" y="0"/>
                  <a:pt x="779621" y="24955"/>
                  <a:pt x="813340" y="74676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79873DC3-CD4C-4710-97D1-0CCA7DD108DB}"/>
              </a:ext>
            </a:extLst>
          </p:cNvPr>
          <p:cNvSpPr/>
          <p:nvPr/>
        </p:nvSpPr>
        <p:spPr>
          <a:xfrm>
            <a:off x="4370086" y="2704221"/>
            <a:ext cx="403829" cy="4038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8" name="Graphic 174">
            <a:extLst>
              <a:ext uri="{FF2B5EF4-FFF2-40B4-BE49-F238E27FC236}">
                <a16:creationId xmlns:a16="http://schemas.microsoft.com/office/drawing/2014/main" id="{7A0681AE-E8E6-4970-A5EB-446DCA74F9CD}"/>
              </a:ext>
            </a:extLst>
          </p:cNvPr>
          <p:cNvSpPr/>
          <p:nvPr/>
        </p:nvSpPr>
        <p:spPr>
          <a:xfrm>
            <a:off x="4463152" y="2830861"/>
            <a:ext cx="217697" cy="150548"/>
          </a:xfrm>
          <a:custGeom>
            <a:avLst/>
            <a:gdLst>
              <a:gd name="connsiteX0" fmla="*/ 349187 w 863727"/>
              <a:gd name="connsiteY0" fmla="*/ 74676 h 597312"/>
              <a:gd name="connsiteX1" fmla="*/ 385477 w 863727"/>
              <a:gd name="connsiteY1" fmla="*/ 155353 h 597312"/>
              <a:gd name="connsiteX2" fmla="*/ 399574 w 863727"/>
              <a:gd name="connsiteY2" fmla="*/ 266319 h 597312"/>
              <a:gd name="connsiteX3" fmla="*/ 345091 w 863727"/>
              <a:gd name="connsiteY3" fmla="*/ 460058 h 597312"/>
              <a:gd name="connsiteX4" fmla="*/ 185642 w 863727"/>
              <a:gd name="connsiteY4" fmla="*/ 597313 h 597312"/>
              <a:gd name="connsiteX5" fmla="*/ 167450 w 863727"/>
              <a:gd name="connsiteY5" fmla="*/ 561023 h 597312"/>
              <a:gd name="connsiteX6" fmla="*/ 261271 w 863727"/>
              <a:gd name="connsiteY6" fmla="*/ 491395 h 597312"/>
              <a:gd name="connsiteX7" fmla="*/ 318802 w 863727"/>
              <a:gd name="connsiteY7" fmla="*/ 395573 h 597312"/>
              <a:gd name="connsiteX8" fmla="*/ 328898 w 863727"/>
              <a:gd name="connsiteY8" fmla="*/ 328994 h 597312"/>
              <a:gd name="connsiteX9" fmla="*/ 324898 w 863727"/>
              <a:gd name="connsiteY9" fmla="*/ 284607 h 597312"/>
              <a:gd name="connsiteX10" fmla="*/ 177546 w 863727"/>
              <a:gd name="connsiteY10" fmla="*/ 347186 h 597312"/>
              <a:gd name="connsiteX11" fmla="*/ 48387 w 863727"/>
              <a:gd name="connsiteY11" fmla="*/ 301752 h 597312"/>
              <a:gd name="connsiteX12" fmla="*/ 0 w 863727"/>
              <a:gd name="connsiteY12" fmla="*/ 173546 h 597312"/>
              <a:gd name="connsiteX13" fmla="*/ 52483 w 863727"/>
              <a:gd name="connsiteY13" fmla="*/ 47435 h 597312"/>
              <a:gd name="connsiteX14" fmla="*/ 189738 w 863727"/>
              <a:gd name="connsiteY14" fmla="*/ 0 h 597312"/>
              <a:gd name="connsiteX15" fmla="*/ 349187 w 863727"/>
              <a:gd name="connsiteY15" fmla="*/ 74676 h 597312"/>
              <a:gd name="connsiteX16" fmla="*/ 813340 w 863727"/>
              <a:gd name="connsiteY16" fmla="*/ 74676 h 597312"/>
              <a:gd name="connsiteX17" fmla="*/ 849630 w 863727"/>
              <a:gd name="connsiteY17" fmla="*/ 155353 h 597312"/>
              <a:gd name="connsiteX18" fmla="*/ 863727 w 863727"/>
              <a:gd name="connsiteY18" fmla="*/ 266319 h 597312"/>
              <a:gd name="connsiteX19" fmla="*/ 809244 w 863727"/>
              <a:gd name="connsiteY19" fmla="*/ 460058 h 597312"/>
              <a:gd name="connsiteX20" fmla="*/ 649796 w 863727"/>
              <a:gd name="connsiteY20" fmla="*/ 597313 h 597312"/>
              <a:gd name="connsiteX21" fmla="*/ 631603 w 863727"/>
              <a:gd name="connsiteY21" fmla="*/ 561023 h 597312"/>
              <a:gd name="connsiteX22" fmla="*/ 725424 w 863727"/>
              <a:gd name="connsiteY22" fmla="*/ 491395 h 597312"/>
              <a:gd name="connsiteX23" fmla="*/ 782955 w 863727"/>
              <a:gd name="connsiteY23" fmla="*/ 395573 h 597312"/>
              <a:gd name="connsiteX24" fmla="*/ 793052 w 863727"/>
              <a:gd name="connsiteY24" fmla="*/ 328994 h 597312"/>
              <a:gd name="connsiteX25" fmla="*/ 789051 w 863727"/>
              <a:gd name="connsiteY25" fmla="*/ 284607 h 597312"/>
              <a:gd name="connsiteX26" fmla="*/ 641699 w 863727"/>
              <a:gd name="connsiteY26" fmla="*/ 347186 h 597312"/>
              <a:gd name="connsiteX27" fmla="*/ 512540 w 863727"/>
              <a:gd name="connsiteY27" fmla="*/ 301752 h 597312"/>
              <a:gd name="connsiteX28" fmla="*/ 464153 w 863727"/>
              <a:gd name="connsiteY28" fmla="*/ 173641 h 597312"/>
              <a:gd name="connsiteX29" fmla="*/ 516636 w 863727"/>
              <a:gd name="connsiteY29" fmla="*/ 47530 h 597312"/>
              <a:gd name="connsiteX30" fmla="*/ 653891 w 863727"/>
              <a:gd name="connsiteY30" fmla="*/ 0 h 597312"/>
              <a:gd name="connsiteX31" fmla="*/ 813340 w 863727"/>
              <a:gd name="connsiteY31" fmla="*/ 74676 h 59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3727" h="597312">
                <a:moveTo>
                  <a:pt x="349187" y="74676"/>
                </a:moveTo>
                <a:cubicBezTo>
                  <a:pt x="363950" y="94869"/>
                  <a:pt x="376047" y="121825"/>
                  <a:pt x="385477" y="155353"/>
                </a:cubicBezTo>
                <a:cubicBezTo>
                  <a:pt x="394907" y="188976"/>
                  <a:pt x="399574" y="226028"/>
                  <a:pt x="399574" y="266319"/>
                </a:cubicBezTo>
                <a:cubicBezTo>
                  <a:pt x="399574" y="336328"/>
                  <a:pt x="381381" y="400907"/>
                  <a:pt x="345091" y="460058"/>
                </a:cubicBezTo>
                <a:cubicBezTo>
                  <a:pt x="308800" y="519303"/>
                  <a:pt x="255556" y="565023"/>
                  <a:pt x="185642" y="597313"/>
                </a:cubicBezTo>
                <a:lnTo>
                  <a:pt x="167450" y="561023"/>
                </a:lnTo>
                <a:cubicBezTo>
                  <a:pt x="202406" y="544830"/>
                  <a:pt x="233744" y="521684"/>
                  <a:pt x="261271" y="491395"/>
                </a:cubicBezTo>
                <a:cubicBezTo>
                  <a:pt x="288798" y="461105"/>
                  <a:pt x="308039" y="429197"/>
                  <a:pt x="318802" y="395573"/>
                </a:cubicBezTo>
                <a:cubicBezTo>
                  <a:pt x="325565" y="376714"/>
                  <a:pt x="328898" y="354521"/>
                  <a:pt x="328898" y="328994"/>
                </a:cubicBezTo>
                <a:cubicBezTo>
                  <a:pt x="328898" y="308800"/>
                  <a:pt x="327565" y="294037"/>
                  <a:pt x="324898" y="284607"/>
                </a:cubicBezTo>
                <a:cubicBezTo>
                  <a:pt x="289941" y="326326"/>
                  <a:pt x="240792" y="347186"/>
                  <a:pt x="177546" y="347186"/>
                </a:cubicBezTo>
                <a:cubicBezTo>
                  <a:pt x="123730" y="347186"/>
                  <a:pt x="80677" y="332042"/>
                  <a:pt x="48387" y="301752"/>
                </a:cubicBezTo>
                <a:cubicBezTo>
                  <a:pt x="16193" y="271463"/>
                  <a:pt x="0" y="228695"/>
                  <a:pt x="0" y="173546"/>
                </a:cubicBezTo>
                <a:cubicBezTo>
                  <a:pt x="0" y="121063"/>
                  <a:pt x="17431" y="79058"/>
                  <a:pt x="52483" y="47435"/>
                </a:cubicBezTo>
                <a:cubicBezTo>
                  <a:pt x="87440" y="15812"/>
                  <a:pt x="133160" y="0"/>
                  <a:pt x="189738" y="0"/>
                </a:cubicBezTo>
                <a:cubicBezTo>
                  <a:pt x="262319" y="0"/>
                  <a:pt x="315468" y="24955"/>
                  <a:pt x="349187" y="74676"/>
                </a:cubicBezTo>
                <a:close/>
                <a:moveTo>
                  <a:pt x="813340" y="74676"/>
                </a:moveTo>
                <a:cubicBezTo>
                  <a:pt x="828104" y="94869"/>
                  <a:pt x="840200" y="121825"/>
                  <a:pt x="849630" y="155353"/>
                </a:cubicBezTo>
                <a:cubicBezTo>
                  <a:pt x="859060" y="188976"/>
                  <a:pt x="863727" y="226028"/>
                  <a:pt x="863727" y="266319"/>
                </a:cubicBezTo>
                <a:cubicBezTo>
                  <a:pt x="863727" y="336328"/>
                  <a:pt x="845534" y="400907"/>
                  <a:pt x="809244" y="460058"/>
                </a:cubicBezTo>
                <a:cubicBezTo>
                  <a:pt x="772954" y="519303"/>
                  <a:pt x="719709" y="565023"/>
                  <a:pt x="649796" y="597313"/>
                </a:cubicBezTo>
                <a:lnTo>
                  <a:pt x="631603" y="561023"/>
                </a:lnTo>
                <a:cubicBezTo>
                  <a:pt x="666560" y="544830"/>
                  <a:pt x="697897" y="521684"/>
                  <a:pt x="725424" y="491395"/>
                </a:cubicBezTo>
                <a:cubicBezTo>
                  <a:pt x="752951" y="461105"/>
                  <a:pt x="772192" y="429197"/>
                  <a:pt x="782955" y="395573"/>
                </a:cubicBezTo>
                <a:cubicBezTo>
                  <a:pt x="789718" y="376714"/>
                  <a:pt x="793052" y="354521"/>
                  <a:pt x="793052" y="328994"/>
                </a:cubicBezTo>
                <a:cubicBezTo>
                  <a:pt x="793052" y="308800"/>
                  <a:pt x="791718" y="294037"/>
                  <a:pt x="789051" y="284607"/>
                </a:cubicBezTo>
                <a:cubicBezTo>
                  <a:pt x="754094" y="326326"/>
                  <a:pt x="704945" y="347186"/>
                  <a:pt x="641699" y="347186"/>
                </a:cubicBezTo>
                <a:cubicBezTo>
                  <a:pt x="587883" y="347186"/>
                  <a:pt x="544830" y="332042"/>
                  <a:pt x="512540" y="301752"/>
                </a:cubicBezTo>
                <a:cubicBezTo>
                  <a:pt x="480250" y="271463"/>
                  <a:pt x="464153" y="228791"/>
                  <a:pt x="464153" y="173641"/>
                </a:cubicBezTo>
                <a:cubicBezTo>
                  <a:pt x="464153" y="121158"/>
                  <a:pt x="481584" y="79153"/>
                  <a:pt x="516636" y="47530"/>
                </a:cubicBezTo>
                <a:cubicBezTo>
                  <a:pt x="551593" y="15812"/>
                  <a:pt x="597408" y="0"/>
                  <a:pt x="653891" y="0"/>
                </a:cubicBezTo>
                <a:cubicBezTo>
                  <a:pt x="726567" y="0"/>
                  <a:pt x="779621" y="24955"/>
                  <a:pt x="813340" y="74676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63B71B2D-5A16-4DEB-A23A-90BA158AE92B}"/>
              </a:ext>
            </a:extLst>
          </p:cNvPr>
          <p:cNvSpPr/>
          <p:nvPr/>
        </p:nvSpPr>
        <p:spPr>
          <a:xfrm>
            <a:off x="6686752" y="2788900"/>
            <a:ext cx="403829" cy="403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3" name="Graphic 174">
            <a:extLst>
              <a:ext uri="{FF2B5EF4-FFF2-40B4-BE49-F238E27FC236}">
                <a16:creationId xmlns:a16="http://schemas.microsoft.com/office/drawing/2014/main" id="{B7E9BB02-1154-4912-B189-BEC147D0AC9B}"/>
              </a:ext>
            </a:extLst>
          </p:cNvPr>
          <p:cNvSpPr/>
          <p:nvPr/>
        </p:nvSpPr>
        <p:spPr>
          <a:xfrm>
            <a:off x="6779818" y="2915541"/>
            <a:ext cx="217697" cy="150548"/>
          </a:xfrm>
          <a:custGeom>
            <a:avLst/>
            <a:gdLst>
              <a:gd name="connsiteX0" fmla="*/ 349187 w 863727"/>
              <a:gd name="connsiteY0" fmla="*/ 74676 h 597312"/>
              <a:gd name="connsiteX1" fmla="*/ 385477 w 863727"/>
              <a:gd name="connsiteY1" fmla="*/ 155353 h 597312"/>
              <a:gd name="connsiteX2" fmla="*/ 399574 w 863727"/>
              <a:gd name="connsiteY2" fmla="*/ 266319 h 597312"/>
              <a:gd name="connsiteX3" fmla="*/ 345091 w 863727"/>
              <a:gd name="connsiteY3" fmla="*/ 460058 h 597312"/>
              <a:gd name="connsiteX4" fmla="*/ 185642 w 863727"/>
              <a:gd name="connsiteY4" fmla="*/ 597313 h 597312"/>
              <a:gd name="connsiteX5" fmla="*/ 167450 w 863727"/>
              <a:gd name="connsiteY5" fmla="*/ 561023 h 597312"/>
              <a:gd name="connsiteX6" fmla="*/ 261271 w 863727"/>
              <a:gd name="connsiteY6" fmla="*/ 491395 h 597312"/>
              <a:gd name="connsiteX7" fmla="*/ 318802 w 863727"/>
              <a:gd name="connsiteY7" fmla="*/ 395573 h 597312"/>
              <a:gd name="connsiteX8" fmla="*/ 328898 w 863727"/>
              <a:gd name="connsiteY8" fmla="*/ 328994 h 597312"/>
              <a:gd name="connsiteX9" fmla="*/ 324898 w 863727"/>
              <a:gd name="connsiteY9" fmla="*/ 284607 h 597312"/>
              <a:gd name="connsiteX10" fmla="*/ 177546 w 863727"/>
              <a:gd name="connsiteY10" fmla="*/ 347186 h 597312"/>
              <a:gd name="connsiteX11" fmla="*/ 48387 w 863727"/>
              <a:gd name="connsiteY11" fmla="*/ 301752 h 597312"/>
              <a:gd name="connsiteX12" fmla="*/ 0 w 863727"/>
              <a:gd name="connsiteY12" fmla="*/ 173546 h 597312"/>
              <a:gd name="connsiteX13" fmla="*/ 52483 w 863727"/>
              <a:gd name="connsiteY13" fmla="*/ 47435 h 597312"/>
              <a:gd name="connsiteX14" fmla="*/ 189738 w 863727"/>
              <a:gd name="connsiteY14" fmla="*/ 0 h 597312"/>
              <a:gd name="connsiteX15" fmla="*/ 349187 w 863727"/>
              <a:gd name="connsiteY15" fmla="*/ 74676 h 597312"/>
              <a:gd name="connsiteX16" fmla="*/ 813340 w 863727"/>
              <a:gd name="connsiteY16" fmla="*/ 74676 h 597312"/>
              <a:gd name="connsiteX17" fmla="*/ 849630 w 863727"/>
              <a:gd name="connsiteY17" fmla="*/ 155353 h 597312"/>
              <a:gd name="connsiteX18" fmla="*/ 863727 w 863727"/>
              <a:gd name="connsiteY18" fmla="*/ 266319 h 597312"/>
              <a:gd name="connsiteX19" fmla="*/ 809244 w 863727"/>
              <a:gd name="connsiteY19" fmla="*/ 460058 h 597312"/>
              <a:gd name="connsiteX20" fmla="*/ 649796 w 863727"/>
              <a:gd name="connsiteY20" fmla="*/ 597313 h 597312"/>
              <a:gd name="connsiteX21" fmla="*/ 631603 w 863727"/>
              <a:gd name="connsiteY21" fmla="*/ 561023 h 597312"/>
              <a:gd name="connsiteX22" fmla="*/ 725424 w 863727"/>
              <a:gd name="connsiteY22" fmla="*/ 491395 h 597312"/>
              <a:gd name="connsiteX23" fmla="*/ 782955 w 863727"/>
              <a:gd name="connsiteY23" fmla="*/ 395573 h 597312"/>
              <a:gd name="connsiteX24" fmla="*/ 793052 w 863727"/>
              <a:gd name="connsiteY24" fmla="*/ 328994 h 597312"/>
              <a:gd name="connsiteX25" fmla="*/ 789051 w 863727"/>
              <a:gd name="connsiteY25" fmla="*/ 284607 h 597312"/>
              <a:gd name="connsiteX26" fmla="*/ 641699 w 863727"/>
              <a:gd name="connsiteY26" fmla="*/ 347186 h 597312"/>
              <a:gd name="connsiteX27" fmla="*/ 512540 w 863727"/>
              <a:gd name="connsiteY27" fmla="*/ 301752 h 597312"/>
              <a:gd name="connsiteX28" fmla="*/ 464153 w 863727"/>
              <a:gd name="connsiteY28" fmla="*/ 173641 h 597312"/>
              <a:gd name="connsiteX29" fmla="*/ 516636 w 863727"/>
              <a:gd name="connsiteY29" fmla="*/ 47530 h 597312"/>
              <a:gd name="connsiteX30" fmla="*/ 653891 w 863727"/>
              <a:gd name="connsiteY30" fmla="*/ 0 h 597312"/>
              <a:gd name="connsiteX31" fmla="*/ 813340 w 863727"/>
              <a:gd name="connsiteY31" fmla="*/ 74676 h 59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3727" h="597312">
                <a:moveTo>
                  <a:pt x="349187" y="74676"/>
                </a:moveTo>
                <a:cubicBezTo>
                  <a:pt x="363950" y="94869"/>
                  <a:pt x="376047" y="121825"/>
                  <a:pt x="385477" y="155353"/>
                </a:cubicBezTo>
                <a:cubicBezTo>
                  <a:pt x="394907" y="188976"/>
                  <a:pt x="399574" y="226028"/>
                  <a:pt x="399574" y="266319"/>
                </a:cubicBezTo>
                <a:cubicBezTo>
                  <a:pt x="399574" y="336328"/>
                  <a:pt x="381381" y="400907"/>
                  <a:pt x="345091" y="460058"/>
                </a:cubicBezTo>
                <a:cubicBezTo>
                  <a:pt x="308800" y="519303"/>
                  <a:pt x="255556" y="565023"/>
                  <a:pt x="185642" y="597313"/>
                </a:cubicBezTo>
                <a:lnTo>
                  <a:pt x="167450" y="561023"/>
                </a:lnTo>
                <a:cubicBezTo>
                  <a:pt x="202406" y="544830"/>
                  <a:pt x="233744" y="521684"/>
                  <a:pt x="261271" y="491395"/>
                </a:cubicBezTo>
                <a:cubicBezTo>
                  <a:pt x="288798" y="461105"/>
                  <a:pt x="308039" y="429197"/>
                  <a:pt x="318802" y="395573"/>
                </a:cubicBezTo>
                <a:cubicBezTo>
                  <a:pt x="325565" y="376714"/>
                  <a:pt x="328898" y="354521"/>
                  <a:pt x="328898" y="328994"/>
                </a:cubicBezTo>
                <a:cubicBezTo>
                  <a:pt x="328898" y="308800"/>
                  <a:pt x="327565" y="294037"/>
                  <a:pt x="324898" y="284607"/>
                </a:cubicBezTo>
                <a:cubicBezTo>
                  <a:pt x="289941" y="326326"/>
                  <a:pt x="240792" y="347186"/>
                  <a:pt x="177546" y="347186"/>
                </a:cubicBezTo>
                <a:cubicBezTo>
                  <a:pt x="123730" y="347186"/>
                  <a:pt x="80677" y="332042"/>
                  <a:pt x="48387" y="301752"/>
                </a:cubicBezTo>
                <a:cubicBezTo>
                  <a:pt x="16193" y="271463"/>
                  <a:pt x="0" y="228695"/>
                  <a:pt x="0" y="173546"/>
                </a:cubicBezTo>
                <a:cubicBezTo>
                  <a:pt x="0" y="121063"/>
                  <a:pt x="17431" y="79058"/>
                  <a:pt x="52483" y="47435"/>
                </a:cubicBezTo>
                <a:cubicBezTo>
                  <a:pt x="87440" y="15812"/>
                  <a:pt x="133160" y="0"/>
                  <a:pt x="189738" y="0"/>
                </a:cubicBezTo>
                <a:cubicBezTo>
                  <a:pt x="262319" y="0"/>
                  <a:pt x="315468" y="24955"/>
                  <a:pt x="349187" y="74676"/>
                </a:cubicBezTo>
                <a:close/>
                <a:moveTo>
                  <a:pt x="813340" y="74676"/>
                </a:moveTo>
                <a:cubicBezTo>
                  <a:pt x="828104" y="94869"/>
                  <a:pt x="840200" y="121825"/>
                  <a:pt x="849630" y="155353"/>
                </a:cubicBezTo>
                <a:cubicBezTo>
                  <a:pt x="859060" y="188976"/>
                  <a:pt x="863727" y="226028"/>
                  <a:pt x="863727" y="266319"/>
                </a:cubicBezTo>
                <a:cubicBezTo>
                  <a:pt x="863727" y="336328"/>
                  <a:pt x="845534" y="400907"/>
                  <a:pt x="809244" y="460058"/>
                </a:cubicBezTo>
                <a:cubicBezTo>
                  <a:pt x="772954" y="519303"/>
                  <a:pt x="719709" y="565023"/>
                  <a:pt x="649796" y="597313"/>
                </a:cubicBezTo>
                <a:lnTo>
                  <a:pt x="631603" y="561023"/>
                </a:lnTo>
                <a:cubicBezTo>
                  <a:pt x="666560" y="544830"/>
                  <a:pt x="697897" y="521684"/>
                  <a:pt x="725424" y="491395"/>
                </a:cubicBezTo>
                <a:cubicBezTo>
                  <a:pt x="752951" y="461105"/>
                  <a:pt x="772192" y="429197"/>
                  <a:pt x="782955" y="395573"/>
                </a:cubicBezTo>
                <a:cubicBezTo>
                  <a:pt x="789718" y="376714"/>
                  <a:pt x="793052" y="354521"/>
                  <a:pt x="793052" y="328994"/>
                </a:cubicBezTo>
                <a:cubicBezTo>
                  <a:pt x="793052" y="308800"/>
                  <a:pt x="791718" y="294037"/>
                  <a:pt x="789051" y="284607"/>
                </a:cubicBezTo>
                <a:cubicBezTo>
                  <a:pt x="754094" y="326326"/>
                  <a:pt x="704945" y="347186"/>
                  <a:pt x="641699" y="347186"/>
                </a:cubicBezTo>
                <a:cubicBezTo>
                  <a:pt x="587883" y="347186"/>
                  <a:pt x="544830" y="332042"/>
                  <a:pt x="512540" y="301752"/>
                </a:cubicBezTo>
                <a:cubicBezTo>
                  <a:pt x="480250" y="271463"/>
                  <a:pt x="464153" y="228791"/>
                  <a:pt x="464153" y="173641"/>
                </a:cubicBezTo>
                <a:cubicBezTo>
                  <a:pt x="464153" y="121158"/>
                  <a:pt x="481584" y="79153"/>
                  <a:pt x="516636" y="47530"/>
                </a:cubicBezTo>
                <a:cubicBezTo>
                  <a:pt x="551593" y="15812"/>
                  <a:pt x="597408" y="0"/>
                  <a:pt x="653891" y="0"/>
                </a:cubicBezTo>
                <a:cubicBezTo>
                  <a:pt x="726567" y="0"/>
                  <a:pt x="779621" y="24955"/>
                  <a:pt x="813340" y="74676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57E523F-9871-4065-ACB2-9B6739045A20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C447739-09E1-433E-AAB0-8CBC6F5ABDDB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0DDCA6B-2919-4DE2-BEB6-D815C2E1B83E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1EFA5A5-FA91-41C4-9550-47FBA07CB6BF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9935EF7-BB51-4AF9-A7CF-FE40958DC8DB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2485997-F18B-4CB1-AF5E-ED9B65919BDC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278ACCF-4756-4C44-BF66-3563D840EC35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37A14BB-8285-444D-8249-2AA3D33AA9BA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E8A5E75-692D-45A3-8044-B679B9075A43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0B33FE9-C012-47D0-88A2-325E26DAD822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4BA49F9-C8E7-4B08-A697-C473F66D18CA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2D5C3C7-2029-4928-ABAC-D0DF79008246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759FD48-BB96-43FE-ADB8-B2493135D98D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22384C79-F00F-46C9-AC10-E36FB9AC0887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51E27D9-C6F9-470B-8846-76ED59D4FB57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EC6953A-FC82-4495-8B18-D45C3D44CF54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06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0" grpId="0"/>
      <p:bldP spid="125" grpId="0"/>
      <p:bldP spid="129" grpId="0"/>
      <p:bldP spid="130" grpId="0"/>
      <p:bldP spid="131" grpId="0"/>
      <p:bldP spid="134" grpId="0"/>
      <p:bldP spid="135" grpId="0"/>
      <p:bldP spid="114" grpId="0" animBg="1"/>
      <p:bldP spid="116" grpId="0" animBg="1"/>
      <p:bldP spid="117" grpId="0" animBg="1"/>
      <p:bldP spid="118" grpId="0" animBg="1"/>
      <p:bldP spid="122" grpId="0" animBg="1"/>
      <p:bldP spid="1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CBC250-C930-4C03-8277-13CD46ACAC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9379E1B-3B7A-4B87-A90B-1A41D208E4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0" b="6630"/>
          <a:stretch>
            <a:fillRect/>
          </a:stretch>
        </p:blipFill>
        <p:spPr/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149F2DF3-2531-4484-B260-456436725368}"/>
              </a:ext>
            </a:extLst>
          </p:cNvPr>
          <p:cNvSpPr txBox="1"/>
          <p:nvPr/>
        </p:nvSpPr>
        <p:spPr>
          <a:xfrm>
            <a:off x="1349840" y="1928142"/>
            <a:ext cx="1904062" cy="17299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7A5B1FE-929A-4F8E-9C29-86AD17A94A6C}"/>
              </a:ext>
            </a:extLst>
          </p:cNvPr>
          <p:cNvSpPr txBox="1"/>
          <p:nvPr/>
        </p:nvSpPr>
        <p:spPr>
          <a:xfrm>
            <a:off x="1771554" y="4911882"/>
            <a:ext cx="14303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1"/>
                </a:solidFill>
                <a:latin typeface="+mj-lt"/>
              </a:rPr>
              <a:t>Email</a:t>
            </a:r>
            <a:endParaRPr lang="en-ID" sz="135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4E92DB7-9DD1-4131-9920-0EF0FFE4ED89}"/>
              </a:ext>
            </a:extLst>
          </p:cNvPr>
          <p:cNvSpPr txBox="1"/>
          <p:nvPr/>
        </p:nvSpPr>
        <p:spPr>
          <a:xfrm>
            <a:off x="1771554" y="5337153"/>
            <a:ext cx="1971243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i="1" dirty="0"/>
              <a:t>office@email.com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239D23E-4BC7-4744-A58E-D39A9A9BB951}"/>
              </a:ext>
            </a:extLst>
          </p:cNvPr>
          <p:cNvSpPr txBox="1"/>
          <p:nvPr/>
        </p:nvSpPr>
        <p:spPr>
          <a:xfrm>
            <a:off x="1771554" y="5131895"/>
            <a:ext cx="1971243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i="1" dirty="0"/>
              <a:t>officebranch@email.com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2840047-E33D-4019-B4FB-6DDE98532CA1}"/>
              </a:ext>
            </a:extLst>
          </p:cNvPr>
          <p:cNvSpPr txBox="1"/>
          <p:nvPr/>
        </p:nvSpPr>
        <p:spPr>
          <a:xfrm>
            <a:off x="4123307" y="4911882"/>
            <a:ext cx="14303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2"/>
                </a:solidFill>
                <a:latin typeface="+mj-lt"/>
              </a:rPr>
              <a:t>Phone </a:t>
            </a:r>
            <a:endParaRPr lang="en-ID" sz="135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FA33654-3F88-4DEF-A51F-ADDCD21165C2}"/>
              </a:ext>
            </a:extLst>
          </p:cNvPr>
          <p:cNvSpPr txBox="1"/>
          <p:nvPr/>
        </p:nvSpPr>
        <p:spPr>
          <a:xfrm>
            <a:off x="4123306" y="5337153"/>
            <a:ext cx="1354562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i="1" dirty="0"/>
              <a:t>+53 9346 6428 298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DE55F30-449D-4144-9F39-095A08F59747}"/>
              </a:ext>
            </a:extLst>
          </p:cNvPr>
          <p:cNvSpPr txBox="1"/>
          <p:nvPr/>
        </p:nvSpPr>
        <p:spPr>
          <a:xfrm>
            <a:off x="4123306" y="5131895"/>
            <a:ext cx="1354562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i="1" dirty="0"/>
              <a:t>+53 6346 2446 635</a:t>
            </a:r>
          </a:p>
        </p:txBody>
      </p:sp>
      <p:sp>
        <p:nvSpPr>
          <p:cNvPr id="137" name="Graphic 711" descr="Envelope">
            <a:extLst>
              <a:ext uri="{FF2B5EF4-FFF2-40B4-BE49-F238E27FC236}">
                <a16:creationId xmlns:a16="http://schemas.microsoft.com/office/drawing/2014/main" id="{BC4C1E57-2D10-42E8-BFB1-CFAF41BD33FF}"/>
              </a:ext>
            </a:extLst>
          </p:cNvPr>
          <p:cNvSpPr/>
          <p:nvPr/>
        </p:nvSpPr>
        <p:spPr>
          <a:xfrm>
            <a:off x="1435309" y="4977608"/>
            <a:ext cx="200879" cy="140616"/>
          </a:xfrm>
          <a:custGeom>
            <a:avLst/>
            <a:gdLst>
              <a:gd name="connsiteX0" fmla="*/ 0 w 274090"/>
              <a:gd name="connsiteY0" fmla="*/ 0 h 191863"/>
              <a:gd name="connsiteX1" fmla="*/ 0 w 274090"/>
              <a:gd name="connsiteY1" fmla="*/ 191864 h 191863"/>
              <a:gd name="connsiteX2" fmla="*/ 274091 w 274090"/>
              <a:gd name="connsiteY2" fmla="*/ 191864 h 191863"/>
              <a:gd name="connsiteX3" fmla="*/ 274091 w 274090"/>
              <a:gd name="connsiteY3" fmla="*/ 0 h 191863"/>
              <a:gd name="connsiteX4" fmla="*/ 0 w 274090"/>
              <a:gd name="connsiteY4" fmla="*/ 0 h 191863"/>
              <a:gd name="connsiteX5" fmla="*/ 141842 w 274090"/>
              <a:gd name="connsiteY5" fmla="*/ 119572 h 191863"/>
              <a:gd name="connsiteX6" fmla="*/ 132249 w 274090"/>
              <a:gd name="connsiteY6" fmla="*/ 119572 h 191863"/>
              <a:gd name="connsiteX7" fmla="*/ 30835 w 274090"/>
              <a:gd name="connsiteY7" fmla="*/ 20557 h 191863"/>
              <a:gd name="connsiteX8" fmla="*/ 243598 w 274090"/>
              <a:gd name="connsiteY8" fmla="*/ 20557 h 191863"/>
              <a:gd name="connsiteX9" fmla="*/ 141842 w 274090"/>
              <a:gd name="connsiteY9" fmla="*/ 119572 h 191863"/>
              <a:gd name="connsiteX10" fmla="*/ 87366 w 274090"/>
              <a:gd name="connsiteY10" fmla="*/ 94904 h 191863"/>
              <a:gd name="connsiteX11" fmla="*/ 20557 w 274090"/>
              <a:gd name="connsiteY11" fmla="*/ 162056 h 191863"/>
              <a:gd name="connsiteX12" fmla="*/ 20557 w 274090"/>
              <a:gd name="connsiteY12" fmla="*/ 29465 h 191863"/>
              <a:gd name="connsiteX13" fmla="*/ 87366 w 274090"/>
              <a:gd name="connsiteY13" fmla="*/ 94904 h 191863"/>
              <a:gd name="connsiteX14" fmla="*/ 97302 w 274090"/>
              <a:gd name="connsiteY14" fmla="*/ 104497 h 191863"/>
              <a:gd name="connsiteX15" fmla="*/ 122998 w 274090"/>
              <a:gd name="connsiteY15" fmla="*/ 129508 h 191863"/>
              <a:gd name="connsiteX16" fmla="*/ 137388 w 274090"/>
              <a:gd name="connsiteY16" fmla="*/ 135332 h 191863"/>
              <a:gd name="connsiteX17" fmla="*/ 151778 w 274090"/>
              <a:gd name="connsiteY17" fmla="*/ 129508 h 191863"/>
              <a:gd name="connsiteX18" fmla="*/ 177474 w 274090"/>
              <a:gd name="connsiteY18" fmla="*/ 104497 h 191863"/>
              <a:gd name="connsiteX19" fmla="*/ 243941 w 274090"/>
              <a:gd name="connsiteY19" fmla="*/ 171307 h 191863"/>
              <a:gd name="connsiteX20" fmla="*/ 30493 w 274090"/>
              <a:gd name="connsiteY20" fmla="*/ 171307 h 191863"/>
              <a:gd name="connsiteX21" fmla="*/ 97302 w 274090"/>
              <a:gd name="connsiteY21" fmla="*/ 104497 h 191863"/>
              <a:gd name="connsiteX22" fmla="*/ 186724 w 274090"/>
              <a:gd name="connsiteY22" fmla="*/ 94904 h 191863"/>
              <a:gd name="connsiteX23" fmla="*/ 253534 w 274090"/>
              <a:gd name="connsiteY23" fmla="*/ 29807 h 191863"/>
              <a:gd name="connsiteX24" fmla="*/ 253534 w 274090"/>
              <a:gd name="connsiteY24" fmla="*/ 161714 h 191863"/>
              <a:gd name="connsiteX25" fmla="*/ 186724 w 274090"/>
              <a:gd name="connsiteY25" fmla="*/ 94904 h 19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090" h="191863">
                <a:moveTo>
                  <a:pt x="0" y="0"/>
                </a:moveTo>
                <a:lnTo>
                  <a:pt x="0" y="191864"/>
                </a:lnTo>
                <a:lnTo>
                  <a:pt x="274091" y="191864"/>
                </a:lnTo>
                <a:lnTo>
                  <a:pt x="274091" y="0"/>
                </a:lnTo>
                <a:lnTo>
                  <a:pt x="0" y="0"/>
                </a:lnTo>
                <a:close/>
                <a:moveTo>
                  <a:pt x="141842" y="119572"/>
                </a:moveTo>
                <a:cubicBezTo>
                  <a:pt x="139101" y="122313"/>
                  <a:pt x="134990" y="122313"/>
                  <a:pt x="132249" y="119572"/>
                </a:cubicBezTo>
                <a:lnTo>
                  <a:pt x="30835" y="20557"/>
                </a:lnTo>
                <a:lnTo>
                  <a:pt x="243598" y="20557"/>
                </a:lnTo>
                <a:lnTo>
                  <a:pt x="141842" y="119572"/>
                </a:lnTo>
                <a:close/>
                <a:moveTo>
                  <a:pt x="87366" y="94904"/>
                </a:moveTo>
                <a:lnTo>
                  <a:pt x="20557" y="162056"/>
                </a:lnTo>
                <a:lnTo>
                  <a:pt x="20557" y="29465"/>
                </a:lnTo>
                <a:lnTo>
                  <a:pt x="87366" y="94904"/>
                </a:lnTo>
                <a:close/>
                <a:moveTo>
                  <a:pt x="97302" y="104497"/>
                </a:moveTo>
                <a:lnTo>
                  <a:pt x="122998" y="129508"/>
                </a:lnTo>
                <a:cubicBezTo>
                  <a:pt x="127110" y="133277"/>
                  <a:pt x="132249" y="135332"/>
                  <a:pt x="137388" y="135332"/>
                </a:cubicBezTo>
                <a:cubicBezTo>
                  <a:pt x="142527" y="135332"/>
                  <a:pt x="147666" y="133277"/>
                  <a:pt x="151778" y="129508"/>
                </a:cubicBezTo>
                <a:lnTo>
                  <a:pt x="177474" y="104497"/>
                </a:lnTo>
                <a:lnTo>
                  <a:pt x="243941" y="171307"/>
                </a:lnTo>
                <a:lnTo>
                  <a:pt x="30493" y="171307"/>
                </a:lnTo>
                <a:lnTo>
                  <a:pt x="97302" y="104497"/>
                </a:lnTo>
                <a:close/>
                <a:moveTo>
                  <a:pt x="186724" y="94904"/>
                </a:moveTo>
                <a:lnTo>
                  <a:pt x="253534" y="29807"/>
                </a:lnTo>
                <a:lnTo>
                  <a:pt x="253534" y="161714"/>
                </a:lnTo>
                <a:lnTo>
                  <a:pt x="186724" y="94904"/>
                </a:lnTo>
                <a:close/>
              </a:path>
            </a:pathLst>
          </a:custGeom>
          <a:solidFill>
            <a:schemeClr val="accent1"/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4857CE36-98D3-4867-BF7E-2858ED72A28E}"/>
              </a:ext>
            </a:extLst>
          </p:cNvPr>
          <p:cNvSpPr/>
          <p:nvPr/>
        </p:nvSpPr>
        <p:spPr>
          <a:xfrm>
            <a:off x="3831609" y="4974353"/>
            <a:ext cx="54102" cy="54102"/>
          </a:xfrm>
          <a:custGeom>
            <a:avLst/>
            <a:gdLst>
              <a:gd name="connsiteX0" fmla="*/ 73319 w 75374"/>
              <a:gd name="connsiteY0" fmla="*/ 72634 h 75374"/>
              <a:gd name="connsiteX1" fmla="*/ 77773 w 75374"/>
              <a:gd name="connsiteY1" fmla="*/ 62013 h 75374"/>
              <a:gd name="connsiteX2" fmla="*/ 73319 w 75374"/>
              <a:gd name="connsiteY2" fmla="*/ 51392 h 75374"/>
              <a:gd name="connsiteX3" fmla="*/ 26039 w 75374"/>
              <a:gd name="connsiteY3" fmla="*/ 4454 h 75374"/>
              <a:gd name="connsiteX4" fmla="*/ 15760 w 75374"/>
              <a:gd name="connsiteY4" fmla="*/ 0 h 75374"/>
              <a:gd name="connsiteX5" fmla="*/ 5139 w 75374"/>
              <a:gd name="connsiteY5" fmla="*/ 4454 h 75374"/>
              <a:gd name="connsiteX6" fmla="*/ 0 w 75374"/>
              <a:gd name="connsiteY6" fmla="*/ 9593 h 75374"/>
              <a:gd name="connsiteX7" fmla="*/ 68180 w 75374"/>
              <a:gd name="connsiteY7" fmla="*/ 77773 h 75374"/>
              <a:gd name="connsiteX8" fmla="*/ 73319 w 75374"/>
              <a:gd name="connsiteY8" fmla="*/ 72634 h 7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374" h="75374">
                <a:moveTo>
                  <a:pt x="73319" y="72634"/>
                </a:moveTo>
                <a:cubicBezTo>
                  <a:pt x="76060" y="69893"/>
                  <a:pt x="77773" y="66124"/>
                  <a:pt x="77773" y="62013"/>
                </a:cubicBezTo>
                <a:cubicBezTo>
                  <a:pt x="77773" y="57902"/>
                  <a:pt x="76060" y="54133"/>
                  <a:pt x="73319" y="51392"/>
                </a:cubicBezTo>
                <a:lnTo>
                  <a:pt x="26039" y="4454"/>
                </a:lnTo>
                <a:cubicBezTo>
                  <a:pt x="23298" y="1713"/>
                  <a:pt x="19529" y="0"/>
                  <a:pt x="15760" y="0"/>
                </a:cubicBezTo>
                <a:cubicBezTo>
                  <a:pt x="11991" y="0"/>
                  <a:pt x="7880" y="1713"/>
                  <a:pt x="5139" y="4454"/>
                </a:cubicBezTo>
                <a:lnTo>
                  <a:pt x="0" y="9593"/>
                </a:lnTo>
                <a:lnTo>
                  <a:pt x="68180" y="77773"/>
                </a:lnTo>
                <a:lnTo>
                  <a:pt x="73319" y="72634"/>
                </a:lnTo>
                <a:close/>
              </a:path>
            </a:pathLst>
          </a:custGeom>
          <a:solidFill>
            <a:schemeClr val="accent2"/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082F2615-4709-4A72-BFC4-E6D04E288AFE}"/>
              </a:ext>
            </a:extLst>
          </p:cNvPr>
          <p:cNvSpPr/>
          <p:nvPr/>
        </p:nvSpPr>
        <p:spPr>
          <a:xfrm>
            <a:off x="3807634" y="4988862"/>
            <a:ext cx="181979" cy="181979"/>
          </a:xfrm>
          <a:custGeom>
            <a:avLst/>
            <a:gdLst>
              <a:gd name="connsiteX0" fmla="*/ 175588 w 253534"/>
              <a:gd name="connsiteY0" fmla="*/ 173362 h 253534"/>
              <a:gd name="connsiteX1" fmla="*/ 170449 w 253534"/>
              <a:gd name="connsiteY1" fmla="*/ 175418 h 253534"/>
              <a:gd name="connsiteX2" fmla="*/ 165309 w 253534"/>
              <a:gd name="connsiteY2" fmla="*/ 173362 h 253534"/>
              <a:gd name="connsiteX3" fmla="*/ 80341 w 253534"/>
              <a:gd name="connsiteY3" fmla="*/ 88737 h 253534"/>
              <a:gd name="connsiteX4" fmla="*/ 78286 w 253534"/>
              <a:gd name="connsiteY4" fmla="*/ 83598 h 253534"/>
              <a:gd name="connsiteX5" fmla="*/ 80341 w 253534"/>
              <a:gd name="connsiteY5" fmla="*/ 78459 h 253534"/>
              <a:gd name="connsiteX6" fmla="*/ 90962 w 253534"/>
              <a:gd name="connsiteY6" fmla="*/ 68180 h 253534"/>
              <a:gd name="connsiteX7" fmla="*/ 22782 w 253534"/>
              <a:gd name="connsiteY7" fmla="*/ 0 h 253534"/>
              <a:gd name="connsiteX8" fmla="*/ 11476 w 253534"/>
              <a:gd name="connsiteY8" fmla="*/ 11306 h 253534"/>
              <a:gd name="connsiteX9" fmla="*/ 170 w 253534"/>
              <a:gd name="connsiteY9" fmla="*/ 35632 h 253534"/>
              <a:gd name="connsiteX10" fmla="*/ 8050 w 253534"/>
              <a:gd name="connsiteY10" fmla="*/ 80172 h 253534"/>
              <a:gd name="connsiteX11" fmla="*/ 28607 w 253534"/>
              <a:gd name="connsiteY11" fmla="*/ 116146 h 253534"/>
              <a:gd name="connsiteX12" fmla="*/ 133104 w 253534"/>
              <a:gd name="connsiteY12" fmla="*/ 224069 h 253534"/>
              <a:gd name="connsiteX13" fmla="*/ 154688 w 253534"/>
              <a:gd name="connsiteY13" fmla="*/ 237774 h 253534"/>
              <a:gd name="connsiteX14" fmla="*/ 209507 w 253534"/>
              <a:gd name="connsiteY14" fmla="*/ 253877 h 253534"/>
              <a:gd name="connsiteX15" fmla="*/ 244453 w 253534"/>
              <a:gd name="connsiteY15" fmla="*/ 240172 h 253534"/>
              <a:gd name="connsiteX16" fmla="*/ 253704 w 253534"/>
              <a:gd name="connsiteY16" fmla="*/ 230922 h 253534"/>
              <a:gd name="connsiteX17" fmla="*/ 185866 w 253534"/>
              <a:gd name="connsiteY17" fmla="*/ 162741 h 253534"/>
              <a:gd name="connsiteX18" fmla="*/ 175588 w 253534"/>
              <a:gd name="connsiteY18" fmla="*/ 173362 h 25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3534" h="253534">
                <a:moveTo>
                  <a:pt x="175588" y="173362"/>
                </a:moveTo>
                <a:cubicBezTo>
                  <a:pt x="174217" y="174733"/>
                  <a:pt x="172162" y="175418"/>
                  <a:pt x="170449" y="175418"/>
                </a:cubicBezTo>
                <a:cubicBezTo>
                  <a:pt x="168736" y="175418"/>
                  <a:pt x="166680" y="174733"/>
                  <a:pt x="165309" y="173362"/>
                </a:cubicBezTo>
                <a:lnTo>
                  <a:pt x="80341" y="88737"/>
                </a:lnTo>
                <a:cubicBezTo>
                  <a:pt x="78971" y="87366"/>
                  <a:pt x="78286" y="85311"/>
                  <a:pt x="78286" y="83598"/>
                </a:cubicBezTo>
                <a:cubicBezTo>
                  <a:pt x="78286" y="81885"/>
                  <a:pt x="78971" y="79829"/>
                  <a:pt x="80341" y="78459"/>
                </a:cubicBezTo>
                <a:lnTo>
                  <a:pt x="90962" y="68180"/>
                </a:lnTo>
                <a:lnTo>
                  <a:pt x="22782" y="0"/>
                </a:lnTo>
                <a:cubicBezTo>
                  <a:pt x="18328" y="4454"/>
                  <a:pt x="14217" y="8565"/>
                  <a:pt x="11476" y="11306"/>
                </a:cubicBezTo>
                <a:cubicBezTo>
                  <a:pt x="4624" y="17816"/>
                  <a:pt x="512" y="26381"/>
                  <a:pt x="170" y="35632"/>
                </a:cubicBezTo>
                <a:cubicBezTo>
                  <a:pt x="-858" y="51049"/>
                  <a:pt x="2911" y="65782"/>
                  <a:pt x="8050" y="80172"/>
                </a:cubicBezTo>
                <a:cubicBezTo>
                  <a:pt x="13532" y="92848"/>
                  <a:pt x="20726" y="104840"/>
                  <a:pt x="28607" y="116146"/>
                </a:cubicBezTo>
                <a:cubicBezTo>
                  <a:pt x="56701" y="158287"/>
                  <a:pt x="91990" y="194947"/>
                  <a:pt x="133104" y="224069"/>
                </a:cubicBezTo>
                <a:cubicBezTo>
                  <a:pt x="139956" y="229208"/>
                  <a:pt x="147151" y="233662"/>
                  <a:pt x="154688" y="237774"/>
                </a:cubicBezTo>
                <a:cubicBezTo>
                  <a:pt x="171819" y="246339"/>
                  <a:pt x="189978" y="252506"/>
                  <a:pt x="209507" y="253877"/>
                </a:cubicBezTo>
                <a:cubicBezTo>
                  <a:pt x="222526" y="254904"/>
                  <a:pt x="235545" y="249765"/>
                  <a:pt x="244453" y="240172"/>
                </a:cubicBezTo>
                <a:lnTo>
                  <a:pt x="253704" y="230922"/>
                </a:lnTo>
                <a:lnTo>
                  <a:pt x="185866" y="162741"/>
                </a:lnTo>
                <a:lnTo>
                  <a:pt x="175588" y="173362"/>
                </a:lnTo>
                <a:close/>
              </a:path>
            </a:pathLst>
          </a:custGeom>
          <a:solidFill>
            <a:schemeClr val="accent2"/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DFA8FC8C-3397-4693-B437-F69F4453CAEA}"/>
              </a:ext>
            </a:extLst>
          </p:cNvPr>
          <p:cNvSpPr/>
          <p:nvPr/>
        </p:nvSpPr>
        <p:spPr>
          <a:xfrm>
            <a:off x="3948174" y="5091164"/>
            <a:ext cx="54102" cy="54102"/>
          </a:xfrm>
          <a:custGeom>
            <a:avLst/>
            <a:gdLst>
              <a:gd name="connsiteX0" fmla="*/ 73662 w 75374"/>
              <a:gd name="connsiteY0" fmla="*/ 51735 h 75374"/>
              <a:gd name="connsiteX1" fmla="*/ 26381 w 75374"/>
              <a:gd name="connsiteY1" fmla="*/ 4454 h 75374"/>
              <a:gd name="connsiteX2" fmla="*/ 15760 w 75374"/>
              <a:gd name="connsiteY2" fmla="*/ 0 h 75374"/>
              <a:gd name="connsiteX3" fmla="*/ 5139 w 75374"/>
              <a:gd name="connsiteY3" fmla="*/ 4454 h 75374"/>
              <a:gd name="connsiteX4" fmla="*/ 0 w 75374"/>
              <a:gd name="connsiteY4" fmla="*/ 9936 h 75374"/>
              <a:gd name="connsiteX5" fmla="*/ 68180 w 75374"/>
              <a:gd name="connsiteY5" fmla="*/ 78116 h 75374"/>
              <a:gd name="connsiteX6" fmla="*/ 73319 w 75374"/>
              <a:gd name="connsiteY6" fmla="*/ 72977 h 75374"/>
              <a:gd name="connsiteX7" fmla="*/ 77773 w 75374"/>
              <a:gd name="connsiteY7" fmla="*/ 62356 h 75374"/>
              <a:gd name="connsiteX8" fmla="*/ 73662 w 75374"/>
              <a:gd name="connsiteY8" fmla="*/ 51735 h 7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374" h="75374">
                <a:moveTo>
                  <a:pt x="73662" y="51735"/>
                </a:moveTo>
                <a:lnTo>
                  <a:pt x="26381" y="4454"/>
                </a:lnTo>
                <a:cubicBezTo>
                  <a:pt x="23640" y="1713"/>
                  <a:pt x="19872" y="0"/>
                  <a:pt x="15760" y="0"/>
                </a:cubicBezTo>
                <a:cubicBezTo>
                  <a:pt x="11649" y="0"/>
                  <a:pt x="7880" y="1713"/>
                  <a:pt x="5139" y="4454"/>
                </a:cubicBezTo>
                <a:lnTo>
                  <a:pt x="0" y="9936"/>
                </a:lnTo>
                <a:lnTo>
                  <a:pt x="68180" y="78116"/>
                </a:lnTo>
                <a:lnTo>
                  <a:pt x="73319" y="72977"/>
                </a:lnTo>
                <a:cubicBezTo>
                  <a:pt x="76060" y="70236"/>
                  <a:pt x="77773" y="66467"/>
                  <a:pt x="77773" y="62356"/>
                </a:cubicBezTo>
                <a:cubicBezTo>
                  <a:pt x="77773" y="58244"/>
                  <a:pt x="76403" y="54476"/>
                  <a:pt x="73662" y="51735"/>
                </a:cubicBezTo>
                <a:close/>
              </a:path>
            </a:pathLst>
          </a:custGeom>
          <a:solidFill>
            <a:schemeClr val="accent2"/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0B52B8E-76AE-4A9F-8239-CF5912006218}"/>
              </a:ext>
            </a:extLst>
          </p:cNvPr>
          <p:cNvSpPr/>
          <p:nvPr/>
        </p:nvSpPr>
        <p:spPr>
          <a:xfrm>
            <a:off x="6144238" y="3847652"/>
            <a:ext cx="2721473" cy="3010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7F45D9B-D557-4496-8545-45139C2B7817}"/>
              </a:ext>
            </a:extLst>
          </p:cNvPr>
          <p:cNvSpPr txBox="1"/>
          <p:nvPr/>
        </p:nvSpPr>
        <p:spPr>
          <a:xfrm>
            <a:off x="6736461" y="4193191"/>
            <a:ext cx="14303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  <a:latin typeface="+mj-lt"/>
              </a:rPr>
              <a:t>Location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286F9B47-3E84-4E86-B31B-C7E7EBFCE45F}"/>
              </a:ext>
            </a:extLst>
          </p:cNvPr>
          <p:cNvSpPr txBox="1"/>
          <p:nvPr/>
        </p:nvSpPr>
        <p:spPr>
          <a:xfrm>
            <a:off x="6736461" y="4413203"/>
            <a:ext cx="1809728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i="1" dirty="0">
                <a:solidFill>
                  <a:schemeClr val="bg2"/>
                </a:solidFill>
              </a:rPr>
              <a:t>A wonderful serenity has taken possession of my entire soul, like these sweet mornings</a:t>
            </a:r>
          </a:p>
        </p:txBody>
      </p:sp>
      <p:grpSp>
        <p:nvGrpSpPr>
          <p:cNvPr id="148" name="Graphic 430" descr="Map with pin">
            <a:extLst>
              <a:ext uri="{FF2B5EF4-FFF2-40B4-BE49-F238E27FC236}">
                <a16:creationId xmlns:a16="http://schemas.microsoft.com/office/drawing/2014/main" id="{0E0A8A8A-AB37-45F0-9229-F92BF2A9F24A}"/>
              </a:ext>
            </a:extLst>
          </p:cNvPr>
          <p:cNvGrpSpPr/>
          <p:nvPr/>
        </p:nvGrpSpPr>
        <p:grpSpPr>
          <a:xfrm>
            <a:off x="6388819" y="4198493"/>
            <a:ext cx="230489" cy="230489"/>
            <a:chOff x="1965661" y="4920134"/>
            <a:chExt cx="381882" cy="381882"/>
          </a:xfrm>
          <a:solidFill>
            <a:schemeClr val="bg2"/>
          </a:solidFill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D9558C3-F3D9-402C-8D87-B6088E4AB77A}"/>
                </a:ext>
              </a:extLst>
            </p:cNvPr>
            <p:cNvSpPr/>
            <p:nvPr/>
          </p:nvSpPr>
          <p:spPr>
            <a:xfrm>
              <a:off x="2194369" y="4981754"/>
              <a:ext cx="83537" cy="127294"/>
            </a:xfrm>
            <a:custGeom>
              <a:avLst/>
              <a:gdLst>
                <a:gd name="connsiteX0" fmla="*/ 41792 w 83536"/>
                <a:gd name="connsiteY0" fmla="*/ 58514 h 127294"/>
                <a:gd name="connsiteX1" fmla="*/ 24686 w 83536"/>
                <a:gd name="connsiteY1" fmla="*/ 40613 h 127294"/>
                <a:gd name="connsiteX2" fmla="*/ 42189 w 83536"/>
                <a:gd name="connsiteY2" fmla="*/ 23110 h 127294"/>
                <a:gd name="connsiteX3" fmla="*/ 59692 w 83536"/>
                <a:gd name="connsiteY3" fmla="*/ 40613 h 127294"/>
                <a:gd name="connsiteX4" fmla="*/ 54521 w 83536"/>
                <a:gd name="connsiteY4" fmla="*/ 52945 h 127294"/>
                <a:gd name="connsiteX5" fmla="*/ 41792 w 83536"/>
                <a:gd name="connsiteY5" fmla="*/ 58514 h 127294"/>
                <a:gd name="connsiteX6" fmla="*/ 24686 w 83536"/>
                <a:gd name="connsiteY6" fmla="*/ 3220 h 127294"/>
                <a:gd name="connsiteX7" fmla="*/ 4797 w 83536"/>
                <a:gd name="connsiteY7" fmla="*/ 21121 h 127294"/>
                <a:gd name="connsiteX8" fmla="*/ 2808 w 83536"/>
                <a:gd name="connsiteY8" fmla="*/ 55331 h 127294"/>
                <a:gd name="connsiteX9" fmla="*/ 21902 w 83536"/>
                <a:gd name="connsiteY9" fmla="*/ 96702 h 127294"/>
                <a:gd name="connsiteX10" fmla="*/ 34631 w 83536"/>
                <a:gd name="connsiteY10" fmla="*/ 122956 h 127294"/>
                <a:gd name="connsiteX11" fmla="*/ 41792 w 83536"/>
                <a:gd name="connsiteY11" fmla="*/ 127332 h 127294"/>
                <a:gd name="connsiteX12" fmla="*/ 48952 w 83536"/>
                <a:gd name="connsiteY12" fmla="*/ 122956 h 127294"/>
                <a:gd name="connsiteX13" fmla="*/ 61681 w 83536"/>
                <a:gd name="connsiteY13" fmla="*/ 96702 h 127294"/>
                <a:gd name="connsiteX14" fmla="*/ 80775 w 83536"/>
                <a:gd name="connsiteY14" fmla="*/ 55729 h 127294"/>
                <a:gd name="connsiteX15" fmla="*/ 83560 w 83536"/>
                <a:gd name="connsiteY15" fmla="*/ 40613 h 127294"/>
                <a:gd name="connsiteX16" fmla="*/ 24686 w 83536"/>
                <a:gd name="connsiteY16" fmla="*/ 3220 h 12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3536" h="127294">
                  <a:moveTo>
                    <a:pt x="41792" y="58514"/>
                  </a:moveTo>
                  <a:cubicBezTo>
                    <a:pt x="32245" y="58514"/>
                    <a:pt x="24289" y="50558"/>
                    <a:pt x="24686" y="40613"/>
                  </a:cubicBezTo>
                  <a:cubicBezTo>
                    <a:pt x="24686" y="31066"/>
                    <a:pt x="32642" y="23110"/>
                    <a:pt x="42189" y="23110"/>
                  </a:cubicBezTo>
                  <a:cubicBezTo>
                    <a:pt x="51736" y="23110"/>
                    <a:pt x="59692" y="31066"/>
                    <a:pt x="59692" y="40613"/>
                  </a:cubicBezTo>
                  <a:cubicBezTo>
                    <a:pt x="59692" y="45387"/>
                    <a:pt x="57703" y="49762"/>
                    <a:pt x="54521" y="52945"/>
                  </a:cubicBezTo>
                  <a:cubicBezTo>
                    <a:pt x="50941" y="56525"/>
                    <a:pt x="46565" y="58514"/>
                    <a:pt x="41792" y="58514"/>
                  </a:cubicBezTo>
                  <a:close/>
                  <a:moveTo>
                    <a:pt x="24686" y="3220"/>
                  </a:moveTo>
                  <a:cubicBezTo>
                    <a:pt x="15935" y="6403"/>
                    <a:pt x="9172" y="13165"/>
                    <a:pt x="4797" y="21121"/>
                  </a:cubicBezTo>
                  <a:cubicBezTo>
                    <a:pt x="-772" y="31862"/>
                    <a:pt x="-1568" y="44193"/>
                    <a:pt x="2808" y="55331"/>
                  </a:cubicBezTo>
                  <a:lnTo>
                    <a:pt x="21902" y="96702"/>
                  </a:lnTo>
                  <a:lnTo>
                    <a:pt x="34631" y="122956"/>
                  </a:lnTo>
                  <a:cubicBezTo>
                    <a:pt x="35825" y="125741"/>
                    <a:pt x="38609" y="127332"/>
                    <a:pt x="41792" y="127332"/>
                  </a:cubicBezTo>
                  <a:cubicBezTo>
                    <a:pt x="44974" y="127332"/>
                    <a:pt x="47758" y="125741"/>
                    <a:pt x="48952" y="122956"/>
                  </a:cubicBezTo>
                  <a:lnTo>
                    <a:pt x="61681" y="96702"/>
                  </a:lnTo>
                  <a:lnTo>
                    <a:pt x="80775" y="55729"/>
                  </a:lnTo>
                  <a:cubicBezTo>
                    <a:pt x="82764" y="50956"/>
                    <a:pt x="83560" y="45784"/>
                    <a:pt x="83560" y="40613"/>
                  </a:cubicBezTo>
                  <a:cubicBezTo>
                    <a:pt x="83560" y="12767"/>
                    <a:pt x="54919" y="-8316"/>
                    <a:pt x="24686" y="3220"/>
                  </a:cubicBezTo>
                  <a:close/>
                </a:path>
              </a:pathLst>
            </a:custGeom>
            <a:grpFill/>
            <a:ln w="39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0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B0F8FE3-1E8D-4E72-8E4B-649B411E8522}"/>
                </a:ext>
              </a:extLst>
            </p:cNvPr>
            <p:cNvSpPr/>
            <p:nvPr/>
          </p:nvSpPr>
          <p:spPr>
            <a:xfrm>
              <a:off x="1997485" y="5017593"/>
              <a:ext cx="318235" cy="222765"/>
            </a:xfrm>
            <a:custGeom>
              <a:avLst/>
              <a:gdLst>
                <a:gd name="connsiteX0" fmla="*/ 151162 w 318235"/>
                <a:gd name="connsiteY0" fmla="*/ 192134 h 222764"/>
                <a:gd name="connsiteX1" fmla="*/ 87515 w 318235"/>
                <a:gd name="connsiteY1" fmla="*/ 160311 h 222764"/>
                <a:gd name="connsiteX2" fmla="*/ 87515 w 318235"/>
                <a:gd name="connsiteY2" fmla="*/ 30630 h 222764"/>
                <a:gd name="connsiteX3" fmla="*/ 151162 w 318235"/>
                <a:gd name="connsiteY3" fmla="*/ 62454 h 222764"/>
                <a:gd name="connsiteX4" fmla="*/ 151162 w 318235"/>
                <a:gd name="connsiteY4" fmla="*/ 192134 h 222764"/>
                <a:gd name="connsiteX5" fmla="*/ 71603 w 318235"/>
                <a:gd name="connsiteY5" fmla="*/ 160311 h 222764"/>
                <a:gd name="connsiteX6" fmla="*/ 23868 w 318235"/>
                <a:gd name="connsiteY6" fmla="*/ 184179 h 222764"/>
                <a:gd name="connsiteX7" fmla="*/ 23868 w 318235"/>
                <a:gd name="connsiteY7" fmla="*/ 54498 h 222764"/>
                <a:gd name="connsiteX8" fmla="*/ 71603 w 318235"/>
                <a:gd name="connsiteY8" fmla="*/ 30630 h 222764"/>
                <a:gd name="connsiteX9" fmla="*/ 71603 w 318235"/>
                <a:gd name="connsiteY9" fmla="*/ 160311 h 222764"/>
                <a:gd name="connsiteX10" fmla="*/ 291981 w 318235"/>
                <a:gd name="connsiteY10" fmla="*/ 26652 h 222764"/>
                <a:gd name="connsiteX11" fmla="*/ 291981 w 318235"/>
                <a:gd name="connsiteY11" fmla="*/ 26652 h 222764"/>
                <a:gd name="connsiteX12" fmla="*/ 282036 w 318235"/>
                <a:gd name="connsiteY12" fmla="*/ 48133 h 222764"/>
                <a:gd name="connsiteX13" fmla="*/ 294367 w 318235"/>
                <a:gd name="connsiteY13" fmla="*/ 54498 h 222764"/>
                <a:gd name="connsiteX14" fmla="*/ 294367 w 318235"/>
                <a:gd name="connsiteY14" fmla="*/ 184179 h 222764"/>
                <a:gd name="connsiteX15" fmla="*/ 246632 w 318235"/>
                <a:gd name="connsiteY15" fmla="*/ 160311 h 222764"/>
                <a:gd name="connsiteX16" fmla="*/ 246632 w 318235"/>
                <a:gd name="connsiteY16" fmla="*/ 107404 h 222764"/>
                <a:gd name="connsiteX17" fmla="*/ 230720 w 318235"/>
                <a:gd name="connsiteY17" fmla="*/ 107404 h 222764"/>
                <a:gd name="connsiteX18" fmla="*/ 230720 w 318235"/>
                <a:gd name="connsiteY18" fmla="*/ 160311 h 222764"/>
                <a:gd name="connsiteX19" fmla="*/ 167073 w 318235"/>
                <a:gd name="connsiteY19" fmla="*/ 192134 h 222764"/>
                <a:gd name="connsiteX20" fmla="*/ 167073 w 318235"/>
                <a:gd name="connsiteY20" fmla="*/ 62454 h 222764"/>
                <a:gd name="connsiteX21" fmla="*/ 195317 w 318235"/>
                <a:gd name="connsiteY21" fmla="*/ 48133 h 222764"/>
                <a:gd name="connsiteX22" fmla="*/ 185372 w 318235"/>
                <a:gd name="connsiteY22" fmla="*/ 26652 h 222764"/>
                <a:gd name="connsiteX23" fmla="*/ 159118 w 318235"/>
                <a:gd name="connsiteY23" fmla="*/ 39779 h 222764"/>
                <a:gd name="connsiteX24" fmla="*/ 79559 w 318235"/>
                <a:gd name="connsiteY24" fmla="*/ 0 h 222764"/>
                <a:gd name="connsiteX25" fmla="*/ 0 w 318235"/>
                <a:gd name="connsiteY25" fmla="*/ 39779 h 222764"/>
                <a:gd name="connsiteX26" fmla="*/ 0 w 318235"/>
                <a:gd name="connsiteY26" fmla="*/ 222765 h 222764"/>
                <a:gd name="connsiteX27" fmla="*/ 79559 w 318235"/>
                <a:gd name="connsiteY27" fmla="*/ 182985 h 222764"/>
                <a:gd name="connsiteX28" fmla="*/ 159118 w 318235"/>
                <a:gd name="connsiteY28" fmla="*/ 222765 h 222764"/>
                <a:gd name="connsiteX29" fmla="*/ 238676 w 318235"/>
                <a:gd name="connsiteY29" fmla="*/ 182985 h 222764"/>
                <a:gd name="connsiteX30" fmla="*/ 318235 w 318235"/>
                <a:gd name="connsiteY30" fmla="*/ 222765 h 222764"/>
                <a:gd name="connsiteX31" fmla="*/ 318235 w 318235"/>
                <a:gd name="connsiteY31" fmla="*/ 39779 h 222764"/>
                <a:gd name="connsiteX32" fmla="*/ 291981 w 318235"/>
                <a:gd name="connsiteY32" fmla="*/ 26652 h 22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18235" h="222764">
                  <a:moveTo>
                    <a:pt x="151162" y="192134"/>
                  </a:moveTo>
                  <a:lnTo>
                    <a:pt x="87515" y="160311"/>
                  </a:lnTo>
                  <a:lnTo>
                    <a:pt x="87515" y="30630"/>
                  </a:lnTo>
                  <a:lnTo>
                    <a:pt x="151162" y="62454"/>
                  </a:lnTo>
                  <a:lnTo>
                    <a:pt x="151162" y="192134"/>
                  </a:lnTo>
                  <a:close/>
                  <a:moveTo>
                    <a:pt x="71603" y="160311"/>
                  </a:moveTo>
                  <a:lnTo>
                    <a:pt x="23868" y="184179"/>
                  </a:lnTo>
                  <a:lnTo>
                    <a:pt x="23868" y="54498"/>
                  </a:lnTo>
                  <a:lnTo>
                    <a:pt x="71603" y="30630"/>
                  </a:lnTo>
                  <a:lnTo>
                    <a:pt x="71603" y="160311"/>
                  </a:lnTo>
                  <a:close/>
                  <a:moveTo>
                    <a:pt x="291981" y="26652"/>
                  </a:moveTo>
                  <a:lnTo>
                    <a:pt x="291981" y="26652"/>
                  </a:lnTo>
                  <a:lnTo>
                    <a:pt x="282036" y="48133"/>
                  </a:lnTo>
                  <a:lnTo>
                    <a:pt x="294367" y="54498"/>
                  </a:lnTo>
                  <a:lnTo>
                    <a:pt x="294367" y="184179"/>
                  </a:lnTo>
                  <a:lnTo>
                    <a:pt x="246632" y="160311"/>
                  </a:lnTo>
                  <a:lnTo>
                    <a:pt x="246632" y="107404"/>
                  </a:lnTo>
                  <a:lnTo>
                    <a:pt x="230720" y="107404"/>
                  </a:lnTo>
                  <a:lnTo>
                    <a:pt x="230720" y="160311"/>
                  </a:lnTo>
                  <a:lnTo>
                    <a:pt x="167073" y="192134"/>
                  </a:lnTo>
                  <a:lnTo>
                    <a:pt x="167073" y="62454"/>
                  </a:lnTo>
                  <a:lnTo>
                    <a:pt x="195317" y="48133"/>
                  </a:lnTo>
                  <a:lnTo>
                    <a:pt x="185372" y="26652"/>
                  </a:lnTo>
                  <a:lnTo>
                    <a:pt x="159118" y="39779"/>
                  </a:lnTo>
                  <a:lnTo>
                    <a:pt x="79559" y="0"/>
                  </a:lnTo>
                  <a:lnTo>
                    <a:pt x="0" y="39779"/>
                  </a:lnTo>
                  <a:lnTo>
                    <a:pt x="0" y="222765"/>
                  </a:lnTo>
                  <a:lnTo>
                    <a:pt x="79559" y="182985"/>
                  </a:lnTo>
                  <a:lnTo>
                    <a:pt x="159118" y="222765"/>
                  </a:lnTo>
                  <a:lnTo>
                    <a:pt x="238676" y="182985"/>
                  </a:lnTo>
                  <a:lnTo>
                    <a:pt x="318235" y="222765"/>
                  </a:lnTo>
                  <a:lnTo>
                    <a:pt x="318235" y="39779"/>
                  </a:lnTo>
                  <a:lnTo>
                    <a:pt x="291981" y="26652"/>
                  </a:lnTo>
                  <a:close/>
                </a:path>
              </a:pathLst>
            </a:custGeom>
            <a:grpFill/>
            <a:ln w="39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2DB877-110D-4574-ACCB-74FC64017539}"/>
              </a:ext>
            </a:extLst>
          </p:cNvPr>
          <p:cNvGrpSpPr/>
          <p:nvPr/>
        </p:nvGrpSpPr>
        <p:grpSpPr>
          <a:xfrm>
            <a:off x="1421331" y="905396"/>
            <a:ext cx="1587639" cy="336270"/>
            <a:chOff x="3127629" y="2614355"/>
            <a:chExt cx="5936742" cy="125743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F0ECCDB-778B-4807-B58B-95804B0145F2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2E1FAF0-E112-4C7C-83AA-9A1C33855F13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F04A9A4-7A64-4BB3-884F-10F95F82655F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2E50DCD-A049-43BB-A49C-6D4B54762E01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28236E1-E7A0-4F69-AD7B-FD0BB0B27DE8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25E3D01-0FD5-4072-8843-9C3CF0435136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FA87BF2-ED2A-4944-B71A-18BA749F1960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E514BE3-6295-4BCF-8225-EB0D88F0AFCB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03903F5-BFEA-4498-A1E8-9C62A643852B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A39A9FE-3FE0-4C8A-9E3C-442B5FDF4EB1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2618E1B-C350-4607-8DDC-68ABFAEAD0F7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CF320F3-B4E4-4C4F-B557-6AB6CE6164BF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C0942DF7-E9D4-42BE-92F2-14D3158C0867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8981C77-9AF9-45A7-90F6-719C74D327E9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BE1EB04-BC4A-44BB-9886-8DCFDAC796F7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1AF1537-C272-4342-ADF2-11479A4FFCB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1" b="203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988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 animBg="1"/>
      <p:bldP spid="138" grpId="0" animBg="1"/>
      <p:bldP spid="139" grpId="0" animBg="1"/>
      <p:bldP spid="140" grpId="0" animBg="1"/>
      <p:bldP spid="141" grpId="0" animBg="1"/>
      <p:bldP spid="142" grpId="0"/>
      <p:bldP spid="1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00512B1-3606-4346-BB58-634C56354DE6}"/>
              </a:ext>
            </a:extLst>
          </p:cNvPr>
          <p:cNvSpPr txBox="1"/>
          <p:nvPr/>
        </p:nvSpPr>
        <p:spPr>
          <a:xfrm rot="16200000">
            <a:off x="-1379657" y="634187"/>
            <a:ext cx="4691671" cy="238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925" b="1" dirty="0">
                <a:solidFill>
                  <a:schemeClr val="tx2">
                    <a:lumMod val="20000"/>
                    <a:lumOff val="80000"/>
                    <a:alpha val="30000"/>
                  </a:schemeClr>
                </a:solidFill>
                <a:latin typeface="+mj-lt"/>
              </a:rPr>
              <a:t>2020</a:t>
            </a:r>
            <a:endParaRPr lang="en-ID" sz="14925" b="1" dirty="0">
              <a:solidFill>
                <a:schemeClr val="tx2">
                  <a:lumMod val="20000"/>
                  <a:lumOff val="80000"/>
                  <a:alpha val="30000"/>
                </a:schemeClr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998DCE-32B8-46D5-8565-A2F64EB941C1}"/>
              </a:ext>
            </a:extLst>
          </p:cNvPr>
          <p:cNvSpPr/>
          <p:nvPr/>
        </p:nvSpPr>
        <p:spPr>
          <a:xfrm>
            <a:off x="1161826" y="1289874"/>
            <a:ext cx="3085427" cy="260685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0F4249-A6A7-4A40-9158-1F90C53801FF}"/>
              </a:ext>
            </a:extLst>
          </p:cNvPr>
          <p:cNvGrpSpPr/>
          <p:nvPr/>
        </p:nvGrpSpPr>
        <p:grpSpPr>
          <a:xfrm>
            <a:off x="1161826" y="1213218"/>
            <a:ext cx="847165" cy="743551"/>
            <a:chOff x="-613" y="-141717"/>
            <a:chExt cx="1545692" cy="135664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69CC65-74A9-4F64-9237-E0E61B8EF668}"/>
                </a:ext>
              </a:extLst>
            </p:cNvPr>
            <p:cNvSpPr/>
            <p:nvPr/>
          </p:nvSpPr>
          <p:spPr>
            <a:xfrm flipH="1">
              <a:off x="-613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3EA7E13-8553-418A-A0A4-7AE0DA438AB8}"/>
                </a:ext>
              </a:extLst>
            </p:cNvPr>
            <p:cNvGrpSpPr/>
            <p:nvPr/>
          </p:nvGrpSpPr>
          <p:grpSpPr>
            <a:xfrm flipH="1">
              <a:off x="25216" y="379939"/>
              <a:ext cx="373018" cy="831376"/>
              <a:chOff x="11945815" y="235790"/>
              <a:chExt cx="230242" cy="513159"/>
            </a:xfrm>
          </p:grpSpPr>
          <p:sp>
            <p:nvSpPr>
              <p:cNvPr id="33" name="Freeform: Shape 48">
                <a:extLst>
                  <a:ext uri="{FF2B5EF4-FFF2-40B4-BE49-F238E27FC236}">
                    <a16:creationId xmlns:a16="http://schemas.microsoft.com/office/drawing/2014/main" id="{E0999514-74B2-46D2-9E65-5D5DD5D7365E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4" name="Freeform: Shape 49">
                <a:extLst>
                  <a:ext uri="{FF2B5EF4-FFF2-40B4-BE49-F238E27FC236}">
                    <a16:creationId xmlns:a16="http://schemas.microsoft.com/office/drawing/2014/main" id="{DFB9AE45-9ABA-4A54-AD05-67CB6AE1A015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5" name="Freeform: Shape 50">
                <a:extLst>
                  <a:ext uri="{FF2B5EF4-FFF2-40B4-BE49-F238E27FC236}">
                    <a16:creationId xmlns:a16="http://schemas.microsoft.com/office/drawing/2014/main" id="{2259AAC5-8D6F-403F-AC84-DA97940DFD81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6" name="Freeform: Shape 54">
                <a:extLst>
                  <a:ext uri="{FF2B5EF4-FFF2-40B4-BE49-F238E27FC236}">
                    <a16:creationId xmlns:a16="http://schemas.microsoft.com/office/drawing/2014/main" id="{D331D90B-D90A-45E3-B05E-54CE962D6876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7" name="Freeform: Shape 55">
                <a:extLst>
                  <a:ext uri="{FF2B5EF4-FFF2-40B4-BE49-F238E27FC236}">
                    <a16:creationId xmlns:a16="http://schemas.microsoft.com/office/drawing/2014/main" id="{37EBD236-A192-4B4F-B8B9-680CCDE162AA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8" name="Freeform: Shape 56">
                <a:extLst>
                  <a:ext uri="{FF2B5EF4-FFF2-40B4-BE49-F238E27FC236}">
                    <a16:creationId xmlns:a16="http://schemas.microsoft.com/office/drawing/2014/main" id="{ED95554F-E164-440B-8F12-4048D42F295F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9" name="Freeform: Shape 60">
                <a:extLst>
                  <a:ext uri="{FF2B5EF4-FFF2-40B4-BE49-F238E27FC236}">
                    <a16:creationId xmlns:a16="http://schemas.microsoft.com/office/drawing/2014/main" id="{DE26309B-E57F-48A0-9A35-86E9E77CB589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0" name="Freeform: Shape 61">
                <a:extLst>
                  <a:ext uri="{FF2B5EF4-FFF2-40B4-BE49-F238E27FC236}">
                    <a16:creationId xmlns:a16="http://schemas.microsoft.com/office/drawing/2014/main" id="{52617164-2088-4B04-BE5C-2DED1314BAA5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1" name="Freeform: Shape 62">
                <a:extLst>
                  <a:ext uri="{FF2B5EF4-FFF2-40B4-BE49-F238E27FC236}">
                    <a16:creationId xmlns:a16="http://schemas.microsoft.com/office/drawing/2014/main" id="{0107F5CE-6EDB-48E5-9F20-DC822D89CDA0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2" name="Freeform: Shape 66">
                <a:extLst>
                  <a:ext uri="{FF2B5EF4-FFF2-40B4-BE49-F238E27FC236}">
                    <a16:creationId xmlns:a16="http://schemas.microsoft.com/office/drawing/2014/main" id="{2EEADFDB-4A85-4064-AD5D-C66624010E8B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3" name="Freeform: Shape 67">
                <a:extLst>
                  <a:ext uri="{FF2B5EF4-FFF2-40B4-BE49-F238E27FC236}">
                    <a16:creationId xmlns:a16="http://schemas.microsoft.com/office/drawing/2014/main" id="{571AD819-0A2F-4F60-BFE3-B198F9ED0B42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4" name="Freeform: Shape 68">
                <a:extLst>
                  <a:ext uri="{FF2B5EF4-FFF2-40B4-BE49-F238E27FC236}">
                    <a16:creationId xmlns:a16="http://schemas.microsoft.com/office/drawing/2014/main" id="{B5188131-2102-4649-ABBD-F23BD39F2E8A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5" name="Freeform: Shape 72">
                <a:extLst>
                  <a:ext uri="{FF2B5EF4-FFF2-40B4-BE49-F238E27FC236}">
                    <a16:creationId xmlns:a16="http://schemas.microsoft.com/office/drawing/2014/main" id="{FD966BCA-5038-46CA-8A6E-E5E50D92386F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6" name="Freeform: Shape 73">
                <a:extLst>
                  <a:ext uri="{FF2B5EF4-FFF2-40B4-BE49-F238E27FC236}">
                    <a16:creationId xmlns:a16="http://schemas.microsoft.com/office/drawing/2014/main" id="{65C156A6-0F84-4582-921E-BF4A8EC945CC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7" name="Freeform: Shape 74">
                <a:extLst>
                  <a:ext uri="{FF2B5EF4-FFF2-40B4-BE49-F238E27FC236}">
                    <a16:creationId xmlns:a16="http://schemas.microsoft.com/office/drawing/2014/main" id="{12B0ABAA-42D5-456F-95E4-24369C8F7DF1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8" name="Freeform: Shape 78">
                <a:extLst>
                  <a:ext uri="{FF2B5EF4-FFF2-40B4-BE49-F238E27FC236}">
                    <a16:creationId xmlns:a16="http://schemas.microsoft.com/office/drawing/2014/main" id="{B9BE79E6-CCB2-4BDC-9E6D-5ACA931E287D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9" name="Freeform: Shape 79">
                <a:extLst>
                  <a:ext uri="{FF2B5EF4-FFF2-40B4-BE49-F238E27FC236}">
                    <a16:creationId xmlns:a16="http://schemas.microsoft.com/office/drawing/2014/main" id="{B4912C96-CFA5-4AD9-98F8-D8C08ED7FA49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0" name="Freeform: Shape 80">
                <a:extLst>
                  <a:ext uri="{FF2B5EF4-FFF2-40B4-BE49-F238E27FC236}">
                    <a16:creationId xmlns:a16="http://schemas.microsoft.com/office/drawing/2014/main" id="{C98F0CDF-B1A0-40E9-8C75-9986F7721054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8E63FFD-DA27-43CE-BAD5-F800FFCAB4E1}"/>
                </a:ext>
              </a:extLst>
            </p:cNvPr>
            <p:cNvGrpSpPr/>
            <p:nvPr/>
          </p:nvGrpSpPr>
          <p:grpSpPr>
            <a:xfrm rot="9900000" flipH="1">
              <a:off x="49086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32B7908-FE9F-4D0A-AB4F-1707C1E8EBAD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91531723-D153-44CB-A80F-F8E59972AACC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A928108F-3D50-458A-95E1-9BACC1E34E24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7A1551D6-4613-43F8-8FE7-FFB46A4F3C60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58888A36-3CD6-4E2C-8415-504981009C2D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5FEFC172-CB37-4EDA-BD73-1716EBCF509B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42832945-832B-4E62-9A7E-0873CFC921CA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2E659388-B5D6-42A7-807C-DDE99C20F3A0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76ADBAF4-58FF-4875-80E3-26984E2E1CFB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BC3488C-D63E-41F0-8FF3-E246B5ADA822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2F205420-F4DD-42A9-AE6C-1E6C19C4B337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A3100180-34AB-48E3-B936-D57DB180A703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129CCCF8-390A-43D6-966C-CCF0D1538D54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B7E9F7B1-931B-4728-AB90-4A585A262748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A881ACA-E3A4-44EB-A4BE-A6ABAC80EB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1" b="23501"/>
          <a:stretch>
            <a:fillRect/>
          </a:stretch>
        </p:blipFill>
        <p:spPr/>
      </p:pic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C113F815-2592-48E1-9FFC-F8853E9445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for</a:t>
            </a:r>
          </a:p>
          <a:p>
            <a:r>
              <a:rPr lang="en-US" dirty="0"/>
              <a:t>today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1D3EB54-F587-413A-B67E-0B17F4252E75}"/>
              </a:ext>
            </a:extLst>
          </p:cNvPr>
          <p:cNvSpPr txBox="1"/>
          <p:nvPr/>
        </p:nvSpPr>
        <p:spPr>
          <a:xfrm>
            <a:off x="1823587" y="2907347"/>
            <a:ext cx="1954594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2"/>
                </a:solidFill>
              </a:rPr>
              <a:t>A wonderful serenity has taken possession of my entire soul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78700E5-3CF7-4E7D-B3C0-B88D724A89B9}"/>
              </a:ext>
            </a:extLst>
          </p:cNvPr>
          <p:cNvSpPr txBox="1"/>
          <p:nvPr/>
        </p:nvSpPr>
        <p:spPr>
          <a:xfrm>
            <a:off x="1220290" y="4615134"/>
            <a:ext cx="152318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01. About </a:t>
            </a:r>
            <a:r>
              <a:rPr lang="en-US" sz="1200" b="1" dirty="0" err="1">
                <a:solidFill>
                  <a:schemeClr val="accent1"/>
                </a:solidFill>
                <a:latin typeface="+mj-lt"/>
              </a:rPr>
              <a:t>blume</a:t>
            </a:r>
            <a:endParaRPr lang="en-US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9A77B30-95B4-4AD9-8BDC-7A4712A4BF09}"/>
              </a:ext>
            </a:extLst>
          </p:cNvPr>
          <p:cNvSpPr txBox="1"/>
          <p:nvPr/>
        </p:nvSpPr>
        <p:spPr>
          <a:xfrm>
            <a:off x="1449094" y="4844144"/>
            <a:ext cx="6769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Slide 02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796A6C7-404D-4BBD-80AD-6E3E069680DB}"/>
              </a:ext>
            </a:extLst>
          </p:cNvPr>
          <p:cNvSpPr txBox="1"/>
          <p:nvPr/>
        </p:nvSpPr>
        <p:spPr>
          <a:xfrm>
            <a:off x="1220290" y="5428582"/>
            <a:ext cx="152318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05. Feedback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74C05FD-F810-452A-922E-D5725652B314}"/>
              </a:ext>
            </a:extLst>
          </p:cNvPr>
          <p:cNvSpPr txBox="1"/>
          <p:nvPr/>
        </p:nvSpPr>
        <p:spPr>
          <a:xfrm>
            <a:off x="1449094" y="5657593"/>
            <a:ext cx="6769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Slide 14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D5D4219-6213-48D7-B889-98B7B0A4973C}"/>
              </a:ext>
            </a:extLst>
          </p:cNvPr>
          <p:cNvSpPr txBox="1"/>
          <p:nvPr/>
        </p:nvSpPr>
        <p:spPr>
          <a:xfrm>
            <a:off x="3170011" y="4615134"/>
            <a:ext cx="152318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02. What we do?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8E6D093-553D-4A28-8501-D5A5F3408479}"/>
              </a:ext>
            </a:extLst>
          </p:cNvPr>
          <p:cNvSpPr txBox="1"/>
          <p:nvPr/>
        </p:nvSpPr>
        <p:spPr>
          <a:xfrm>
            <a:off x="3398816" y="4844144"/>
            <a:ext cx="6769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Slide 04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4CCE287-FA7A-40D9-8270-42F331F719C3}"/>
              </a:ext>
            </a:extLst>
          </p:cNvPr>
          <p:cNvSpPr txBox="1"/>
          <p:nvPr/>
        </p:nvSpPr>
        <p:spPr>
          <a:xfrm>
            <a:off x="3170011" y="5428582"/>
            <a:ext cx="152318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06. Get in touch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F4F8F5E-3CAE-492F-8E29-A55DF4E2E1DD}"/>
              </a:ext>
            </a:extLst>
          </p:cNvPr>
          <p:cNvSpPr txBox="1"/>
          <p:nvPr/>
        </p:nvSpPr>
        <p:spPr>
          <a:xfrm>
            <a:off x="3398816" y="5657593"/>
            <a:ext cx="6769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Slide 21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EA4EAFE-218E-4A14-B0B2-854A8304073B}"/>
              </a:ext>
            </a:extLst>
          </p:cNvPr>
          <p:cNvSpPr txBox="1"/>
          <p:nvPr/>
        </p:nvSpPr>
        <p:spPr>
          <a:xfrm>
            <a:off x="5119733" y="4615134"/>
            <a:ext cx="152318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03. Portfolio design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F33C45D-645C-47CD-887F-75EC8E7EB8BA}"/>
              </a:ext>
            </a:extLst>
          </p:cNvPr>
          <p:cNvSpPr txBox="1"/>
          <p:nvPr/>
        </p:nvSpPr>
        <p:spPr>
          <a:xfrm>
            <a:off x="5348538" y="4844144"/>
            <a:ext cx="6769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Slide 05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38C7D71-247A-44FB-AFB9-2F916B15D6B3}"/>
              </a:ext>
            </a:extLst>
          </p:cNvPr>
          <p:cNvSpPr txBox="1"/>
          <p:nvPr/>
        </p:nvSpPr>
        <p:spPr>
          <a:xfrm>
            <a:off x="5119733" y="5428582"/>
            <a:ext cx="152318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07. End of slides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94E4081-B2BE-485D-97CC-615FE392F92D}"/>
              </a:ext>
            </a:extLst>
          </p:cNvPr>
          <p:cNvSpPr txBox="1"/>
          <p:nvPr/>
        </p:nvSpPr>
        <p:spPr>
          <a:xfrm>
            <a:off x="5348538" y="5657593"/>
            <a:ext cx="6769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Slide 26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01D59BE-6011-4A5F-8873-23AD0B492A06}"/>
              </a:ext>
            </a:extLst>
          </p:cNvPr>
          <p:cNvSpPr txBox="1"/>
          <p:nvPr/>
        </p:nvSpPr>
        <p:spPr>
          <a:xfrm>
            <a:off x="7069455" y="4615134"/>
            <a:ext cx="152318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04. Meet the team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27D628C-C8A6-4CB3-AF5C-C04FB9F23821}"/>
              </a:ext>
            </a:extLst>
          </p:cNvPr>
          <p:cNvSpPr txBox="1"/>
          <p:nvPr/>
        </p:nvSpPr>
        <p:spPr>
          <a:xfrm>
            <a:off x="7298260" y="4844144"/>
            <a:ext cx="6769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Slide 12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BFC3ABB-0483-4689-A205-4D8A8D5DF5BC}"/>
              </a:ext>
            </a:extLst>
          </p:cNvPr>
          <p:cNvSpPr txBox="1"/>
          <p:nvPr/>
        </p:nvSpPr>
        <p:spPr>
          <a:xfrm>
            <a:off x="7069455" y="5428582"/>
            <a:ext cx="152318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08. Thank you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4DDF17F-1E54-449E-8A20-5589B2F79E30}"/>
              </a:ext>
            </a:extLst>
          </p:cNvPr>
          <p:cNvSpPr txBox="1"/>
          <p:nvPr/>
        </p:nvSpPr>
        <p:spPr>
          <a:xfrm>
            <a:off x="7298260" y="5657593"/>
            <a:ext cx="6769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Slide 30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FF49306-6FB4-4B31-9310-0F34D3930AF8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581481B-100A-4398-A717-2A966003C2E9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2224026-8F59-4DFF-A54B-61F594A1D074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3A9F63B-8A49-4AE1-B4EB-A56CD352CF43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3B808C84-1DC0-459E-A99B-5D8E5EBBCC15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1453AB1-571D-45C2-AD19-6FD17CA0B2BE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9B00646-A133-49A4-979C-30F28E6CBE83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6969D1F-EC69-47DD-B313-5DF72948DAD9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B4F0DA7-E113-4085-9335-D99F648A6CB5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6284B1B7-648B-498E-8B36-1C94C4202274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E5FFA73-E40B-41CA-B4E0-82F691E1E1F9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19EA720D-A763-44FD-A53A-C7F92E1886E1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AD66FDD5-8E72-4BBC-A5CB-DEA6A52D5BF3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E071BAF8-2A26-4955-9F72-6F84391B22DB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4BE6815B-437C-41E5-AF55-BC303466840A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BD7996A5-4BAC-4D1D-90B8-46B69AFED511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8493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78" grpId="0" uiExpand="1" build="p"/>
      <p:bldP spid="72" grpId="0"/>
      <p:bldP spid="80" grpId="0"/>
      <p:bldP spid="84" grpId="0"/>
      <p:bldP spid="87" grpId="0"/>
      <p:bldP spid="88" grpId="0"/>
      <p:bldP spid="95" grpId="0"/>
      <p:bldP spid="96" grpId="0"/>
      <p:bldP spid="93" grpId="0"/>
      <p:bldP spid="94" grpId="0"/>
      <p:bldP spid="102" grpId="0"/>
      <p:bldP spid="103" grpId="0"/>
      <p:bldP spid="100" grpId="0"/>
      <p:bldP spid="101" grpId="0"/>
      <p:bldP spid="109" grpId="0"/>
      <p:bldP spid="110" grpId="0"/>
      <p:bldP spid="107" grpId="0"/>
      <p:bldP spid="10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15A9905-B6DE-4CAE-8D11-BE23D439B1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6036ABF-2D6C-4366-A72C-3537A6CE112D}"/>
              </a:ext>
            </a:extLst>
          </p:cNvPr>
          <p:cNvSpPr/>
          <p:nvPr/>
        </p:nvSpPr>
        <p:spPr>
          <a:xfrm>
            <a:off x="1546623" y="2023336"/>
            <a:ext cx="6050756" cy="30789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B91489C-1BE9-4DE6-B4A4-2577B99137C9}"/>
              </a:ext>
            </a:extLst>
          </p:cNvPr>
          <p:cNvSpPr/>
          <p:nvPr/>
        </p:nvSpPr>
        <p:spPr>
          <a:xfrm>
            <a:off x="3413247" y="4612421"/>
            <a:ext cx="2317507" cy="489870"/>
          </a:xfrm>
          <a:custGeom>
            <a:avLst/>
            <a:gdLst>
              <a:gd name="connsiteX0" fmla="*/ 1545004 w 3090009"/>
              <a:gd name="connsiteY0" fmla="*/ 0 h 653160"/>
              <a:gd name="connsiteX1" fmla="*/ 3070772 w 3090009"/>
              <a:gd name="connsiteY1" fmla="*/ 631994 h 653160"/>
              <a:gd name="connsiteX2" fmla="*/ 3090009 w 3090009"/>
              <a:gd name="connsiteY2" fmla="*/ 653160 h 653160"/>
              <a:gd name="connsiteX3" fmla="*/ 0 w 3090009"/>
              <a:gd name="connsiteY3" fmla="*/ 653160 h 653160"/>
              <a:gd name="connsiteX4" fmla="*/ 19237 w 3090009"/>
              <a:gd name="connsiteY4" fmla="*/ 631994 h 653160"/>
              <a:gd name="connsiteX5" fmla="*/ 1545004 w 3090009"/>
              <a:gd name="connsiteY5" fmla="*/ 0 h 65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0009" h="653160">
                <a:moveTo>
                  <a:pt x="1545004" y="0"/>
                </a:moveTo>
                <a:cubicBezTo>
                  <a:pt x="2140853" y="0"/>
                  <a:pt x="2680293" y="241516"/>
                  <a:pt x="3070772" y="631994"/>
                </a:cubicBezTo>
                <a:lnTo>
                  <a:pt x="3090009" y="653160"/>
                </a:lnTo>
                <a:lnTo>
                  <a:pt x="0" y="653160"/>
                </a:lnTo>
                <a:lnTo>
                  <a:pt x="19237" y="631994"/>
                </a:lnTo>
                <a:cubicBezTo>
                  <a:pt x="409715" y="241516"/>
                  <a:pt x="949155" y="0"/>
                  <a:pt x="15450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FB2633-4FD5-4922-9066-B298C89E20FC}"/>
              </a:ext>
            </a:extLst>
          </p:cNvPr>
          <p:cNvSpPr/>
          <p:nvPr/>
        </p:nvSpPr>
        <p:spPr>
          <a:xfrm>
            <a:off x="3734658" y="2023336"/>
            <a:ext cx="1674684" cy="573503"/>
          </a:xfrm>
          <a:custGeom>
            <a:avLst/>
            <a:gdLst>
              <a:gd name="connsiteX0" fmla="*/ 0 w 2232912"/>
              <a:gd name="connsiteY0" fmla="*/ 0 h 764671"/>
              <a:gd name="connsiteX1" fmla="*/ 2232912 w 2232912"/>
              <a:gd name="connsiteY1" fmla="*/ 0 h 764671"/>
              <a:gd name="connsiteX2" fmla="*/ 2221008 w 2232912"/>
              <a:gd name="connsiteY2" fmla="*/ 32525 h 764671"/>
              <a:gd name="connsiteX3" fmla="*/ 1116456 w 2232912"/>
              <a:gd name="connsiteY3" fmla="*/ 764671 h 764671"/>
              <a:gd name="connsiteX4" fmla="*/ 11905 w 2232912"/>
              <a:gd name="connsiteY4" fmla="*/ 32525 h 76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912" h="764671">
                <a:moveTo>
                  <a:pt x="0" y="0"/>
                </a:moveTo>
                <a:lnTo>
                  <a:pt x="2232912" y="0"/>
                </a:lnTo>
                <a:lnTo>
                  <a:pt x="2221008" y="32525"/>
                </a:lnTo>
                <a:cubicBezTo>
                  <a:pt x="2039027" y="462777"/>
                  <a:pt x="1612997" y="764671"/>
                  <a:pt x="1116456" y="764671"/>
                </a:cubicBezTo>
                <a:cubicBezTo>
                  <a:pt x="619915" y="764671"/>
                  <a:pt x="193885" y="462777"/>
                  <a:pt x="11905" y="325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31573DC-418D-449C-9FDA-D840124DEF53}"/>
              </a:ext>
            </a:extLst>
          </p:cNvPr>
          <p:cNvGrpSpPr/>
          <p:nvPr/>
        </p:nvGrpSpPr>
        <p:grpSpPr>
          <a:xfrm>
            <a:off x="1546622" y="1913973"/>
            <a:ext cx="1159269" cy="1017482"/>
            <a:chOff x="-613" y="-141717"/>
            <a:chExt cx="1545692" cy="1356643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C21F7A1-0C30-4554-8940-9E686C1311E9}"/>
                </a:ext>
              </a:extLst>
            </p:cNvPr>
            <p:cNvSpPr/>
            <p:nvPr/>
          </p:nvSpPr>
          <p:spPr>
            <a:xfrm flipH="1">
              <a:off x="-613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948B7A3-9BFB-4BEB-A5E8-94F07D1D26A6}"/>
                </a:ext>
              </a:extLst>
            </p:cNvPr>
            <p:cNvGrpSpPr/>
            <p:nvPr/>
          </p:nvGrpSpPr>
          <p:grpSpPr>
            <a:xfrm flipH="1">
              <a:off x="25216" y="379939"/>
              <a:ext cx="373018" cy="831376"/>
              <a:chOff x="11945815" y="235790"/>
              <a:chExt cx="230242" cy="513159"/>
            </a:xfrm>
          </p:grpSpPr>
          <p:sp>
            <p:nvSpPr>
              <p:cNvPr id="55" name="Freeform: Shape 48">
                <a:extLst>
                  <a:ext uri="{FF2B5EF4-FFF2-40B4-BE49-F238E27FC236}">
                    <a16:creationId xmlns:a16="http://schemas.microsoft.com/office/drawing/2014/main" id="{D84BFFCA-9693-439B-926F-FDF87E0116A7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49">
                <a:extLst>
                  <a:ext uri="{FF2B5EF4-FFF2-40B4-BE49-F238E27FC236}">
                    <a16:creationId xmlns:a16="http://schemas.microsoft.com/office/drawing/2014/main" id="{C1B1FA02-55A2-497B-A098-5FED8202DD03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0">
                <a:extLst>
                  <a:ext uri="{FF2B5EF4-FFF2-40B4-BE49-F238E27FC236}">
                    <a16:creationId xmlns:a16="http://schemas.microsoft.com/office/drawing/2014/main" id="{C1C916E8-457B-4B79-8CD1-D327323825FE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54">
                <a:extLst>
                  <a:ext uri="{FF2B5EF4-FFF2-40B4-BE49-F238E27FC236}">
                    <a16:creationId xmlns:a16="http://schemas.microsoft.com/office/drawing/2014/main" id="{5B23F5F4-EE66-4E29-A9B4-19EECD000561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55">
                <a:extLst>
                  <a:ext uri="{FF2B5EF4-FFF2-40B4-BE49-F238E27FC236}">
                    <a16:creationId xmlns:a16="http://schemas.microsoft.com/office/drawing/2014/main" id="{834DB0DF-4B16-46BE-A4AB-9D30CA93402E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0" name="Freeform: Shape 56">
                <a:extLst>
                  <a:ext uri="{FF2B5EF4-FFF2-40B4-BE49-F238E27FC236}">
                    <a16:creationId xmlns:a16="http://schemas.microsoft.com/office/drawing/2014/main" id="{64FBE474-A274-4BB1-B539-999315483611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F850635A-D123-4DFF-A1B7-D419CD2583BA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5E657C1-90F0-4722-820B-2FC9322215D3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259956D-9F7E-4FD9-A063-F44DC05A8309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4" name="Freeform: Shape 66">
                <a:extLst>
                  <a:ext uri="{FF2B5EF4-FFF2-40B4-BE49-F238E27FC236}">
                    <a16:creationId xmlns:a16="http://schemas.microsoft.com/office/drawing/2014/main" id="{2C8C6357-DB8F-444B-BAA5-BEC29D560552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5" name="Freeform: Shape 67">
                <a:extLst>
                  <a:ext uri="{FF2B5EF4-FFF2-40B4-BE49-F238E27FC236}">
                    <a16:creationId xmlns:a16="http://schemas.microsoft.com/office/drawing/2014/main" id="{EC6D7DA6-CB0B-479F-A607-260C40A5CC63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6" name="Freeform: Shape 68">
                <a:extLst>
                  <a:ext uri="{FF2B5EF4-FFF2-40B4-BE49-F238E27FC236}">
                    <a16:creationId xmlns:a16="http://schemas.microsoft.com/office/drawing/2014/main" id="{A4C76434-6B77-4A66-87FF-72FF8ADA8F24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7" name="Freeform: Shape 72">
                <a:extLst>
                  <a:ext uri="{FF2B5EF4-FFF2-40B4-BE49-F238E27FC236}">
                    <a16:creationId xmlns:a16="http://schemas.microsoft.com/office/drawing/2014/main" id="{FA590E59-716C-4ECB-BA9A-1EB0C73766CC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8" name="Freeform: Shape 73">
                <a:extLst>
                  <a:ext uri="{FF2B5EF4-FFF2-40B4-BE49-F238E27FC236}">
                    <a16:creationId xmlns:a16="http://schemas.microsoft.com/office/drawing/2014/main" id="{C49E519F-D7F3-47DA-B6EA-B2A79311FBB4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9" name="Freeform: Shape 74">
                <a:extLst>
                  <a:ext uri="{FF2B5EF4-FFF2-40B4-BE49-F238E27FC236}">
                    <a16:creationId xmlns:a16="http://schemas.microsoft.com/office/drawing/2014/main" id="{08ABBBEE-2E15-4581-B8C5-87684684FDC2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0" name="Freeform: Shape 78">
                <a:extLst>
                  <a:ext uri="{FF2B5EF4-FFF2-40B4-BE49-F238E27FC236}">
                    <a16:creationId xmlns:a16="http://schemas.microsoft.com/office/drawing/2014/main" id="{85D12782-1EDA-4452-8AC0-A275F73938A7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1" name="Freeform: Shape 79">
                <a:extLst>
                  <a:ext uri="{FF2B5EF4-FFF2-40B4-BE49-F238E27FC236}">
                    <a16:creationId xmlns:a16="http://schemas.microsoft.com/office/drawing/2014/main" id="{B7C17299-B81B-4B99-B00C-BB43FC208996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2" name="Freeform: Shape 80">
                <a:extLst>
                  <a:ext uri="{FF2B5EF4-FFF2-40B4-BE49-F238E27FC236}">
                    <a16:creationId xmlns:a16="http://schemas.microsoft.com/office/drawing/2014/main" id="{02B3CADD-8FD5-4EE2-A269-845FE0CFFF42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EDA0D0E-5923-419F-8338-C36220E8AA8E}"/>
                </a:ext>
              </a:extLst>
            </p:cNvPr>
            <p:cNvGrpSpPr/>
            <p:nvPr/>
          </p:nvGrpSpPr>
          <p:grpSpPr>
            <a:xfrm rot="9900000" flipH="1">
              <a:off x="49086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0B6158C-950C-40CF-BD4B-0E35B15B9C6C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709F03-E890-406A-B7A6-FEB0672E24FC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7040D9BE-2803-4533-99E3-11BAD465A967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5628368A-4367-4002-8388-7B8AC9A032C8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6DDBB624-C0FB-4457-8FBD-74429340DDEF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96BDA33C-0153-4067-A3D3-15B75BE1425B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C40FFAB9-1AAD-4CE7-B347-62F033BCD4BA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8274B778-5648-4FDE-A03A-FEC3CB28A306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CE68DD2-94C8-4B1A-9CE7-20B713E17FE8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A0487D7-7C23-4DB3-9B3B-24A2F518598A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ACBE2D2C-A57F-4A86-96CC-0EF1355AAC49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DC948179-B944-465F-A0D2-2399D4F040F2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105330D1-77B5-4B6A-99E0-2A7E739830C7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819D5DFE-2582-42B4-A08B-D25E092905B9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DCB57E-4B3B-4A3A-8D91-8563236D70B0}"/>
              </a:ext>
            </a:extLst>
          </p:cNvPr>
          <p:cNvGrpSpPr/>
          <p:nvPr/>
        </p:nvGrpSpPr>
        <p:grpSpPr>
          <a:xfrm flipH="1">
            <a:off x="6441352" y="1913973"/>
            <a:ext cx="1159269" cy="1017482"/>
            <a:chOff x="-613" y="-141717"/>
            <a:chExt cx="1545692" cy="1356643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56C59C9-DC60-4399-AF1C-5002DC90C74A}"/>
                </a:ext>
              </a:extLst>
            </p:cNvPr>
            <p:cNvSpPr/>
            <p:nvPr/>
          </p:nvSpPr>
          <p:spPr>
            <a:xfrm flipH="1">
              <a:off x="-613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DE9D422-D8A3-4351-B5FC-ED7839007F4E}"/>
                </a:ext>
              </a:extLst>
            </p:cNvPr>
            <p:cNvGrpSpPr/>
            <p:nvPr/>
          </p:nvGrpSpPr>
          <p:grpSpPr>
            <a:xfrm flipH="1">
              <a:off x="25216" y="379939"/>
              <a:ext cx="373018" cy="831376"/>
              <a:chOff x="11945815" y="235790"/>
              <a:chExt cx="230242" cy="513159"/>
            </a:xfrm>
          </p:grpSpPr>
          <p:sp>
            <p:nvSpPr>
              <p:cNvPr id="91" name="Freeform: Shape 48">
                <a:extLst>
                  <a:ext uri="{FF2B5EF4-FFF2-40B4-BE49-F238E27FC236}">
                    <a16:creationId xmlns:a16="http://schemas.microsoft.com/office/drawing/2014/main" id="{5E6B4BC4-472C-4315-A485-537FC6789363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2" name="Freeform: Shape 49">
                <a:extLst>
                  <a:ext uri="{FF2B5EF4-FFF2-40B4-BE49-F238E27FC236}">
                    <a16:creationId xmlns:a16="http://schemas.microsoft.com/office/drawing/2014/main" id="{C004B165-D375-4864-93FC-073C33C72204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3" name="Freeform: Shape 50">
                <a:extLst>
                  <a:ext uri="{FF2B5EF4-FFF2-40B4-BE49-F238E27FC236}">
                    <a16:creationId xmlns:a16="http://schemas.microsoft.com/office/drawing/2014/main" id="{EB98AC93-7AC0-42DE-92E1-2EB48C6DC1AE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4" name="Freeform: Shape 54">
                <a:extLst>
                  <a:ext uri="{FF2B5EF4-FFF2-40B4-BE49-F238E27FC236}">
                    <a16:creationId xmlns:a16="http://schemas.microsoft.com/office/drawing/2014/main" id="{28FDC17E-5E31-403A-86D8-567FE8E108AC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5" name="Freeform: Shape 55">
                <a:extLst>
                  <a:ext uri="{FF2B5EF4-FFF2-40B4-BE49-F238E27FC236}">
                    <a16:creationId xmlns:a16="http://schemas.microsoft.com/office/drawing/2014/main" id="{B7372C94-9579-4B80-9727-A8968A4E00E6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6" name="Freeform: Shape 56">
                <a:extLst>
                  <a:ext uri="{FF2B5EF4-FFF2-40B4-BE49-F238E27FC236}">
                    <a16:creationId xmlns:a16="http://schemas.microsoft.com/office/drawing/2014/main" id="{44103823-5B5E-47D5-A986-2DFE3CF59741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60">
                <a:extLst>
                  <a:ext uri="{FF2B5EF4-FFF2-40B4-BE49-F238E27FC236}">
                    <a16:creationId xmlns:a16="http://schemas.microsoft.com/office/drawing/2014/main" id="{0FC4A6C1-1C99-4183-81E7-BA16FF87588B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8" name="Freeform: Shape 61">
                <a:extLst>
                  <a:ext uri="{FF2B5EF4-FFF2-40B4-BE49-F238E27FC236}">
                    <a16:creationId xmlns:a16="http://schemas.microsoft.com/office/drawing/2014/main" id="{05990261-974A-49AD-9175-50A1FC1B832A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9" name="Freeform: Shape 62">
                <a:extLst>
                  <a:ext uri="{FF2B5EF4-FFF2-40B4-BE49-F238E27FC236}">
                    <a16:creationId xmlns:a16="http://schemas.microsoft.com/office/drawing/2014/main" id="{B39D7BEE-FB06-47C6-98A7-6C8BD9E7E345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0" name="Freeform: Shape 66">
                <a:extLst>
                  <a:ext uri="{FF2B5EF4-FFF2-40B4-BE49-F238E27FC236}">
                    <a16:creationId xmlns:a16="http://schemas.microsoft.com/office/drawing/2014/main" id="{38023850-0F96-419D-9D8E-06A2586DB25E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1" name="Freeform: Shape 67">
                <a:extLst>
                  <a:ext uri="{FF2B5EF4-FFF2-40B4-BE49-F238E27FC236}">
                    <a16:creationId xmlns:a16="http://schemas.microsoft.com/office/drawing/2014/main" id="{797E8A6C-18B6-435E-A426-FC731622E8A0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2" name="Freeform: Shape 68">
                <a:extLst>
                  <a:ext uri="{FF2B5EF4-FFF2-40B4-BE49-F238E27FC236}">
                    <a16:creationId xmlns:a16="http://schemas.microsoft.com/office/drawing/2014/main" id="{24CBF75C-D478-4101-AA46-E289D2BDAC21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3" name="Freeform: Shape 72">
                <a:extLst>
                  <a:ext uri="{FF2B5EF4-FFF2-40B4-BE49-F238E27FC236}">
                    <a16:creationId xmlns:a16="http://schemas.microsoft.com/office/drawing/2014/main" id="{5F04837B-6861-47B5-923F-06B0418E830C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4" name="Freeform: Shape 73">
                <a:extLst>
                  <a:ext uri="{FF2B5EF4-FFF2-40B4-BE49-F238E27FC236}">
                    <a16:creationId xmlns:a16="http://schemas.microsoft.com/office/drawing/2014/main" id="{7C91BDCA-4204-4A4F-AE57-C4BCEE712969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5" name="Freeform: Shape 74">
                <a:extLst>
                  <a:ext uri="{FF2B5EF4-FFF2-40B4-BE49-F238E27FC236}">
                    <a16:creationId xmlns:a16="http://schemas.microsoft.com/office/drawing/2014/main" id="{00388DB4-1B74-4C06-AF76-7A02DC2948E1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6" name="Freeform: Shape 78">
                <a:extLst>
                  <a:ext uri="{FF2B5EF4-FFF2-40B4-BE49-F238E27FC236}">
                    <a16:creationId xmlns:a16="http://schemas.microsoft.com/office/drawing/2014/main" id="{86ABF6EF-FB98-4571-879C-88627A85757F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7" name="Freeform: Shape 79">
                <a:extLst>
                  <a:ext uri="{FF2B5EF4-FFF2-40B4-BE49-F238E27FC236}">
                    <a16:creationId xmlns:a16="http://schemas.microsoft.com/office/drawing/2014/main" id="{C8C8A455-94A9-4497-8469-156376CC5380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8" name="Freeform: Shape 80">
                <a:extLst>
                  <a:ext uri="{FF2B5EF4-FFF2-40B4-BE49-F238E27FC236}">
                    <a16:creationId xmlns:a16="http://schemas.microsoft.com/office/drawing/2014/main" id="{6F86A634-4F5A-469A-A3F1-FFE2BB230377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F00F07A-5BAE-45C9-AFC8-BCA1DE2727F0}"/>
                </a:ext>
              </a:extLst>
            </p:cNvPr>
            <p:cNvGrpSpPr/>
            <p:nvPr/>
          </p:nvGrpSpPr>
          <p:grpSpPr>
            <a:xfrm rot="9900000" flipH="1">
              <a:off x="49086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3AC6D3E1-91E5-4695-8AF6-47062603D609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9944A68E-AB51-49DF-8FE4-E394AC692FC7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57978F4C-1A2C-4CC9-8882-F036E087E132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5B00D2D3-0720-4816-93D2-D99F1B73DACA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AB6DF857-82EE-4E25-8FDB-A4CDE02C14DC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37652E34-906A-4B03-8176-F21DD2B14ACE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EFCB0E5B-C3CF-4CE5-99E1-E3CE5D677E37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FE5B59B2-958A-440D-BAC9-5CD70419679C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6D4A79F9-DD99-4261-88A5-DFBE0D614AE0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1A43F65-8B10-46F5-92F3-6AB2A2413A82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0208BAC3-5921-4D58-87F4-85BB949AF4FE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EC3867CE-8708-40E6-BEC5-5FF93C1E5D2D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4D636EBA-9400-400F-96B8-0662CF1BB733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60830A88-14CC-4142-B0CB-1082C58DEC75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5994F70-CD3C-4538-B98D-7EF164F70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Thank You for Attention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53F6FD-DE41-4F8C-A907-9F1D486E5301}"/>
              </a:ext>
            </a:extLst>
          </p:cNvPr>
          <p:cNvGrpSpPr/>
          <p:nvPr/>
        </p:nvGrpSpPr>
        <p:grpSpPr>
          <a:xfrm>
            <a:off x="3778181" y="2891864"/>
            <a:ext cx="1587639" cy="336270"/>
            <a:chOff x="3127629" y="2614355"/>
            <a:chExt cx="5936742" cy="125743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CC2B080-8E98-4FBC-A2D7-EFACC8875FA5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CF4BCFF-2B03-43F0-8F60-79FC5ECCADEC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793DD2E-C51C-4090-990F-F5FB2DC1E477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8C0CC6F-6257-4166-9EB3-D5F6635CA1E8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010625C-CC16-45AF-8197-EF3AFC1821C6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2AC9B34-092A-4A4F-AAE3-6174EFD378D5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F82BAC3-0152-4C0A-A345-7F79C19558B3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5781BA3-DA1A-4A0F-804F-242E0CE87633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B1ED9E8-CCAE-4D63-8A4C-E2D185CE44A9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6D3F485-CD28-4676-A8FC-312C64A4E2B8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64F553F-2CA2-44E3-A2C7-9257018EAFC5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7A333080-112D-4F11-9ACC-73BB85B688A5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0B7A026-EA87-4E81-B634-7C2293A93DB3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2E83427-8B94-4765-99B8-EB1E13FFEBF5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7C2DB3D-AC80-4DA6-B52C-2CE0B0D6D2AD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B94B50F-EEF1-45BA-B564-553B24EC871E}"/>
              </a:ext>
            </a:extLst>
          </p:cNvPr>
          <p:cNvSpPr txBox="1"/>
          <p:nvPr/>
        </p:nvSpPr>
        <p:spPr>
          <a:xfrm>
            <a:off x="2620537" y="3866732"/>
            <a:ext cx="3902927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</a:t>
            </a:r>
          </a:p>
        </p:txBody>
      </p:sp>
    </p:spTree>
    <p:extLst>
      <p:ext uri="{BB962C8B-B14F-4D97-AF65-F5344CB8AC3E}">
        <p14:creationId xmlns:p14="http://schemas.microsoft.com/office/powerpoint/2010/main" val="1097724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5" grpId="0" animBg="1"/>
      <p:bldP spid="34" grpId="0" build="p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 Placeholder 222">
            <a:extLst>
              <a:ext uri="{FF2B5EF4-FFF2-40B4-BE49-F238E27FC236}">
                <a16:creationId xmlns:a16="http://schemas.microsoft.com/office/drawing/2014/main" id="{C7C5846A-5C94-4698-9BAA-C86E080C42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About Us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45BD51D-266C-4267-A21C-42634A346D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0" b="31400"/>
          <a:stretch>
            <a:fillRect/>
          </a:stretch>
        </p:blipFill>
        <p:spPr/>
      </p:pic>
      <p:sp>
        <p:nvSpPr>
          <p:cNvPr id="317" name="TextBox 316">
            <a:extLst>
              <a:ext uri="{FF2B5EF4-FFF2-40B4-BE49-F238E27FC236}">
                <a16:creationId xmlns:a16="http://schemas.microsoft.com/office/drawing/2014/main" id="{45B4FCBE-0BDC-458C-8E60-6C230A6DC26F}"/>
              </a:ext>
            </a:extLst>
          </p:cNvPr>
          <p:cNvSpPr txBox="1"/>
          <p:nvPr/>
        </p:nvSpPr>
        <p:spPr>
          <a:xfrm>
            <a:off x="1397154" y="4769391"/>
            <a:ext cx="4156483" cy="8989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197CD68D-1492-46A6-A06E-9A0AFB43B51B}"/>
              </a:ext>
            </a:extLst>
          </p:cNvPr>
          <p:cNvSpPr txBox="1"/>
          <p:nvPr/>
        </p:nvSpPr>
        <p:spPr>
          <a:xfrm>
            <a:off x="1397155" y="4513501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Plant and decoration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535B4CBE-ED5B-466D-A106-C672DD8AA90F}"/>
              </a:ext>
            </a:extLst>
          </p:cNvPr>
          <p:cNvSpPr/>
          <p:nvPr/>
        </p:nvSpPr>
        <p:spPr>
          <a:xfrm>
            <a:off x="6307213" y="4701365"/>
            <a:ext cx="87147" cy="871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3CA177BF-7ED9-4816-8BB2-78715353F2FE}"/>
              </a:ext>
            </a:extLst>
          </p:cNvPr>
          <p:cNvSpPr txBox="1"/>
          <p:nvPr/>
        </p:nvSpPr>
        <p:spPr>
          <a:xfrm>
            <a:off x="6524814" y="4641063"/>
            <a:ext cx="13961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Plant &amp; decoration</a:t>
            </a:r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5ABA4DB0-D510-44E9-B45B-3A2EC0ACC071}"/>
              </a:ext>
            </a:extLst>
          </p:cNvPr>
          <p:cNvSpPr/>
          <p:nvPr/>
        </p:nvSpPr>
        <p:spPr>
          <a:xfrm>
            <a:off x="6307213" y="4973213"/>
            <a:ext cx="87147" cy="871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DFC2C91C-C5CB-4F6E-BD0B-E1F02AF31C74}"/>
              </a:ext>
            </a:extLst>
          </p:cNvPr>
          <p:cNvSpPr txBox="1"/>
          <p:nvPr/>
        </p:nvSpPr>
        <p:spPr>
          <a:xfrm>
            <a:off x="6524814" y="4912912"/>
            <a:ext cx="114591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Beautiful elegant</a:t>
            </a:r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11843D9D-2C31-4BF1-AF33-04A11739EE50}"/>
              </a:ext>
            </a:extLst>
          </p:cNvPr>
          <p:cNvSpPr/>
          <p:nvPr/>
        </p:nvSpPr>
        <p:spPr>
          <a:xfrm>
            <a:off x="6307213" y="5245062"/>
            <a:ext cx="87147" cy="871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326835ED-8FAC-48D3-936C-998569F7859F}"/>
              </a:ext>
            </a:extLst>
          </p:cNvPr>
          <p:cNvSpPr txBox="1"/>
          <p:nvPr/>
        </p:nvSpPr>
        <p:spPr>
          <a:xfrm>
            <a:off x="6524814" y="5184761"/>
            <a:ext cx="114591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Clean design idea</a:t>
            </a:r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DF01BD2F-6CA6-4686-B106-DB8BFD66E654}"/>
              </a:ext>
            </a:extLst>
          </p:cNvPr>
          <p:cNvSpPr/>
          <p:nvPr/>
        </p:nvSpPr>
        <p:spPr>
          <a:xfrm>
            <a:off x="6307213" y="5516911"/>
            <a:ext cx="87147" cy="871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C2EDF87B-B719-479B-85C9-C4CA64892EB1}"/>
              </a:ext>
            </a:extLst>
          </p:cNvPr>
          <p:cNvSpPr txBox="1"/>
          <p:nvPr/>
        </p:nvSpPr>
        <p:spPr>
          <a:xfrm>
            <a:off x="6524814" y="5456609"/>
            <a:ext cx="114591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Innovative design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8C4D958-A268-4366-ACE3-FB127682D39D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6AF2BD7-523B-4B40-8336-A07CF81DD8BB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0194B0D-15EE-4A29-A690-880CC57BDA70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1010C3F-E702-4FD9-9790-F12FB3530E63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34C508F-6FBF-4B44-A0D7-F6A84A55F29C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AC26207-13F9-4997-A0D9-C6E0BB2F85FE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E0597CD-33FD-434D-B21E-CFDF04A2AC72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7688FFE-6ACA-401A-9A0B-7789E9B5C8A0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04C2510-2C9A-4079-9A6C-F291C3CDE7A5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9183558-10D9-4B6B-BA2D-C652197912F8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859BC46-8030-42AC-A566-869B26E349B2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B35845C-2E53-4594-B499-BBBE1A39DE15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A3546DE-03EA-4365-BC22-EEA43F89E01E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B5A2FDE-4636-48AF-ABE7-42C9EF090E51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F3F6D06-24B7-430A-A64C-472543590B3A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BD0DC11-13B2-4AB0-B8D5-A843A696F05A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2046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accel="20000" decel="6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accel="20000" decel="6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accel="20000" decel="6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accel="20000" decel="6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accel="20000" decel="6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accel="20000" decel="6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build="p"/>
      <p:bldP spid="317" grpId="0"/>
      <p:bldP spid="319" grpId="0"/>
      <p:bldP spid="320" grpId="0" animBg="1"/>
      <p:bldP spid="321" grpId="0"/>
      <p:bldP spid="324" grpId="0" animBg="1"/>
      <p:bldP spid="325" grpId="0"/>
      <p:bldP spid="327" grpId="0" animBg="1"/>
      <p:bldP spid="328" grpId="0"/>
      <p:bldP spid="330" grpId="0" animBg="1"/>
      <p:bldP spid="3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760D397-1C6F-4508-8C60-F4D88E60297F}"/>
              </a:ext>
            </a:extLst>
          </p:cNvPr>
          <p:cNvGrpSpPr/>
          <p:nvPr/>
        </p:nvGrpSpPr>
        <p:grpSpPr>
          <a:xfrm>
            <a:off x="3221480" y="3755006"/>
            <a:ext cx="337095" cy="325650"/>
            <a:chOff x="4664022" y="652013"/>
            <a:chExt cx="1380268" cy="1333405"/>
          </a:xfrm>
          <a:solidFill>
            <a:schemeClr val="accent1"/>
          </a:solidFill>
        </p:grpSpPr>
        <p:sp>
          <p:nvSpPr>
            <p:cNvPr id="108" name="Freeform: Shape 48">
              <a:extLst>
                <a:ext uri="{FF2B5EF4-FFF2-40B4-BE49-F238E27FC236}">
                  <a16:creationId xmlns:a16="http://schemas.microsoft.com/office/drawing/2014/main" id="{6C202080-3434-46D6-8B99-F69A29B02BE9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9" name="Freeform: Shape 49">
              <a:extLst>
                <a:ext uri="{FF2B5EF4-FFF2-40B4-BE49-F238E27FC236}">
                  <a16:creationId xmlns:a16="http://schemas.microsoft.com/office/drawing/2014/main" id="{7763D85F-F56C-45E2-A637-BE95A0AA4BDB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0" name="Freeform: Shape 50">
              <a:extLst>
                <a:ext uri="{FF2B5EF4-FFF2-40B4-BE49-F238E27FC236}">
                  <a16:creationId xmlns:a16="http://schemas.microsoft.com/office/drawing/2014/main" id="{79B27CE0-A824-4BC3-8360-472047426BA5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1" name="Freeform: Shape 51">
              <a:extLst>
                <a:ext uri="{FF2B5EF4-FFF2-40B4-BE49-F238E27FC236}">
                  <a16:creationId xmlns:a16="http://schemas.microsoft.com/office/drawing/2014/main" id="{1830ABEB-09DD-4AAA-8561-D23D013BF10F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2" name="Freeform: Shape 52">
              <a:extLst>
                <a:ext uri="{FF2B5EF4-FFF2-40B4-BE49-F238E27FC236}">
                  <a16:creationId xmlns:a16="http://schemas.microsoft.com/office/drawing/2014/main" id="{6D6B1DDD-85E1-4525-B7EC-0EFE227C9F8B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3" name="Freeform: Shape 53">
              <a:extLst>
                <a:ext uri="{FF2B5EF4-FFF2-40B4-BE49-F238E27FC236}">
                  <a16:creationId xmlns:a16="http://schemas.microsoft.com/office/drawing/2014/main" id="{6272188D-8CBA-4544-80E7-CA0B588733B6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4" name="Freeform: Shape 54">
              <a:extLst>
                <a:ext uri="{FF2B5EF4-FFF2-40B4-BE49-F238E27FC236}">
                  <a16:creationId xmlns:a16="http://schemas.microsoft.com/office/drawing/2014/main" id="{848743CA-A0D7-4367-BDCA-5AA4F8ACDFA5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5" name="Freeform: Shape 55">
              <a:extLst>
                <a:ext uri="{FF2B5EF4-FFF2-40B4-BE49-F238E27FC236}">
                  <a16:creationId xmlns:a16="http://schemas.microsoft.com/office/drawing/2014/main" id="{3F306B07-B775-494A-BD85-D92FE63F183C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6" name="Freeform: Shape 56">
              <a:extLst>
                <a:ext uri="{FF2B5EF4-FFF2-40B4-BE49-F238E27FC236}">
                  <a16:creationId xmlns:a16="http://schemas.microsoft.com/office/drawing/2014/main" id="{63A47F24-7351-45F2-A0D0-31F716C329E4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7" name="Freeform: Shape 57">
              <a:extLst>
                <a:ext uri="{FF2B5EF4-FFF2-40B4-BE49-F238E27FC236}">
                  <a16:creationId xmlns:a16="http://schemas.microsoft.com/office/drawing/2014/main" id="{1701E480-C64A-41A3-8867-87C09BC9150A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8" name="Freeform: Shape 58">
              <a:extLst>
                <a:ext uri="{FF2B5EF4-FFF2-40B4-BE49-F238E27FC236}">
                  <a16:creationId xmlns:a16="http://schemas.microsoft.com/office/drawing/2014/main" id="{87BFF192-DC87-4974-ADF3-76CDBC97011D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9" name="Freeform: Shape 59">
              <a:extLst>
                <a:ext uri="{FF2B5EF4-FFF2-40B4-BE49-F238E27FC236}">
                  <a16:creationId xmlns:a16="http://schemas.microsoft.com/office/drawing/2014/main" id="{293A8F93-A4C5-43AC-884F-2DFA587F340F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60">
              <a:extLst>
                <a:ext uri="{FF2B5EF4-FFF2-40B4-BE49-F238E27FC236}">
                  <a16:creationId xmlns:a16="http://schemas.microsoft.com/office/drawing/2014/main" id="{46342C75-8F94-4518-9D27-BFAE4FECE491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1" name="Freeform: Shape 61">
              <a:extLst>
                <a:ext uri="{FF2B5EF4-FFF2-40B4-BE49-F238E27FC236}">
                  <a16:creationId xmlns:a16="http://schemas.microsoft.com/office/drawing/2014/main" id="{BD9333A3-50D3-4C9E-933F-C967158D3B8A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2" name="Freeform: Shape 62">
              <a:extLst>
                <a:ext uri="{FF2B5EF4-FFF2-40B4-BE49-F238E27FC236}">
                  <a16:creationId xmlns:a16="http://schemas.microsoft.com/office/drawing/2014/main" id="{7872F24C-BF0B-4390-9E06-9A3169BF6CE9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3" name="Freeform: Shape 63">
              <a:extLst>
                <a:ext uri="{FF2B5EF4-FFF2-40B4-BE49-F238E27FC236}">
                  <a16:creationId xmlns:a16="http://schemas.microsoft.com/office/drawing/2014/main" id="{E93B1BC8-C4AB-48FF-888E-1AE12E101DA4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4" name="Freeform: Shape 64">
              <a:extLst>
                <a:ext uri="{FF2B5EF4-FFF2-40B4-BE49-F238E27FC236}">
                  <a16:creationId xmlns:a16="http://schemas.microsoft.com/office/drawing/2014/main" id="{2BCFF060-79B5-4C58-A8B9-57B6C7B18EB8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5" name="Freeform: Shape 65">
              <a:extLst>
                <a:ext uri="{FF2B5EF4-FFF2-40B4-BE49-F238E27FC236}">
                  <a16:creationId xmlns:a16="http://schemas.microsoft.com/office/drawing/2014/main" id="{E94A8E94-1905-4380-988A-1B5D099BC450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6" name="Freeform: Shape 66">
              <a:extLst>
                <a:ext uri="{FF2B5EF4-FFF2-40B4-BE49-F238E27FC236}">
                  <a16:creationId xmlns:a16="http://schemas.microsoft.com/office/drawing/2014/main" id="{0D412A2F-28E6-4ACD-B5A3-22E142DD04AA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7" name="Freeform: Shape 67">
              <a:extLst>
                <a:ext uri="{FF2B5EF4-FFF2-40B4-BE49-F238E27FC236}">
                  <a16:creationId xmlns:a16="http://schemas.microsoft.com/office/drawing/2014/main" id="{E10D6472-12B8-4903-9D84-4F6437A60F98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8" name="Freeform: Shape 68">
              <a:extLst>
                <a:ext uri="{FF2B5EF4-FFF2-40B4-BE49-F238E27FC236}">
                  <a16:creationId xmlns:a16="http://schemas.microsoft.com/office/drawing/2014/main" id="{927D16C2-F218-42D5-86AB-F710C4FB3DFD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9" name="Freeform: Shape 69">
              <a:extLst>
                <a:ext uri="{FF2B5EF4-FFF2-40B4-BE49-F238E27FC236}">
                  <a16:creationId xmlns:a16="http://schemas.microsoft.com/office/drawing/2014/main" id="{520A4F72-8F59-48A4-89E8-A785A068A174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0" name="Freeform: Shape 70">
              <a:extLst>
                <a:ext uri="{FF2B5EF4-FFF2-40B4-BE49-F238E27FC236}">
                  <a16:creationId xmlns:a16="http://schemas.microsoft.com/office/drawing/2014/main" id="{DF1C2F55-02F3-4D39-8F46-DC19FEDBC895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1" name="Freeform: Shape 71">
              <a:extLst>
                <a:ext uri="{FF2B5EF4-FFF2-40B4-BE49-F238E27FC236}">
                  <a16:creationId xmlns:a16="http://schemas.microsoft.com/office/drawing/2014/main" id="{E093DCA7-2463-46A0-9EE7-6403B8263A4E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2" name="Freeform: Shape 72">
              <a:extLst>
                <a:ext uri="{FF2B5EF4-FFF2-40B4-BE49-F238E27FC236}">
                  <a16:creationId xmlns:a16="http://schemas.microsoft.com/office/drawing/2014/main" id="{D2CFD36D-E2BB-4D97-8FDE-B4BBFBC06699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3" name="Freeform: Shape 73">
              <a:extLst>
                <a:ext uri="{FF2B5EF4-FFF2-40B4-BE49-F238E27FC236}">
                  <a16:creationId xmlns:a16="http://schemas.microsoft.com/office/drawing/2014/main" id="{DC03EB36-338E-4197-B357-D2FDEDDF45E3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4" name="Freeform: Shape 74">
              <a:extLst>
                <a:ext uri="{FF2B5EF4-FFF2-40B4-BE49-F238E27FC236}">
                  <a16:creationId xmlns:a16="http://schemas.microsoft.com/office/drawing/2014/main" id="{BC6F7EE7-FB1A-46BD-A927-2A9A76CCB5E2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5" name="Freeform: Shape 75">
              <a:extLst>
                <a:ext uri="{FF2B5EF4-FFF2-40B4-BE49-F238E27FC236}">
                  <a16:creationId xmlns:a16="http://schemas.microsoft.com/office/drawing/2014/main" id="{2F1F5846-867C-41A1-8C99-05957F7438A5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6" name="Freeform: Shape 76">
              <a:extLst>
                <a:ext uri="{FF2B5EF4-FFF2-40B4-BE49-F238E27FC236}">
                  <a16:creationId xmlns:a16="http://schemas.microsoft.com/office/drawing/2014/main" id="{F9EA0C19-FFF6-4979-9D28-93E859ADC2BA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7" name="Freeform: Shape 77">
              <a:extLst>
                <a:ext uri="{FF2B5EF4-FFF2-40B4-BE49-F238E27FC236}">
                  <a16:creationId xmlns:a16="http://schemas.microsoft.com/office/drawing/2014/main" id="{4B351455-A057-47E2-AFD5-1879193EDC2C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8" name="Freeform: Shape 78">
              <a:extLst>
                <a:ext uri="{FF2B5EF4-FFF2-40B4-BE49-F238E27FC236}">
                  <a16:creationId xmlns:a16="http://schemas.microsoft.com/office/drawing/2014/main" id="{62433C6B-3CE1-4633-B9F0-1F1FAE817522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9" name="Freeform: Shape 79">
              <a:extLst>
                <a:ext uri="{FF2B5EF4-FFF2-40B4-BE49-F238E27FC236}">
                  <a16:creationId xmlns:a16="http://schemas.microsoft.com/office/drawing/2014/main" id="{B0796A05-8B8C-42F9-BE15-9B63A34576D3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0" name="Freeform: Shape 80">
              <a:extLst>
                <a:ext uri="{FF2B5EF4-FFF2-40B4-BE49-F238E27FC236}">
                  <a16:creationId xmlns:a16="http://schemas.microsoft.com/office/drawing/2014/main" id="{839CACF7-A15D-41B4-AA0A-EFEF0D82011A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1" name="Freeform: Shape 81">
              <a:extLst>
                <a:ext uri="{FF2B5EF4-FFF2-40B4-BE49-F238E27FC236}">
                  <a16:creationId xmlns:a16="http://schemas.microsoft.com/office/drawing/2014/main" id="{71991EAE-62AD-4709-B584-DC5FFC771B64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2" name="Freeform: Shape 82">
              <a:extLst>
                <a:ext uri="{FF2B5EF4-FFF2-40B4-BE49-F238E27FC236}">
                  <a16:creationId xmlns:a16="http://schemas.microsoft.com/office/drawing/2014/main" id="{F6123F6F-CDC7-4CA8-839F-C75728ECF9F8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3" name="Freeform: Shape 83">
              <a:extLst>
                <a:ext uri="{FF2B5EF4-FFF2-40B4-BE49-F238E27FC236}">
                  <a16:creationId xmlns:a16="http://schemas.microsoft.com/office/drawing/2014/main" id="{1282446D-4E0E-4632-9E0A-6D58ADBB4AC8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ED75D6A-C258-48B7-B018-087F070CD0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" r="6728"/>
          <a:stretch>
            <a:fillRect/>
          </a:stretch>
        </p:blipFill>
        <p:spPr/>
      </p:pic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20CC3F53-6F58-4D8A-ACCC-78C5CDF697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we do?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E17BBA2-7137-4FEF-9A31-5DF1B108C037}"/>
              </a:ext>
            </a:extLst>
          </p:cNvPr>
          <p:cNvSpPr/>
          <p:nvPr/>
        </p:nvSpPr>
        <p:spPr>
          <a:xfrm>
            <a:off x="950465" y="2492016"/>
            <a:ext cx="3349949" cy="124633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C801BC6-7DDA-4F19-BE2B-E124880900D9}"/>
              </a:ext>
            </a:extLst>
          </p:cNvPr>
          <p:cNvSpPr txBox="1"/>
          <p:nvPr/>
        </p:nvSpPr>
        <p:spPr>
          <a:xfrm>
            <a:off x="1521111" y="2680343"/>
            <a:ext cx="27653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Maintain and care for plants wholeheartedly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3D4F325-4D37-4109-A273-F50E14FC7493}"/>
              </a:ext>
            </a:extLst>
          </p:cNvPr>
          <p:cNvSpPr txBox="1"/>
          <p:nvPr/>
        </p:nvSpPr>
        <p:spPr>
          <a:xfrm>
            <a:off x="1521112" y="3220435"/>
            <a:ext cx="2629358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2"/>
                </a:solidFill>
              </a:rPr>
              <a:t>A wonderful serenity has taken possession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E2A113A7-BFF1-4627-9AF6-CBD9623EE9D0}"/>
              </a:ext>
            </a:extLst>
          </p:cNvPr>
          <p:cNvSpPr/>
          <p:nvPr/>
        </p:nvSpPr>
        <p:spPr>
          <a:xfrm>
            <a:off x="769178" y="2768738"/>
            <a:ext cx="577006" cy="279902"/>
          </a:xfrm>
          <a:prstGeom prst="roundRect">
            <a:avLst/>
          </a:prstGeom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5" name="Graphic 103">
            <a:extLst>
              <a:ext uri="{FF2B5EF4-FFF2-40B4-BE49-F238E27FC236}">
                <a16:creationId xmlns:a16="http://schemas.microsoft.com/office/drawing/2014/main" id="{7FDDC415-861A-4498-B67B-786FBF789723}"/>
              </a:ext>
            </a:extLst>
          </p:cNvPr>
          <p:cNvSpPr/>
          <p:nvPr/>
        </p:nvSpPr>
        <p:spPr>
          <a:xfrm rot="18900000">
            <a:off x="855910" y="2878732"/>
            <a:ext cx="59913" cy="59913"/>
          </a:xfrm>
          <a:custGeom>
            <a:avLst/>
            <a:gdLst>
              <a:gd name="connsiteX0" fmla="*/ 327089 w 327088"/>
              <a:gd name="connsiteY0" fmla="*/ 0 h 327088"/>
              <a:gd name="connsiteX1" fmla="*/ 122682 w 327088"/>
              <a:gd name="connsiteY1" fmla="*/ 0 h 327088"/>
              <a:gd name="connsiteX2" fmla="*/ 0 w 327088"/>
              <a:gd name="connsiteY2" fmla="*/ 0 h 327088"/>
              <a:gd name="connsiteX3" fmla="*/ 0 w 327088"/>
              <a:gd name="connsiteY3" fmla="*/ 122682 h 327088"/>
              <a:gd name="connsiteX4" fmla="*/ 0 w 327088"/>
              <a:gd name="connsiteY4" fmla="*/ 327089 h 327088"/>
              <a:gd name="connsiteX5" fmla="*/ 122682 w 327088"/>
              <a:gd name="connsiteY5" fmla="*/ 327089 h 327088"/>
              <a:gd name="connsiteX6" fmla="*/ 122682 w 327088"/>
              <a:gd name="connsiteY6" fmla="*/ 122682 h 327088"/>
              <a:gd name="connsiteX7" fmla="*/ 327089 w 327088"/>
              <a:gd name="connsiteY7" fmla="*/ 122682 h 32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88" h="327088">
                <a:moveTo>
                  <a:pt x="327089" y="0"/>
                </a:moveTo>
                <a:lnTo>
                  <a:pt x="122682" y="0"/>
                </a:lnTo>
                <a:lnTo>
                  <a:pt x="0" y="0"/>
                </a:lnTo>
                <a:lnTo>
                  <a:pt x="0" y="122682"/>
                </a:lnTo>
                <a:lnTo>
                  <a:pt x="0" y="327089"/>
                </a:lnTo>
                <a:lnTo>
                  <a:pt x="122682" y="327089"/>
                </a:lnTo>
                <a:lnTo>
                  <a:pt x="122682" y="122682"/>
                </a:lnTo>
                <a:lnTo>
                  <a:pt x="327089" y="122682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F55D3AA-8BAC-4BF7-B490-2396227DD32F}"/>
              </a:ext>
            </a:extLst>
          </p:cNvPr>
          <p:cNvSpPr txBox="1"/>
          <p:nvPr/>
        </p:nvSpPr>
        <p:spPr>
          <a:xfrm>
            <a:off x="917322" y="2810585"/>
            <a:ext cx="428863" cy="213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788" dirty="0">
                <a:solidFill>
                  <a:schemeClr val="bg2"/>
                </a:solidFill>
              </a:rPr>
              <a:t>Back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873A0D8-6ED2-4B27-BBFD-7537B41D20C6}"/>
              </a:ext>
            </a:extLst>
          </p:cNvPr>
          <p:cNvGrpSpPr/>
          <p:nvPr/>
        </p:nvGrpSpPr>
        <p:grpSpPr>
          <a:xfrm>
            <a:off x="3201145" y="3539265"/>
            <a:ext cx="471253" cy="473927"/>
            <a:chOff x="9403136" y="5004662"/>
            <a:chExt cx="1726026" cy="1735819"/>
          </a:xfrm>
          <a:solidFill>
            <a:schemeClr val="accent2"/>
          </a:solidFill>
        </p:grpSpPr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60EAE74-37A7-492A-97FE-AC91D85DDA69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9A785EE-0253-4D3B-BE12-5209F6611801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AC152BC-EE60-450F-9CD9-3C3041A8A542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F34415B5-9301-4C3C-B699-9F9C68DE0557}"/>
              </a:ext>
            </a:extLst>
          </p:cNvPr>
          <p:cNvSpPr txBox="1"/>
          <p:nvPr/>
        </p:nvSpPr>
        <p:spPr>
          <a:xfrm>
            <a:off x="4936120" y="2683456"/>
            <a:ext cx="3229607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6B268E7-4820-4C3A-A1E8-7693E7356D25}"/>
              </a:ext>
            </a:extLst>
          </p:cNvPr>
          <p:cNvSpPr txBox="1"/>
          <p:nvPr/>
        </p:nvSpPr>
        <p:spPr>
          <a:xfrm>
            <a:off x="4936121" y="2427567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Plant and decoration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813BF6A1-7015-4968-8588-D60DB01132DD}"/>
              </a:ext>
            </a:extLst>
          </p:cNvPr>
          <p:cNvSpPr/>
          <p:nvPr/>
        </p:nvSpPr>
        <p:spPr>
          <a:xfrm>
            <a:off x="4976362" y="3547419"/>
            <a:ext cx="2819162" cy="668164"/>
          </a:xfrm>
          <a:prstGeom prst="roundRect">
            <a:avLst>
              <a:gd name="adj" fmla="val 18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7A6DF814-3DF5-4FB5-BE89-43A83F040180}"/>
              </a:ext>
            </a:extLst>
          </p:cNvPr>
          <p:cNvSpPr txBox="1"/>
          <p:nvPr/>
        </p:nvSpPr>
        <p:spPr>
          <a:xfrm>
            <a:off x="6182822" y="3839229"/>
            <a:ext cx="1304334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1101B942-53B0-4D23-9AF8-22E1341E58DB}"/>
              </a:ext>
            </a:extLst>
          </p:cNvPr>
          <p:cNvSpPr txBox="1"/>
          <p:nvPr/>
        </p:nvSpPr>
        <p:spPr>
          <a:xfrm>
            <a:off x="6182822" y="3678758"/>
            <a:ext cx="15097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2"/>
                </a:solidFill>
                <a:latin typeface="+mj-lt"/>
              </a:rPr>
              <a:t>Plant and decoration</a:t>
            </a:r>
            <a:endParaRPr lang="en-ID" sz="1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D1DFBBC3-FDE4-42FC-A24A-2C2D145234BB}"/>
              </a:ext>
            </a:extLst>
          </p:cNvPr>
          <p:cNvSpPr txBox="1"/>
          <p:nvPr/>
        </p:nvSpPr>
        <p:spPr>
          <a:xfrm>
            <a:off x="5140756" y="3632787"/>
            <a:ext cx="13043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2"/>
                </a:solidFill>
                <a:latin typeface="+mj-lt"/>
              </a:rPr>
              <a:t>3.634</a:t>
            </a:r>
            <a:endParaRPr lang="en-ID" sz="27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8BC18366-4C64-4500-813F-C4DACA86C094}"/>
              </a:ext>
            </a:extLst>
          </p:cNvPr>
          <p:cNvSpPr/>
          <p:nvPr/>
        </p:nvSpPr>
        <p:spPr>
          <a:xfrm>
            <a:off x="4976362" y="4388331"/>
            <a:ext cx="2819162" cy="668164"/>
          </a:xfrm>
          <a:prstGeom prst="roundRect">
            <a:avLst>
              <a:gd name="adj" fmla="val 18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DCC2318D-7329-4B23-BADD-D312DC75F61E}"/>
              </a:ext>
            </a:extLst>
          </p:cNvPr>
          <p:cNvSpPr txBox="1"/>
          <p:nvPr/>
        </p:nvSpPr>
        <p:spPr>
          <a:xfrm>
            <a:off x="6182822" y="4680140"/>
            <a:ext cx="1304334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01C0F2DD-0013-450E-A0E4-43A0ADCFF3AA}"/>
              </a:ext>
            </a:extLst>
          </p:cNvPr>
          <p:cNvSpPr txBox="1"/>
          <p:nvPr/>
        </p:nvSpPr>
        <p:spPr>
          <a:xfrm>
            <a:off x="6182822" y="4519669"/>
            <a:ext cx="15097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2"/>
                </a:solidFill>
                <a:latin typeface="+mj-lt"/>
              </a:rPr>
              <a:t>Design idea’s</a:t>
            </a:r>
            <a:endParaRPr lang="en-ID" sz="1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A32D5264-1465-42F3-B3F5-8E0D0144E12A}"/>
              </a:ext>
            </a:extLst>
          </p:cNvPr>
          <p:cNvSpPr txBox="1"/>
          <p:nvPr/>
        </p:nvSpPr>
        <p:spPr>
          <a:xfrm>
            <a:off x="5140756" y="4473698"/>
            <a:ext cx="13043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2"/>
                </a:solidFill>
                <a:latin typeface="+mj-lt"/>
              </a:rPr>
              <a:t>1.534</a:t>
            </a:r>
            <a:endParaRPr lang="en-ID" sz="27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23C3C607-78FB-458F-8D83-5F5F829E85FF}"/>
              </a:ext>
            </a:extLst>
          </p:cNvPr>
          <p:cNvSpPr txBox="1"/>
          <p:nvPr/>
        </p:nvSpPr>
        <p:spPr>
          <a:xfrm>
            <a:off x="4936121" y="5210182"/>
            <a:ext cx="1096604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Go to next slide</a:t>
            </a:r>
          </a:p>
        </p:txBody>
      </p:sp>
      <p:sp>
        <p:nvSpPr>
          <p:cNvPr id="210" name="Graphic 103">
            <a:extLst>
              <a:ext uri="{FF2B5EF4-FFF2-40B4-BE49-F238E27FC236}">
                <a16:creationId xmlns:a16="http://schemas.microsoft.com/office/drawing/2014/main" id="{EC1D157F-6CC4-4FBD-9A73-731BBB41D8D3}"/>
              </a:ext>
            </a:extLst>
          </p:cNvPr>
          <p:cNvSpPr/>
          <p:nvPr/>
        </p:nvSpPr>
        <p:spPr>
          <a:xfrm rot="8100000">
            <a:off x="5960403" y="5292168"/>
            <a:ext cx="59913" cy="59913"/>
          </a:xfrm>
          <a:custGeom>
            <a:avLst/>
            <a:gdLst>
              <a:gd name="connsiteX0" fmla="*/ 327089 w 327088"/>
              <a:gd name="connsiteY0" fmla="*/ 0 h 327088"/>
              <a:gd name="connsiteX1" fmla="*/ 122682 w 327088"/>
              <a:gd name="connsiteY1" fmla="*/ 0 h 327088"/>
              <a:gd name="connsiteX2" fmla="*/ 0 w 327088"/>
              <a:gd name="connsiteY2" fmla="*/ 0 h 327088"/>
              <a:gd name="connsiteX3" fmla="*/ 0 w 327088"/>
              <a:gd name="connsiteY3" fmla="*/ 122682 h 327088"/>
              <a:gd name="connsiteX4" fmla="*/ 0 w 327088"/>
              <a:gd name="connsiteY4" fmla="*/ 327089 h 327088"/>
              <a:gd name="connsiteX5" fmla="*/ 122682 w 327088"/>
              <a:gd name="connsiteY5" fmla="*/ 327089 h 327088"/>
              <a:gd name="connsiteX6" fmla="*/ 122682 w 327088"/>
              <a:gd name="connsiteY6" fmla="*/ 122682 h 327088"/>
              <a:gd name="connsiteX7" fmla="*/ 327089 w 327088"/>
              <a:gd name="connsiteY7" fmla="*/ 122682 h 32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88" h="327088">
                <a:moveTo>
                  <a:pt x="327089" y="0"/>
                </a:moveTo>
                <a:lnTo>
                  <a:pt x="122682" y="0"/>
                </a:lnTo>
                <a:lnTo>
                  <a:pt x="0" y="0"/>
                </a:lnTo>
                <a:lnTo>
                  <a:pt x="0" y="122682"/>
                </a:lnTo>
                <a:lnTo>
                  <a:pt x="0" y="327089"/>
                </a:lnTo>
                <a:lnTo>
                  <a:pt x="122682" y="327089"/>
                </a:lnTo>
                <a:lnTo>
                  <a:pt x="122682" y="122682"/>
                </a:lnTo>
                <a:lnTo>
                  <a:pt x="327089" y="122682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ADA96AE-733E-434C-A2E6-5E8FB7BCDE78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2844922-41EE-47DD-81FB-1AB57FB83A54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4C3E8EAA-7C25-435B-8215-41B556C82698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386483A-77BF-4F2E-A727-7C60FF898903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14C8C8AC-E005-45C6-A76C-248D9858761C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175BF4A7-90CC-4A8B-B0AA-1B11FDBBDAD5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FD58D1A5-DBBB-49A6-ABEF-B60CD2606CCA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36A198B-285D-4CE4-8076-5C80AB121B9E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D2D0FBC-81E1-4C26-A150-4355BD2C0E88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88E8A91A-8AA1-4FD2-906B-8ABF8C117101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CAB85DC-3D49-4134-8C93-8052A37E13F4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5285FDB-F1DE-463A-B8EF-6C91B64D0678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E16AF04E-6132-47B1-93F6-70F3317D2BEA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C0B0721-D32F-4C3B-86AA-A1CA65B7E89C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DEE7347-7F13-4A51-89BF-702323484BA3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27B3C4D-E0F3-4E5F-8543-1D9CEC4CD308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5039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/>
      <p:bldP spid="100" grpId="0" animBg="1"/>
      <p:bldP spid="98" grpId="0"/>
      <p:bldP spid="102" grpId="0"/>
      <p:bldP spid="103" grpId="0" animBg="1"/>
      <p:bldP spid="105" grpId="0" animBg="1"/>
      <p:bldP spid="106" grpId="0"/>
      <p:bldP spid="150" grpId="0"/>
      <p:bldP spid="152" grpId="0"/>
      <p:bldP spid="193" grpId="0" animBg="1"/>
      <p:bldP spid="198" grpId="0"/>
      <p:bldP spid="199" grpId="0"/>
      <p:bldP spid="200" grpId="0"/>
      <p:bldP spid="201" grpId="0" animBg="1"/>
      <p:bldP spid="202" grpId="0"/>
      <p:bldP spid="203" grpId="0"/>
      <p:bldP spid="204" grpId="0"/>
      <p:bldP spid="209" grpId="0"/>
      <p:bldP spid="2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192">
            <a:extLst>
              <a:ext uri="{FF2B5EF4-FFF2-40B4-BE49-F238E27FC236}">
                <a16:creationId xmlns:a16="http://schemas.microsoft.com/office/drawing/2014/main" id="{BEBC508E-474D-45A7-9625-E89868FA0E6E}"/>
              </a:ext>
            </a:extLst>
          </p:cNvPr>
          <p:cNvGrpSpPr/>
          <p:nvPr/>
        </p:nvGrpSpPr>
        <p:grpSpPr>
          <a:xfrm>
            <a:off x="4330583" y="5494480"/>
            <a:ext cx="1035201" cy="1000054"/>
            <a:chOff x="4664022" y="652013"/>
            <a:chExt cx="1380268" cy="1333405"/>
          </a:xfrm>
          <a:solidFill>
            <a:schemeClr val="accent1"/>
          </a:solidFill>
        </p:grpSpPr>
        <p:sp>
          <p:nvSpPr>
            <p:cNvPr id="194" name="Freeform: Shape 48">
              <a:extLst>
                <a:ext uri="{FF2B5EF4-FFF2-40B4-BE49-F238E27FC236}">
                  <a16:creationId xmlns:a16="http://schemas.microsoft.com/office/drawing/2014/main" id="{EA5B3A33-52E0-4573-AD6E-3D371900F535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5" name="Freeform: Shape 49">
              <a:extLst>
                <a:ext uri="{FF2B5EF4-FFF2-40B4-BE49-F238E27FC236}">
                  <a16:creationId xmlns:a16="http://schemas.microsoft.com/office/drawing/2014/main" id="{0E6AF211-A191-42BA-BFAA-1E4AFAA10AFF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6" name="Freeform: Shape 50">
              <a:extLst>
                <a:ext uri="{FF2B5EF4-FFF2-40B4-BE49-F238E27FC236}">
                  <a16:creationId xmlns:a16="http://schemas.microsoft.com/office/drawing/2014/main" id="{49CC94E7-B6BA-47E8-BB5D-8A7F76ABCFAA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7" name="Freeform: Shape 51">
              <a:extLst>
                <a:ext uri="{FF2B5EF4-FFF2-40B4-BE49-F238E27FC236}">
                  <a16:creationId xmlns:a16="http://schemas.microsoft.com/office/drawing/2014/main" id="{7B9CC465-59FB-44E5-903B-9AB52FCDF6BC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8" name="Freeform: Shape 52">
              <a:extLst>
                <a:ext uri="{FF2B5EF4-FFF2-40B4-BE49-F238E27FC236}">
                  <a16:creationId xmlns:a16="http://schemas.microsoft.com/office/drawing/2014/main" id="{A9C71675-BE4D-47F0-A5D1-0D2337D0E490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9" name="Freeform: Shape 53">
              <a:extLst>
                <a:ext uri="{FF2B5EF4-FFF2-40B4-BE49-F238E27FC236}">
                  <a16:creationId xmlns:a16="http://schemas.microsoft.com/office/drawing/2014/main" id="{64DBD439-0C2E-4A5D-8A86-861BC78554AB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0" name="Freeform: Shape 54">
              <a:extLst>
                <a:ext uri="{FF2B5EF4-FFF2-40B4-BE49-F238E27FC236}">
                  <a16:creationId xmlns:a16="http://schemas.microsoft.com/office/drawing/2014/main" id="{0C9DF196-2403-4F54-892F-8D53C8466A9E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1" name="Freeform: Shape 55">
              <a:extLst>
                <a:ext uri="{FF2B5EF4-FFF2-40B4-BE49-F238E27FC236}">
                  <a16:creationId xmlns:a16="http://schemas.microsoft.com/office/drawing/2014/main" id="{2D895456-08AB-4AC0-8BEF-658771D01A7D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2" name="Freeform: Shape 56">
              <a:extLst>
                <a:ext uri="{FF2B5EF4-FFF2-40B4-BE49-F238E27FC236}">
                  <a16:creationId xmlns:a16="http://schemas.microsoft.com/office/drawing/2014/main" id="{9C8A627F-9B19-4280-BCF9-F73FE2154886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3" name="Freeform: Shape 57">
              <a:extLst>
                <a:ext uri="{FF2B5EF4-FFF2-40B4-BE49-F238E27FC236}">
                  <a16:creationId xmlns:a16="http://schemas.microsoft.com/office/drawing/2014/main" id="{285B4629-D42C-4516-A568-CB50AAFCC674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4" name="Freeform: Shape 58">
              <a:extLst>
                <a:ext uri="{FF2B5EF4-FFF2-40B4-BE49-F238E27FC236}">
                  <a16:creationId xmlns:a16="http://schemas.microsoft.com/office/drawing/2014/main" id="{ECD94C17-4206-4FA5-99BB-B865D0FE2E9A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5" name="Freeform: Shape 59">
              <a:extLst>
                <a:ext uri="{FF2B5EF4-FFF2-40B4-BE49-F238E27FC236}">
                  <a16:creationId xmlns:a16="http://schemas.microsoft.com/office/drawing/2014/main" id="{534A3235-8E47-433C-ABAF-858D80A4D9BC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6" name="Freeform: Shape 60">
              <a:extLst>
                <a:ext uri="{FF2B5EF4-FFF2-40B4-BE49-F238E27FC236}">
                  <a16:creationId xmlns:a16="http://schemas.microsoft.com/office/drawing/2014/main" id="{A0AF7C63-3592-4E8B-BD39-9B27F5DFEB55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7" name="Freeform: Shape 61">
              <a:extLst>
                <a:ext uri="{FF2B5EF4-FFF2-40B4-BE49-F238E27FC236}">
                  <a16:creationId xmlns:a16="http://schemas.microsoft.com/office/drawing/2014/main" id="{67A7E02D-D281-498B-B5B2-4791F685F9CF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8" name="Freeform: Shape 62">
              <a:extLst>
                <a:ext uri="{FF2B5EF4-FFF2-40B4-BE49-F238E27FC236}">
                  <a16:creationId xmlns:a16="http://schemas.microsoft.com/office/drawing/2014/main" id="{8A573DA3-F17F-4E2C-8928-493EE1DE8ECD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9" name="Freeform: Shape 63">
              <a:extLst>
                <a:ext uri="{FF2B5EF4-FFF2-40B4-BE49-F238E27FC236}">
                  <a16:creationId xmlns:a16="http://schemas.microsoft.com/office/drawing/2014/main" id="{5C5171EB-5F2F-4F4F-87EF-085B6399F70C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0" name="Freeform: Shape 64">
              <a:extLst>
                <a:ext uri="{FF2B5EF4-FFF2-40B4-BE49-F238E27FC236}">
                  <a16:creationId xmlns:a16="http://schemas.microsoft.com/office/drawing/2014/main" id="{DDFD55AB-4DF2-4839-AD0C-A0B58A437B8F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1" name="Freeform: Shape 65">
              <a:extLst>
                <a:ext uri="{FF2B5EF4-FFF2-40B4-BE49-F238E27FC236}">
                  <a16:creationId xmlns:a16="http://schemas.microsoft.com/office/drawing/2014/main" id="{B5E3E795-B296-463E-BE18-9C670D269172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2" name="Freeform: Shape 66">
              <a:extLst>
                <a:ext uri="{FF2B5EF4-FFF2-40B4-BE49-F238E27FC236}">
                  <a16:creationId xmlns:a16="http://schemas.microsoft.com/office/drawing/2014/main" id="{E0099E71-028A-4EE0-A69D-C4B2976248B4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3" name="Freeform: Shape 67">
              <a:extLst>
                <a:ext uri="{FF2B5EF4-FFF2-40B4-BE49-F238E27FC236}">
                  <a16:creationId xmlns:a16="http://schemas.microsoft.com/office/drawing/2014/main" id="{97E74D2D-0064-41F5-B183-3E625C232052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4" name="Freeform: Shape 68">
              <a:extLst>
                <a:ext uri="{FF2B5EF4-FFF2-40B4-BE49-F238E27FC236}">
                  <a16:creationId xmlns:a16="http://schemas.microsoft.com/office/drawing/2014/main" id="{961B3835-B688-42BB-B5CE-57420EE73C89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5" name="Freeform: Shape 69">
              <a:extLst>
                <a:ext uri="{FF2B5EF4-FFF2-40B4-BE49-F238E27FC236}">
                  <a16:creationId xmlns:a16="http://schemas.microsoft.com/office/drawing/2014/main" id="{6BB2CE7F-089A-46B4-8782-926416C8DF4F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6" name="Freeform: Shape 70">
              <a:extLst>
                <a:ext uri="{FF2B5EF4-FFF2-40B4-BE49-F238E27FC236}">
                  <a16:creationId xmlns:a16="http://schemas.microsoft.com/office/drawing/2014/main" id="{E3F6D976-2E5E-452F-ACB3-D4068E70E376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7" name="Freeform: Shape 71">
              <a:extLst>
                <a:ext uri="{FF2B5EF4-FFF2-40B4-BE49-F238E27FC236}">
                  <a16:creationId xmlns:a16="http://schemas.microsoft.com/office/drawing/2014/main" id="{63E569FA-9FFC-4A15-A6F9-9FE5568877C4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8" name="Freeform: Shape 72">
              <a:extLst>
                <a:ext uri="{FF2B5EF4-FFF2-40B4-BE49-F238E27FC236}">
                  <a16:creationId xmlns:a16="http://schemas.microsoft.com/office/drawing/2014/main" id="{C279438D-E4EB-4C5F-8997-2941D52772DD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9" name="Freeform: Shape 73">
              <a:extLst>
                <a:ext uri="{FF2B5EF4-FFF2-40B4-BE49-F238E27FC236}">
                  <a16:creationId xmlns:a16="http://schemas.microsoft.com/office/drawing/2014/main" id="{A2B4E438-CAC8-4B77-A202-6C41F12393BF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0" name="Freeform: Shape 74">
              <a:extLst>
                <a:ext uri="{FF2B5EF4-FFF2-40B4-BE49-F238E27FC236}">
                  <a16:creationId xmlns:a16="http://schemas.microsoft.com/office/drawing/2014/main" id="{87198FF9-1B68-441D-BCE9-5FC83D16C137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1" name="Freeform: Shape 75">
              <a:extLst>
                <a:ext uri="{FF2B5EF4-FFF2-40B4-BE49-F238E27FC236}">
                  <a16:creationId xmlns:a16="http://schemas.microsoft.com/office/drawing/2014/main" id="{2DC56CA6-0DD1-455D-9C34-DF4B73115B7A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2" name="Freeform: Shape 76">
              <a:extLst>
                <a:ext uri="{FF2B5EF4-FFF2-40B4-BE49-F238E27FC236}">
                  <a16:creationId xmlns:a16="http://schemas.microsoft.com/office/drawing/2014/main" id="{D6CEF8F1-9E71-4CB5-90CA-F308291F615C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3" name="Freeform: Shape 77">
              <a:extLst>
                <a:ext uri="{FF2B5EF4-FFF2-40B4-BE49-F238E27FC236}">
                  <a16:creationId xmlns:a16="http://schemas.microsoft.com/office/drawing/2014/main" id="{62CD259D-DB28-4B10-B78E-5FEEBAEAEC47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4" name="Freeform: Shape 78">
              <a:extLst>
                <a:ext uri="{FF2B5EF4-FFF2-40B4-BE49-F238E27FC236}">
                  <a16:creationId xmlns:a16="http://schemas.microsoft.com/office/drawing/2014/main" id="{B791510D-97E6-4B74-906D-587A8B84B604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5" name="Freeform: Shape 79">
              <a:extLst>
                <a:ext uri="{FF2B5EF4-FFF2-40B4-BE49-F238E27FC236}">
                  <a16:creationId xmlns:a16="http://schemas.microsoft.com/office/drawing/2014/main" id="{3FA38C63-70CB-454E-86DB-71204CC79503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6" name="Freeform: Shape 80">
              <a:extLst>
                <a:ext uri="{FF2B5EF4-FFF2-40B4-BE49-F238E27FC236}">
                  <a16:creationId xmlns:a16="http://schemas.microsoft.com/office/drawing/2014/main" id="{D3C3135A-7AD5-4C46-9A06-22AFD7D297F8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7" name="Freeform: Shape 81">
              <a:extLst>
                <a:ext uri="{FF2B5EF4-FFF2-40B4-BE49-F238E27FC236}">
                  <a16:creationId xmlns:a16="http://schemas.microsoft.com/office/drawing/2014/main" id="{64E234D0-9385-4CBD-8939-16D601E93034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8" name="Freeform: Shape 82">
              <a:extLst>
                <a:ext uri="{FF2B5EF4-FFF2-40B4-BE49-F238E27FC236}">
                  <a16:creationId xmlns:a16="http://schemas.microsoft.com/office/drawing/2014/main" id="{C8743365-7F50-4236-9986-DC25F3F85FD0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9" name="Freeform: Shape 83">
              <a:extLst>
                <a:ext uri="{FF2B5EF4-FFF2-40B4-BE49-F238E27FC236}">
                  <a16:creationId xmlns:a16="http://schemas.microsoft.com/office/drawing/2014/main" id="{630EB4FC-8BAD-40B2-BBF5-106155078034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C34EBA23-EC0B-43BD-A8D2-91151D240E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Business Purpose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23C03C9-6D04-4535-8DD6-831E401BBF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2" r="24042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E439A64-B56E-4159-AF66-15966A5FF08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" r="5187"/>
          <a:stretch>
            <a:fillRect/>
          </a:stretch>
        </p:blipFill>
        <p:spPr/>
      </p:pic>
      <p:sp>
        <p:nvSpPr>
          <p:cNvPr id="99" name="Oval 98">
            <a:extLst>
              <a:ext uri="{FF2B5EF4-FFF2-40B4-BE49-F238E27FC236}">
                <a16:creationId xmlns:a16="http://schemas.microsoft.com/office/drawing/2014/main" id="{C96C8B31-59D4-4B8B-A313-1A3E057AF7E7}"/>
              </a:ext>
            </a:extLst>
          </p:cNvPr>
          <p:cNvSpPr/>
          <p:nvPr/>
        </p:nvSpPr>
        <p:spPr>
          <a:xfrm>
            <a:off x="2358997" y="1983997"/>
            <a:ext cx="529046" cy="52904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18E7914-DF26-4160-A3AD-01E612EEE778}"/>
              </a:ext>
            </a:extLst>
          </p:cNvPr>
          <p:cNvSpPr txBox="1"/>
          <p:nvPr/>
        </p:nvSpPr>
        <p:spPr>
          <a:xfrm>
            <a:off x="3173329" y="2250133"/>
            <a:ext cx="2499217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design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1CEFAFD-9E1E-4C34-8C08-A5019748997C}"/>
              </a:ext>
            </a:extLst>
          </p:cNvPr>
          <p:cNvSpPr txBox="1"/>
          <p:nvPr/>
        </p:nvSpPr>
        <p:spPr>
          <a:xfrm>
            <a:off x="3173329" y="1994244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Plant and decoration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7BF9E5A-B881-47D7-B808-B6307EADAFC6}"/>
              </a:ext>
            </a:extLst>
          </p:cNvPr>
          <p:cNvSpPr/>
          <p:nvPr/>
        </p:nvSpPr>
        <p:spPr>
          <a:xfrm>
            <a:off x="2358997" y="3031052"/>
            <a:ext cx="529046" cy="5290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AC819DA-69F1-4BA9-8AE1-85140FF76D33}"/>
              </a:ext>
            </a:extLst>
          </p:cNvPr>
          <p:cNvSpPr txBox="1"/>
          <p:nvPr/>
        </p:nvSpPr>
        <p:spPr>
          <a:xfrm>
            <a:off x="3173329" y="3297187"/>
            <a:ext cx="2499217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professional team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4C9AA3A-A63A-4A12-95F1-CB258184E53E}"/>
              </a:ext>
            </a:extLst>
          </p:cNvPr>
          <p:cNvSpPr txBox="1"/>
          <p:nvPr/>
        </p:nvSpPr>
        <p:spPr>
          <a:xfrm>
            <a:off x="3173329" y="3041298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Fresh and green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AC15A31-1D76-4C01-99EA-5FCF267D87F5}"/>
              </a:ext>
            </a:extLst>
          </p:cNvPr>
          <p:cNvGrpSpPr/>
          <p:nvPr/>
        </p:nvGrpSpPr>
        <p:grpSpPr>
          <a:xfrm>
            <a:off x="2486608" y="2124476"/>
            <a:ext cx="273824" cy="275520"/>
            <a:chOff x="9098860" y="1634930"/>
            <a:chExt cx="983749" cy="989846"/>
          </a:xfrm>
          <a:solidFill>
            <a:schemeClr val="bg2"/>
          </a:solidFill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12592A4-71DC-4500-8464-7433C83C451B}"/>
                </a:ext>
              </a:extLst>
            </p:cNvPr>
            <p:cNvSpPr/>
            <p:nvPr/>
          </p:nvSpPr>
          <p:spPr>
            <a:xfrm>
              <a:off x="9321055" y="1634930"/>
              <a:ext cx="573213" cy="989846"/>
            </a:xfrm>
            <a:custGeom>
              <a:avLst/>
              <a:gdLst>
                <a:gd name="connsiteX0" fmla="*/ 573213 w 573213"/>
                <a:gd name="connsiteY0" fmla="*/ 496124 h 989846"/>
                <a:gd name="connsiteX1" fmla="*/ 528475 w 573213"/>
                <a:gd name="connsiteY1" fmla="*/ 451385 h 989846"/>
                <a:gd name="connsiteX2" fmla="*/ 265236 w 573213"/>
                <a:gd name="connsiteY2" fmla="*/ 451385 h 989846"/>
                <a:gd name="connsiteX3" fmla="*/ 301586 w 573213"/>
                <a:gd name="connsiteY3" fmla="*/ 376688 h 989846"/>
                <a:gd name="connsiteX4" fmla="*/ 281214 w 573213"/>
                <a:gd name="connsiteY4" fmla="*/ 307982 h 989846"/>
                <a:gd name="connsiteX5" fmla="*/ 280814 w 573213"/>
                <a:gd name="connsiteY5" fmla="*/ 224097 h 989846"/>
                <a:gd name="connsiteX6" fmla="*/ 297991 w 573213"/>
                <a:gd name="connsiteY6" fmla="*/ 195736 h 989846"/>
                <a:gd name="connsiteX7" fmla="*/ 309575 w 573213"/>
                <a:gd name="connsiteY7" fmla="*/ 196935 h 989846"/>
                <a:gd name="connsiteX8" fmla="*/ 415829 w 573213"/>
                <a:gd name="connsiteY8" fmla="*/ 169372 h 989846"/>
                <a:gd name="connsiteX9" fmla="*/ 471752 w 573213"/>
                <a:gd name="connsiteY9" fmla="*/ 107058 h 989846"/>
                <a:gd name="connsiteX10" fmla="*/ 452978 w 573213"/>
                <a:gd name="connsiteY10" fmla="*/ 29165 h 989846"/>
                <a:gd name="connsiteX11" fmla="*/ 449383 w 573213"/>
                <a:gd name="connsiteY11" fmla="*/ 25170 h 989846"/>
                <a:gd name="connsiteX12" fmla="*/ 445389 w 573213"/>
                <a:gd name="connsiteY12" fmla="*/ 21575 h 989846"/>
                <a:gd name="connsiteX13" fmla="*/ 367495 w 573213"/>
                <a:gd name="connsiteY13" fmla="*/ 2801 h 989846"/>
                <a:gd name="connsiteX14" fmla="*/ 304782 w 573213"/>
                <a:gd name="connsiteY14" fmla="*/ 58724 h 989846"/>
                <a:gd name="connsiteX15" fmla="*/ 277219 w 573213"/>
                <a:gd name="connsiteY15" fmla="*/ 167375 h 989846"/>
                <a:gd name="connsiteX16" fmla="*/ 276421 w 573213"/>
                <a:gd name="connsiteY16" fmla="*/ 171370 h 989846"/>
                <a:gd name="connsiteX17" fmla="*/ 256847 w 573213"/>
                <a:gd name="connsiteY17" fmla="*/ 211315 h 989846"/>
                <a:gd name="connsiteX18" fmla="*/ 239671 w 573213"/>
                <a:gd name="connsiteY18" fmla="*/ 157389 h 989846"/>
                <a:gd name="connsiteX19" fmla="*/ 187742 w 573213"/>
                <a:gd name="connsiteY19" fmla="*/ 111053 h 989846"/>
                <a:gd name="connsiteX20" fmla="*/ 122632 w 573213"/>
                <a:gd name="connsiteY20" fmla="*/ 126631 h 989846"/>
                <a:gd name="connsiteX21" fmla="*/ 119436 w 573213"/>
                <a:gd name="connsiteY21" fmla="*/ 129427 h 989846"/>
                <a:gd name="connsiteX22" fmla="*/ 119436 w 573213"/>
                <a:gd name="connsiteY22" fmla="*/ 129427 h 989846"/>
                <a:gd name="connsiteX23" fmla="*/ 116640 w 573213"/>
                <a:gd name="connsiteY23" fmla="*/ 132623 h 989846"/>
                <a:gd name="connsiteX24" fmla="*/ 101061 w 573213"/>
                <a:gd name="connsiteY24" fmla="*/ 197334 h 989846"/>
                <a:gd name="connsiteX25" fmla="*/ 147398 w 573213"/>
                <a:gd name="connsiteY25" fmla="*/ 249263 h 989846"/>
                <a:gd name="connsiteX26" fmla="*/ 233679 w 573213"/>
                <a:gd name="connsiteY26" fmla="*/ 271632 h 989846"/>
                <a:gd name="connsiteX27" fmla="*/ 237674 w 573213"/>
                <a:gd name="connsiteY27" fmla="*/ 271632 h 989846"/>
                <a:gd name="connsiteX28" fmla="*/ 243665 w 573213"/>
                <a:gd name="connsiteY28" fmla="*/ 294401 h 989846"/>
                <a:gd name="connsiteX29" fmla="*/ 271228 w 573213"/>
                <a:gd name="connsiteY29" fmla="*/ 385076 h 989846"/>
                <a:gd name="connsiteX30" fmla="*/ 238872 w 573213"/>
                <a:gd name="connsiteY30" fmla="*/ 451785 h 989846"/>
                <a:gd name="connsiteX31" fmla="*/ 44739 w 573213"/>
                <a:gd name="connsiteY31" fmla="*/ 451785 h 989846"/>
                <a:gd name="connsiteX32" fmla="*/ 0 w 573213"/>
                <a:gd name="connsiteY32" fmla="*/ 496523 h 989846"/>
                <a:gd name="connsiteX33" fmla="*/ 0 w 573213"/>
                <a:gd name="connsiteY33" fmla="*/ 525683 h 989846"/>
                <a:gd name="connsiteX34" fmla="*/ 44339 w 573213"/>
                <a:gd name="connsiteY34" fmla="*/ 570422 h 989846"/>
                <a:gd name="connsiteX35" fmla="*/ 44339 w 573213"/>
                <a:gd name="connsiteY35" fmla="*/ 905961 h 989846"/>
                <a:gd name="connsiteX36" fmla="*/ 128224 w 573213"/>
                <a:gd name="connsiteY36" fmla="*/ 989846 h 989846"/>
                <a:gd name="connsiteX37" fmla="*/ 442592 w 573213"/>
                <a:gd name="connsiteY37" fmla="*/ 989846 h 989846"/>
                <a:gd name="connsiteX38" fmla="*/ 526477 w 573213"/>
                <a:gd name="connsiteY38" fmla="*/ 905961 h 989846"/>
                <a:gd name="connsiteX39" fmla="*/ 526477 w 573213"/>
                <a:gd name="connsiteY39" fmla="*/ 570821 h 989846"/>
                <a:gd name="connsiteX40" fmla="*/ 528475 w 573213"/>
                <a:gd name="connsiteY40" fmla="*/ 570821 h 989846"/>
                <a:gd name="connsiteX41" fmla="*/ 573213 w 573213"/>
                <a:gd name="connsiteY41" fmla="*/ 526083 h 989846"/>
                <a:gd name="connsiteX42" fmla="*/ 573213 w 573213"/>
                <a:gd name="connsiteY42" fmla="*/ 496124 h 989846"/>
                <a:gd name="connsiteX43" fmla="*/ 329548 w 573213"/>
                <a:gd name="connsiteY43" fmla="*/ 67512 h 989846"/>
                <a:gd name="connsiteX44" fmla="*/ 373887 w 573213"/>
                <a:gd name="connsiteY44" fmla="*/ 27967 h 989846"/>
                <a:gd name="connsiteX45" fmla="*/ 427813 w 573213"/>
                <a:gd name="connsiteY45" fmla="*/ 41148 h 989846"/>
                <a:gd name="connsiteX46" fmla="*/ 430609 w 573213"/>
                <a:gd name="connsiteY46" fmla="*/ 43945 h 989846"/>
                <a:gd name="connsiteX47" fmla="*/ 430609 w 573213"/>
                <a:gd name="connsiteY47" fmla="*/ 43945 h 989846"/>
                <a:gd name="connsiteX48" fmla="*/ 433405 w 573213"/>
                <a:gd name="connsiteY48" fmla="*/ 46741 h 989846"/>
                <a:gd name="connsiteX49" fmla="*/ 446587 w 573213"/>
                <a:gd name="connsiteY49" fmla="*/ 101066 h 989846"/>
                <a:gd name="connsiteX50" fmla="*/ 407041 w 573213"/>
                <a:gd name="connsiteY50" fmla="*/ 145405 h 989846"/>
                <a:gd name="connsiteX51" fmla="*/ 305181 w 573213"/>
                <a:gd name="connsiteY51" fmla="*/ 170571 h 989846"/>
                <a:gd name="connsiteX52" fmla="*/ 304782 w 573213"/>
                <a:gd name="connsiteY52" fmla="*/ 170171 h 989846"/>
                <a:gd name="connsiteX53" fmla="*/ 329548 w 573213"/>
                <a:gd name="connsiteY53" fmla="*/ 67512 h 989846"/>
                <a:gd name="connsiteX54" fmla="*/ 235277 w 573213"/>
                <a:gd name="connsiteY54" fmla="*/ 245268 h 989846"/>
                <a:gd name="connsiteX55" fmla="*/ 156186 w 573213"/>
                <a:gd name="connsiteY55" fmla="*/ 224896 h 989846"/>
                <a:gd name="connsiteX56" fmla="*/ 126626 w 573213"/>
                <a:gd name="connsiteY56" fmla="*/ 191342 h 989846"/>
                <a:gd name="connsiteX57" fmla="*/ 136612 w 573213"/>
                <a:gd name="connsiteY57" fmla="*/ 150199 h 989846"/>
                <a:gd name="connsiteX58" fmla="*/ 138210 w 573213"/>
                <a:gd name="connsiteY58" fmla="*/ 148202 h 989846"/>
                <a:gd name="connsiteX59" fmla="*/ 140208 w 573213"/>
                <a:gd name="connsiteY59" fmla="*/ 146204 h 989846"/>
                <a:gd name="connsiteX60" fmla="*/ 181351 w 573213"/>
                <a:gd name="connsiteY60" fmla="*/ 136218 h 989846"/>
                <a:gd name="connsiteX61" fmla="*/ 214905 w 573213"/>
                <a:gd name="connsiteY61" fmla="*/ 166177 h 989846"/>
                <a:gd name="connsiteX62" fmla="*/ 235277 w 573213"/>
                <a:gd name="connsiteY62" fmla="*/ 245268 h 989846"/>
                <a:gd name="connsiteX63" fmla="*/ 500113 w 573213"/>
                <a:gd name="connsiteY63" fmla="*/ 905162 h 989846"/>
                <a:gd name="connsiteX64" fmla="*/ 442592 w 573213"/>
                <a:gd name="connsiteY64" fmla="*/ 962684 h 989846"/>
                <a:gd name="connsiteX65" fmla="*/ 128224 w 573213"/>
                <a:gd name="connsiteY65" fmla="*/ 962684 h 989846"/>
                <a:gd name="connsiteX66" fmla="*/ 70703 w 573213"/>
                <a:gd name="connsiteY66" fmla="*/ 905162 h 989846"/>
                <a:gd name="connsiteX67" fmla="*/ 70703 w 573213"/>
                <a:gd name="connsiteY67" fmla="*/ 570023 h 989846"/>
                <a:gd name="connsiteX68" fmla="*/ 500113 w 573213"/>
                <a:gd name="connsiteY68" fmla="*/ 570023 h 989846"/>
                <a:gd name="connsiteX69" fmla="*/ 500113 w 573213"/>
                <a:gd name="connsiteY69" fmla="*/ 905162 h 989846"/>
                <a:gd name="connsiteX70" fmla="*/ 546849 w 573213"/>
                <a:gd name="connsiteY70" fmla="*/ 524884 h 989846"/>
                <a:gd name="connsiteX71" fmla="*/ 528475 w 573213"/>
                <a:gd name="connsiteY71" fmla="*/ 543259 h 989846"/>
                <a:gd name="connsiteX72" fmla="*/ 526477 w 573213"/>
                <a:gd name="connsiteY72" fmla="*/ 543259 h 989846"/>
                <a:gd name="connsiteX73" fmla="*/ 44739 w 573213"/>
                <a:gd name="connsiteY73" fmla="*/ 543259 h 989846"/>
                <a:gd name="connsiteX74" fmla="*/ 26364 w 573213"/>
                <a:gd name="connsiteY74" fmla="*/ 524884 h 989846"/>
                <a:gd name="connsiteX75" fmla="*/ 26364 w 573213"/>
                <a:gd name="connsiteY75" fmla="*/ 495724 h 989846"/>
                <a:gd name="connsiteX76" fmla="*/ 44739 w 573213"/>
                <a:gd name="connsiteY76" fmla="*/ 477350 h 989846"/>
                <a:gd name="connsiteX77" fmla="*/ 528475 w 573213"/>
                <a:gd name="connsiteY77" fmla="*/ 477350 h 989846"/>
                <a:gd name="connsiteX78" fmla="*/ 546849 w 573213"/>
                <a:gd name="connsiteY78" fmla="*/ 495724 h 989846"/>
                <a:gd name="connsiteX79" fmla="*/ 546849 w 573213"/>
                <a:gd name="connsiteY79" fmla="*/ 524884 h 98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73213" h="989846">
                  <a:moveTo>
                    <a:pt x="573213" y="496124"/>
                  </a:moveTo>
                  <a:cubicBezTo>
                    <a:pt x="573213" y="471358"/>
                    <a:pt x="553240" y="451385"/>
                    <a:pt x="528475" y="451385"/>
                  </a:cubicBezTo>
                  <a:lnTo>
                    <a:pt x="265236" y="451385"/>
                  </a:lnTo>
                  <a:cubicBezTo>
                    <a:pt x="272825" y="425022"/>
                    <a:pt x="296393" y="404250"/>
                    <a:pt x="301586" y="376688"/>
                  </a:cubicBezTo>
                  <a:cubicBezTo>
                    <a:pt x="305980" y="351123"/>
                    <a:pt x="293597" y="329153"/>
                    <a:pt x="281214" y="307982"/>
                  </a:cubicBezTo>
                  <a:cubicBezTo>
                    <a:pt x="262440" y="276426"/>
                    <a:pt x="257646" y="253257"/>
                    <a:pt x="280814" y="224097"/>
                  </a:cubicBezTo>
                  <a:cubicBezTo>
                    <a:pt x="288404" y="214511"/>
                    <a:pt x="293996" y="205723"/>
                    <a:pt x="297991" y="195736"/>
                  </a:cubicBezTo>
                  <a:cubicBezTo>
                    <a:pt x="301187" y="196535"/>
                    <a:pt x="304782" y="196935"/>
                    <a:pt x="309575" y="196935"/>
                  </a:cubicBezTo>
                  <a:cubicBezTo>
                    <a:pt x="326751" y="196935"/>
                    <a:pt x="357909" y="190943"/>
                    <a:pt x="415829" y="169372"/>
                  </a:cubicBezTo>
                  <a:cubicBezTo>
                    <a:pt x="443791" y="158987"/>
                    <a:pt x="464562" y="135819"/>
                    <a:pt x="471752" y="107058"/>
                  </a:cubicBezTo>
                  <a:cubicBezTo>
                    <a:pt x="478942" y="78697"/>
                    <a:pt x="471752" y="50336"/>
                    <a:pt x="452978" y="29165"/>
                  </a:cubicBezTo>
                  <a:cubicBezTo>
                    <a:pt x="451780" y="27967"/>
                    <a:pt x="450581" y="26369"/>
                    <a:pt x="449383" y="25170"/>
                  </a:cubicBezTo>
                  <a:cubicBezTo>
                    <a:pt x="448185" y="23972"/>
                    <a:pt x="446587" y="22774"/>
                    <a:pt x="445389" y="21575"/>
                  </a:cubicBezTo>
                  <a:cubicBezTo>
                    <a:pt x="423818" y="2402"/>
                    <a:pt x="395457" y="-4389"/>
                    <a:pt x="367495" y="2801"/>
                  </a:cubicBezTo>
                  <a:cubicBezTo>
                    <a:pt x="338735" y="9991"/>
                    <a:pt x="315167" y="30763"/>
                    <a:pt x="304782" y="58724"/>
                  </a:cubicBezTo>
                  <a:cubicBezTo>
                    <a:pt x="282013" y="119441"/>
                    <a:pt x="276421" y="150598"/>
                    <a:pt x="277219" y="167375"/>
                  </a:cubicBezTo>
                  <a:cubicBezTo>
                    <a:pt x="276820" y="168574"/>
                    <a:pt x="276421" y="169772"/>
                    <a:pt x="276421" y="171370"/>
                  </a:cubicBezTo>
                  <a:cubicBezTo>
                    <a:pt x="275622" y="189345"/>
                    <a:pt x="266035" y="199731"/>
                    <a:pt x="256847" y="211315"/>
                  </a:cubicBezTo>
                  <a:cubicBezTo>
                    <a:pt x="253252" y="197734"/>
                    <a:pt x="248059" y="179758"/>
                    <a:pt x="239671" y="157389"/>
                  </a:cubicBezTo>
                  <a:cubicBezTo>
                    <a:pt x="231283" y="134221"/>
                    <a:pt x="211709" y="117044"/>
                    <a:pt x="187742" y="111053"/>
                  </a:cubicBezTo>
                  <a:cubicBezTo>
                    <a:pt x="164175" y="105061"/>
                    <a:pt x="140607" y="111053"/>
                    <a:pt x="122632" y="126631"/>
                  </a:cubicBezTo>
                  <a:cubicBezTo>
                    <a:pt x="121833" y="127430"/>
                    <a:pt x="120634" y="128229"/>
                    <a:pt x="119436" y="129427"/>
                  </a:cubicBezTo>
                  <a:lnTo>
                    <a:pt x="119436" y="129427"/>
                  </a:lnTo>
                  <a:cubicBezTo>
                    <a:pt x="118637" y="130626"/>
                    <a:pt x="117439" y="131425"/>
                    <a:pt x="116640" y="132623"/>
                  </a:cubicBezTo>
                  <a:cubicBezTo>
                    <a:pt x="100662" y="150598"/>
                    <a:pt x="95069" y="174166"/>
                    <a:pt x="101061" y="197334"/>
                  </a:cubicBezTo>
                  <a:cubicBezTo>
                    <a:pt x="107053" y="221301"/>
                    <a:pt x="124229" y="240874"/>
                    <a:pt x="147398" y="249263"/>
                  </a:cubicBezTo>
                  <a:cubicBezTo>
                    <a:pt x="193734" y="266439"/>
                    <a:pt x="219299" y="271632"/>
                    <a:pt x="233679" y="271632"/>
                  </a:cubicBezTo>
                  <a:cubicBezTo>
                    <a:pt x="235277" y="271632"/>
                    <a:pt x="236475" y="271632"/>
                    <a:pt x="237674" y="271632"/>
                  </a:cubicBezTo>
                  <a:cubicBezTo>
                    <a:pt x="238473" y="279222"/>
                    <a:pt x="240470" y="287211"/>
                    <a:pt x="243665" y="294401"/>
                  </a:cubicBezTo>
                  <a:cubicBezTo>
                    <a:pt x="256847" y="325159"/>
                    <a:pt x="285208" y="349525"/>
                    <a:pt x="271228" y="385076"/>
                  </a:cubicBezTo>
                  <a:cubicBezTo>
                    <a:pt x="261641" y="409043"/>
                    <a:pt x="244864" y="427019"/>
                    <a:pt x="238872" y="451785"/>
                  </a:cubicBezTo>
                  <a:lnTo>
                    <a:pt x="44739" y="451785"/>
                  </a:lnTo>
                  <a:cubicBezTo>
                    <a:pt x="19973" y="451785"/>
                    <a:pt x="0" y="471757"/>
                    <a:pt x="0" y="496523"/>
                  </a:cubicBezTo>
                  <a:lnTo>
                    <a:pt x="0" y="525683"/>
                  </a:lnTo>
                  <a:cubicBezTo>
                    <a:pt x="0" y="550050"/>
                    <a:pt x="19973" y="570023"/>
                    <a:pt x="44339" y="570422"/>
                  </a:cubicBezTo>
                  <a:lnTo>
                    <a:pt x="44339" y="905961"/>
                  </a:lnTo>
                  <a:cubicBezTo>
                    <a:pt x="44339" y="952298"/>
                    <a:pt x="81888" y="989846"/>
                    <a:pt x="128224" y="989846"/>
                  </a:cubicBezTo>
                  <a:lnTo>
                    <a:pt x="442592" y="989846"/>
                  </a:lnTo>
                  <a:cubicBezTo>
                    <a:pt x="488929" y="989846"/>
                    <a:pt x="526477" y="952298"/>
                    <a:pt x="526477" y="905961"/>
                  </a:cubicBezTo>
                  <a:lnTo>
                    <a:pt x="526477" y="570821"/>
                  </a:lnTo>
                  <a:lnTo>
                    <a:pt x="528475" y="570821"/>
                  </a:lnTo>
                  <a:cubicBezTo>
                    <a:pt x="553240" y="570821"/>
                    <a:pt x="573213" y="550849"/>
                    <a:pt x="573213" y="526083"/>
                  </a:cubicBezTo>
                  <a:lnTo>
                    <a:pt x="573213" y="496124"/>
                  </a:lnTo>
                  <a:close/>
                  <a:moveTo>
                    <a:pt x="329548" y="67512"/>
                  </a:moveTo>
                  <a:cubicBezTo>
                    <a:pt x="336738" y="47939"/>
                    <a:pt x="353115" y="33159"/>
                    <a:pt x="373887" y="27967"/>
                  </a:cubicBezTo>
                  <a:cubicBezTo>
                    <a:pt x="393460" y="23173"/>
                    <a:pt x="413033" y="27967"/>
                    <a:pt x="427813" y="41148"/>
                  </a:cubicBezTo>
                  <a:cubicBezTo>
                    <a:pt x="428612" y="41947"/>
                    <a:pt x="429810" y="42746"/>
                    <a:pt x="430609" y="43945"/>
                  </a:cubicBezTo>
                  <a:lnTo>
                    <a:pt x="430609" y="43945"/>
                  </a:lnTo>
                  <a:cubicBezTo>
                    <a:pt x="431408" y="44744"/>
                    <a:pt x="432207" y="45942"/>
                    <a:pt x="433405" y="46741"/>
                  </a:cubicBezTo>
                  <a:cubicBezTo>
                    <a:pt x="446587" y="61521"/>
                    <a:pt x="451380" y="81094"/>
                    <a:pt x="446587" y="101066"/>
                  </a:cubicBezTo>
                  <a:cubicBezTo>
                    <a:pt x="441394" y="121438"/>
                    <a:pt x="426614" y="137816"/>
                    <a:pt x="407041" y="145405"/>
                  </a:cubicBezTo>
                  <a:cubicBezTo>
                    <a:pt x="339534" y="170171"/>
                    <a:pt x="311173" y="172968"/>
                    <a:pt x="305181" y="170571"/>
                  </a:cubicBezTo>
                  <a:lnTo>
                    <a:pt x="304782" y="170171"/>
                  </a:lnTo>
                  <a:cubicBezTo>
                    <a:pt x="301985" y="163381"/>
                    <a:pt x="304382" y="134620"/>
                    <a:pt x="329548" y="67512"/>
                  </a:cubicBezTo>
                  <a:close/>
                  <a:moveTo>
                    <a:pt x="235277" y="245268"/>
                  </a:moveTo>
                  <a:cubicBezTo>
                    <a:pt x="230883" y="245668"/>
                    <a:pt x="212908" y="245668"/>
                    <a:pt x="156186" y="224896"/>
                  </a:cubicBezTo>
                  <a:cubicBezTo>
                    <a:pt x="141406" y="219304"/>
                    <a:pt x="130221" y="206521"/>
                    <a:pt x="126626" y="191342"/>
                  </a:cubicBezTo>
                  <a:cubicBezTo>
                    <a:pt x="123031" y="176563"/>
                    <a:pt x="126626" y="161383"/>
                    <a:pt x="136612" y="150199"/>
                  </a:cubicBezTo>
                  <a:cubicBezTo>
                    <a:pt x="137012" y="149400"/>
                    <a:pt x="137411" y="149000"/>
                    <a:pt x="138210" y="148202"/>
                  </a:cubicBezTo>
                  <a:cubicBezTo>
                    <a:pt x="139009" y="147403"/>
                    <a:pt x="139808" y="146604"/>
                    <a:pt x="140208" y="146204"/>
                  </a:cubicBezTo>
                  <a:cubicBezTo>
                    <a:pt x="151392" y="136218"/>
                    <a:pt x="166172" y="132623"/>
                    <a:pt x="181351" y="136218"/>
                  </a:cubicBezTo>
                  <a:cubicBezTo>
                    <a:pt x="196930" y="140213"/>
                    <a:pt x="209313" y="151397"/>
                    <a:pt x="214905" y="166177"/>
                  </a:cubicBezTo>
                  <a:cubicBezTo>
                    <a:pt x="233280" y="215309"/>
                    <a:pt x="236076" y="238478"/>
                    <a:pt x="235277" y="245268"/>
                  </a:cubicBezTo>
                  <a:close/>
                  <a:moveTo>
                    <a:pt x="500113" y="905162"/>
                  </a:moveTo>
                  <a:cubicBezTo>
                    <a:pt x="500113" y="937119"/>
                    <a:pt x="474149" y="962684"/>
                    <a:pt x="442592" y="962684"/>
                  </a:cubicBezTo>
                  <a:lnTo>
                    <a:pt x="128224" y="962684"/>
                  </a:lnTo>
                  <a:cubicBezTo>
                    <a:pt x="96268" y="962684"/>
                    <a:pt x="70703" y="936719"/>
                    <a:pt x="70703" y="905162"/>
                  </a:cubicBezTo>
                  <a:lnTo>
                    <a:pt x="70703" y="570023"/>
                  </a:lnTo>
                  <a:lnTo>
                    <a:pt x="500113" y="570023"/>
                  </a:lnTo>
                  <a:lnTo>
                    <a:pt x="500113" y="905162"/>
                  </a:lnTo>
                  <a:close/>
                  <a:moveTo>
                    <a:pt x="546849" y="524884"/>
                  </a:moveTo>
                  <a:cubicBezTo>
                    <a:pt x="546849" y="534871"/>
                    <a:pt x="538461" y="543259"/>
                    <a:pt x="528475" y="543259"/>
                  </a:cubicBezTo>
                  <a:lnTo>
                    <a:pt x="526477" y="543259"/>
                  </a:lnTo>
                  <a:lnTo>
                    <a:pt x="44739" y="543259"/>
                  </a:lnTo>
                  <a:cubicBezTo>
                    <a:pt x="34752" y="543259"/>
                    <a:pt x="26364" y="534871"/>
                    <a:pt x="26364" y="524884"/>
                  </a:cubicBezTo>
                  <a:lnTo>
                    <a:pt x="26364" y="495724"/>
                  </a:lnTo>
                  <a:cubicBezTo>
                    <a:pt x="26364" y="485738"/>
                    <a:pt x="34752" y="477350"/>
                    <a:pt x="44739" y="477350"/>
                  </a:cubicBezTo>
                  <a:lnTo>
                    <a:pt x="528475" y="477350"/>
                  </a:lnTo>
                  <a:cubicBezTo>
                    <a:pt x="538461" y="477350"/>
                    <a:pt x="546849" y="485738"/>
                    <a:pt x="546849" y="495724"/>
                  </a:cubicBezTo>
                  <a:lnTo>
                    <a:pt x="546849" y="524884"/>
                  </a:ln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6D9621FD-14EA-4FF1-BA2B-0253F244E1DF}"/>
                </a:ext>
              </a:extLst>
            </p:cNvPr>
            <p:cNvSpPr/>
            <p:nvPr/>
          </p:nvSpPr>
          <p:spPr>
            <a:xfrm>
              <a:off x="9898961" y="1834257"/>
              <a:ext cx="133467" cy="27167"/>
            </a:xfrm>
            <a:custGeom>
              <a:avLst/>
              <a:gdLst>
                <a:gd name="connsiteX0" fmla="*/ 120734 w 133467"/>
                <a:gd name="connsiteY0" fmla="*/ 4 h 27167"/>
                <a:gd name="connsiteX1" fmla="*/ 12882 w 133467"/>
                <a:gd name="connsiteY1" fmla="*/ 803 h 27167"/>
                <a:gd name="connsiteX2" fmla="*/ 12882 w 133467"/>
                <a:gd name="connsiteY2" fmla="*/ 27167 h 27167"/>
                <a:gd name="connsiteX3" fmla="*/ 120734 w 133467"/>
                <a:gd name="connsiteY3" fmla="*/ 26368 h 27167"/>
                <a:gd name="connsiteX4" fmla="*/ 120734 w 133467"/>
                <a:gd name="connsiteY4" fmla="*/ 4 h 2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467" h="27167">
                  <a:moveTo>
                    <a:pt x="120734" y="4"/>
                  </a:moveTo>
                  <a:cubicBezTo>
                    <a:pt x="84784" y="404"/>
                    <a:pt x="48833" y="803"/>
                    <a:pt x="12882" y="803"/>
                  </a:cubicBezTo>
                  <a:cubicBezTo>
                    <a:pt x="-4294" y="803"/>
                    <a:pt x="-4294" y="27167"/>
                    <a:pt x="12882" y="27167"/>
                  </a:cubicBezTo>
                  <a:cubicBezTo>
                    <a:pt x="48833" y="26768"/>
                    <a:pt x="84784" y="26368"/>
                    <a:pt x="120734" y="26368"/>
                  </a:cubicBezTo>
                  <a:cubicBezTo>
                    <a:pt x="137511" y="26368"/>
                    <a:pt x="137911" y="-395"/>
                    <a:pt x="120734" y="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45F5FB6-47B3-407E-89B1-4B5D06CFF680}"/>
                </a:ext>
              </a:extLst>
            </p:cNvPr>
            <p:cNvSpPr/>
            <p:nvPr/>
          </p:nvSpPr>
          <p:spPr>
            <a:xfrm>
              <a:off x="10057144" y="1834261"/>
              <a:ext cx="25465" cy="26363"/>
            </a:xfrm>
            <a:custGeom>
              <a:avLst/>
              <a:gdLst>
                <a:gd name="connsiteX0" fmla="*/ 12882 w 25465"/>
                <a:gd name="connsiteY0" fmla="*/ 0 h 26363"/>
                <a:gd name="connsiteX1" fmla="*/ 12882 w 25465"/>
                <a:gd name="connsiteY1" fmla="*/ 26364 h 26363"/>
                <a:gd name="connsiteX2" fmla="*/ 12882 w 25465"/>
                <a:gd name="connsiteY2" fmla="*/ 0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65" h="26363">
                  <a:moveTo>
                    <a:pt x="12882" y="0"/>
                  </a:moveTo>
                  <a:cubicBezTo>
                    <a:pt x="-4294" y="0"/>
                    <a:pt x="-4294" y="26364"/>
                    <a:pt x="12882" y="26364"/>
                  </a:cubicBezTo>
                  <a:cubicBezTo>
                    <a:pt x="29659" y="26364"/>
                    <a:pt x="29659" y="0"/>
                    <a:pt x="12882" y="0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978865E-5AF2-4EF6-BAB9-9E6157745CC7}"/>
                </a:ext>
              </a:extLst>
            </p:cNvPr>
            <p:cNvSpPr/>
            <p:nvPr/>
          </p:nvSpPr>
          <p:spPr>
            <a:xfrm>
              <a:off x="9885229" y="1921890"/>
              <a:ext cx="103559" cy="101961"/>
            </a:xfrm>
            <a:custGeom>
              <a:avLst/>
              <a:gdLst>
                <a:gd name="connsiteX0" fmla="*/ 3845 w 103559"/>
                <a:gd name="connsiteY0" fmla="*/ 22620 h 101961"/>
                <a:gd name="connsiteX1" fmla="*/ 80939 w 103559"/>
                <a:gd name="connsiteY1" fmla="*/ 98116 h 101961"/>
                <a:gd name="connsiteX2" fmla="*/ 99714 w 103559"/>
                <a:gd name="connsiteY2" fmla="*/ 79342 h 101961"/>
                <a:gd name="connsiteX3" fmla="*/ 22620 w 103559"/>
                <a:gd name="connsiteY3" fmla="*/ 3845 h 101961"/>
                <a:gd name="connsiteX4" fmla="*/ 3845 w 103559"/>
                <a:gd name="connsiteY4" fmla="*/ 22620 h 10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59" h="101961">
                  <a:moveTo>
                    <a:pt x="3845" y="22620"/>
                  </a:moveTo>
                  <a:cubicBezTo>
                    <a:pt x="29410" y="47785"/>
                    <a:pt x="55375" y="72950"/>
                    <a:pt x="80939" y="98116"/>
                  </a:cubicBezTo>
                  <a:cubicBezTo>
                    <a:pt x="92923" y="110099"/>
                    <a:pt x="111697" y="91325"/>
                    <a:pt x="99714" y="79342"/>
                  </a:cubicBezTo>
                  <a:cubicBezTo>
                    <a:pt x="74149" y="54176"/>
                    <a:pt x="48184" y="29011"/>
                    <a:pt x="22620" y="3845"/>
                  </a:cubicBezTo>
                  <a:cubicBezTo>
                    <a:pt x="10636" y="-8138"/>
                    <a:pt x="-8138" y="10636"/>
                    <a:pt x="3845" y="22620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C0B24BD-7522-4457-AD45-8271364992B5}"/>
                </a:ext>
              </a:extLst>
            </p:cNvPr>
            <p:cNvSpPr/>
            <p:nvPr/>
          </p:nvSpPr>
          <p:spPr>
            <a:xfrm>
              <a:off x="9998325" y="2033188"/>
              <a:ext cx="25465" cy="26363"/>
            </a:xfrm>
            <a:custGeom>
              <a:avLst/>
              <a:gdLst>
                <a:gd name="connsiteX0" fmla="*/ 12583 w 25465"/>
                <a:gd name="connsiteY0" fmla="*/ 26364 h 26363"/>
                <a:gd name="connsiteX1" fmla="*/ 12583 w 25465"/>
                <a:gd name="connsiteY1" fmla="*/ 0 h 26363"/>
                <a:gd name="connsiteX2" fmla="*/ 12583 w 25465"/>
                <a:gd name="connsiteY2" fmla="*/ 26364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65" h="26363">
                  <a:moveTo>
                    <a:pt x="12583" y="26364"/>
                  </a:moveTo>
                  <a:cubicBezTo>
                    <a:pt x="29759" y="26364"/>
                    <a:pt x="29759" y="0"/>
                    <a:pt x="12583" y="0"/>
                  </a:cubicBezTo>
                  <a:cubicBezTo>
                    <a:pt x="-4194" y="0"/>
                    <a:pt x="-4194" y="26364"/>
                    <a:pt x="12583" y="2636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D46A634-6E7A-43B7-B239-4DF449657AC6}"/>
                </a:ext>
              </a:extLst>
            </p:cNvPr>
            <p:cNvSpPr/>
            <p:nvPr/>
          </p:nvSpPr>
          <p:spPr>
            <a:xfrm>
              <a:off x="9886028" y="1671834"/>
              <a:ext cx="101961" cy="103559"/>
            </a:xfrm>
            <a:custGeom>
              <a:avLst/>
              <a:gdLst>
                <a:gd name="connsiteX0" fmla="*/ 22620 w 101961"/>
                <a:gd name="connsiteY0" fmla="*/ 99714 h 103559"/>
                <a:gd name="connsiteX1" fmla="*/ 98116 w 101961"/>
                <a:gd name="connsiteY1" fmla="*/ 22620 h 103559"/>
                <a:gd name="connsiteX2" fmla="*/ 79342 w 101961"/>
                <a:gd name="connsiteY2" fmla="*/ 3845 h 103559"/>
                <a:gd name="connsiteX3" fmla="*/ 3845 w 101961"/>
                <a:gd name="connsiteY3" fmla="*/ 80939 h 103559"/>
                <a:gd name="connsiteX4" fmla="*/ 22620 w 101961"/>
                <a:gd name="connsiteY4" fmla="*/ 99714 h 1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61" h="103559">
                  <a:moveTo>
                    <a:pt x="22620" y="99714"/>
                  </a:moveTo>
                  <a:cubicBezTo>
                    <a:pt x="47785" y="74149"/>
                    <a:pt x="72950" y="48184"/>
                    <a:pt x="98116" y="22620"/>
                  </a:cubicBezTo>
                  <a:cubicBezTo>
                    <a:pt x="110099" y="10636"/>
                    <a:pt x="91325" y="-8138"/>
                    <a:pt x="79342" y="3845"/>
                  </a:cubicBezTo>
                  <a:cubicBezTo>
                    <a:pt x="54176" y="29410"/>
                    <a:pt x="29011" y="55375"/>
                    <a:pt x="3845" y="80939"/>
                  </a:cubicBezTo>
                  <a:cubicBezTo>
                    <a:pt x="-8138" y="92923"/>
                    <a:pt x="10636" y="111697"/>
                    <a:pt x="22620" y="9971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466640E-98AA-41FE-8848-A7AD15D3B534}"/>
                </a:ext>
              </a:extLst>
            </p:cNvPr>
            <p:cNvSpPr/>
            <p:nvPr/>
          </p:nvSpPr>
          <p:spPr>
            <a:xfrm>
              <a:off x="9997626" y="1636533"/>
              <a:ext cx="25615" cy="26363"/>
            </a:xfrm>
            <a:custGeom>
              <a:avLst/>
              <a:gdLst>
                <a:gd name="connsiteX0" fmla="*/ 12882 w 25615"/>
                <a:gd name="connsiteY0" fmla="*/ 0 h 26363"/>
                <a:gd name="connsiteX1" fmla="*/ 12882 w 25615"/>
                <a:gd name="connsiteY1" fmla="*/ 26364 h 26363"/>
                <a:gd name="connsiteX2" fmla="*/ 12882 w 25615"/>
                <a:gd name="connsiteY2" fmla="*/ 0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15" h="26363">
                  <a:moveTo>
                    <a:pt x="12882" y="0"/>
                  </a:moveTo>
                  <a:cubicBezTo>
                    <a:pt x="-4294" y="0"/>
                    <a:pt x="-4294" y="26364"/>
                    <a:pt x="12882" y="26364"/>
                  </a:cubicBezTo>
                  <a:cubicBezTo>
                    <a:pt x="29659" y="26364"/>
                    <a:pt x="30059" y="0"/>
                    <a:pt x="12882" y="0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F6FB22A-AB30-4C01-A1E6-D3DEFC43480D}"/>
                </a:ext>
              </a:extLst>
            </p:cNvPr>
            <p:cNvSpPr/>
            <p:nvPr/>
          </p:nvSpPr>
          <p:spPr>
            <a:xfrm>
              <a:off x="9149191" y="1834661"/>
              <a:ext cx="133616" cy="27162"/>
            </a:xfrm>
            <a:custGeom>
              <a:avLst/>
              <a:gdLst>
                <a:gd name="connsiteX0" fmla="*/ 12882 w 133616"/>
                <a:gd name="connsiteY0" fmla="*/ 27163 h 27162"/>
                <a:gd name="connsiteX1" fmla="*/ 120734 w 133616"/>
                <a:gd name="connsiteY1" fmla="*/ 26364 h 27162"/>
                <a:gd name="connsiteX2" fmla="*/ 120734 w 133616"/>
                <a:gd name="connsiteY2" fmla="*/ 0 h 27162"/>
                <a:gd name="connsiteX3" fmla="*/ 12882 w 133616"/>
                <a:gd name="connsiteY3" fmla="*/ 799 h 27162"/>
                <a:gd name="connsiteX4" fmla="*/ 12882 w 133616"/>
                <a:gd name="connsiteY4" fmla="*/ 27163 h 2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16" h="27162">
                  <a:moveTo>
                    <a:pt x="12882" y="27163"/>
                  </a:moveTo>
                  <a:cubicBezTo>
                    <a:pt x="48833" y="26763"/>
                    <a:pt x="84784" y="26364"/>
                    <a:pt x="120734" y="26364"/>
                  </a:cubicBezTo>
                  <a:cubicBezTo>
                    <a:pt x="137911" y="26364"/>
                    <a:pt x="137911" y="0"/>
                    <a:pt x="120734" y="0"/>
                  </a:cubicBezTo>
                  <a:cubicBezTo>
                    <a:pt x="84784" y="399"/>
                    <a:pt x="48833" y="799"/>
                    <a:pt x="12882" y="799"/>
                  </a:cubicBezTo>
                  <a:cubicBezTo>
                    <a:pt x="-4294" y="799"/>
                    <a:pt x="-4294" y="27163"/>
                    <a:pt x="12882" y="27163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52CC32F-5742-456B-AAE3-BB8ECABFB7A3}"/>
                </a:ext>
              </a:extLst>
            </p:cNvPr>
            <p:cNvSpPr/>
            <p:nvPr/>
          </p:nvSpPr>
          <p:spPr>
            <a:xfrm>
              <a:off x="9098860" y="1835460"/>
              <a:ext cx="25615" cy="26363"/>
            </a:xfrm>
            <a:custGeom>
              <a:avLst/>
              <a:gdLst>
                <a:gd name="connsiteX0" fmla="*/ 12882 w 25615"/>
                <a:gd name="connsiteY0" fmla="*/ 0 h 26363"/>
                <a:gd name="connsiteX1" fmla="*/ 12882 w 25615"/>
                <a:gd name="connsiteY1" fmla="*/ 26364 h 26363"/>
                <a:gd name="connsiteX2" fmla="*/ 12882 w 25615"/>
                <a:gd name="connsiteY2" fmla="*/ 0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15" h="26363">
                  <a:moveTo>
                    <a:pt x="12882" y="0"/>
                  </a:moveTo>
                  <a:cubicBezTo>
                    <a:pt x="-4294" y="0"/>
                    <a:pt x="-4294" y="26364"/>
                    <a:pt x="12882" y="26364"/>
                  </a:cubicBezTo>
                  <a:cubicBezTo>
                    <a:pt x="29659" y="26364"/>
                    <a:pt x="30059" y="0"/>
                    <a:pt x="12882" y="0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0D9DAF77-0772-48A9-A5F5-34E80A7A4F46}"/>
                </a:ext>
              </a:extLst>
            </p:cNvPr>
            <p:cNvSpPr/>
            <p:nvPr/>
          </p:nvSpPr>
          <p:spPr>
            <a:xfrm>
              <a:off x="9192769" y="1672181"/>
              <a:ext cx="103586" cy="102013"/>
            </a:xfrm>
            <a:custGeom>
              <a:avLst/>
              <a:gdLst>
                <a:gd name="connsiteX0" fmla="*/ 99525 w 103586"/>
                <a:gd name="connsiteY0" fmla="*/ 79394 h 102013"/>
                <a:gd name="connsiteX1" fmla="*/ 22831 w 103586"/>
                <a:gd name="connsiteY1" fmla="*/ 3898 h 102013"/>
                <a:gd name="connsiteX2" fmla="*/ 4057 w 103586"/>
                <a:gd name="connsiteY2" fmla="*/ 22273 h 102013"/>
                <a:gd name="connsiteX3" fmla="*/ 81151 w 103586"/>
                <a:gd name="connsiteY3" fmla="*/ 98169 h 102013"/>
                <a:gd name="connsiteX4" fmla="*/ 99525 w 103586"/>
                <a:gd name="connsiteY4" fmla="*/ 79394 h 10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86" h="102013">
                  <a:moveTo>
                    <a:pt x="99525" y="79394"/>
                  </a:moveTo>
                  <a:cubicBezTo>
                    <a:pt x="73961" y="54229"/>
                    <a:pt x="48396" y="29063"/>
                    <a:pt x="22831" y="3898"/>
                  </a:cubicBezTo>
                  <a:cubicBezTo>
                    <a:pt x="10448" y="-8086"/>
                    <a:pt x="-8326" y="10289"/>
                    <a:pt x="4057" y="22273"/>
                  </a:cubicBezTo>
                  <a:cubicBezTo>
                    <a:pt x="29621" y="47438"/>
                    <a:pt x="55186" y="73003"/>
                    <a:pt x="81151" y="98169"/>
                  </a:cubicBezTo>
                  <a:cubicBezTo>
                    <a:pt x="93134" y="110152"/>
                    <a:pt x="111908" y="91378"/>
                    <a:pt x="99525" y="7939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28B207B-E626-4DDE-8EF9-97BFE40D5746}"/>
                </a:ext>
              </a:extLst>
            </p:cNvPr>
            <p:cNvSpPr/>
            <p:nvPr/>
          </p:nvSpPr>
          <p:spPr>
            <a:xfrm>
              <a:off x="9157579" y="1636533"/>
              <a:ext cx="25764" cy="26363"/>
            </a:xfrm>
            <a:custGeom>
              <a:avLst/>
              <a:gdLst>
                <a:gd name="connsiteX0" fmla="*/ 12882 w 25764"/>
                <a:gd name="connsiteY0" fmla="*/ 0 h 26363"/>
                <a:gd name="connsiteX1" fmla="*/ 12882 w 25764"/>
                <a:gd name="connsiteY1" fmla="*/ 26364 h 26363"/>
                <a:gd name="connsiteX2" fmla="*/ 12882 w 25764"/>
                <a:gd name="connsiteY2" fmla="*/ 0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4" h="26363">
                  <a:moveTo>
                    <a:pt x="12882" y="0"/>
                  </a:moveTo>
                  <a:cubicBezTo>
                    <a:pt x="-4294" y="0"/>
                    <a:pt x="-4294" y="26364"/>
                    <a:pt x="12882" y="26364"/>
                  </a:cubicBezTo>
                  <a:cubicBezTo>
                    <a:pt x="30059" y="26364"/>
                    <a:pt x="30059" y="0"/>
                    <a:pt x="12882" y="0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6A699A4-A9BF-459F-A45A-F3785B9F9F6C}"/>
                </a:ext>
              </a:extLst>
            </p:cNvPr>
            <p:cNvSpPr/>
            <p:nvPr/>
          </p:nvSpPr>
          <p:spPr>
            <a:xfrm>
              <a:off x="9193779" y="1920692"/>
              <a:ext cx="101961" cy="103559"/>
            </a:xfrm>
            <a:custGeom>
              <a:avLst/>
              <a:gdLst>
                <a:gd name="connsiteX0" fmla="*/ 3845 w 101961"/>
                <a:gd name="connsiteY0" fmla="*/ 80939 h 103559"/>
                <a:gd name="connsiteX1" fmla="*/ 22620 w 101961"/>
                <a:gd name="connsiteY1" fmla="*/ 99714 h 103559"/>
                <a:gd name="connsiteX2" fmla="*/ 98116 w 101961"/>
                <a:gd name="connsiteY2" fmla="*/ 22620 h 103559"/>
                <a:gd name="connsiteX3" fmla="*/ 79342 w 101961"/>
                <a:gd name="connsiteY3" fmla="*/ 3845 h 103559"/>
                <a:gd name="connsiteX4" fmla="*/ 3845 w 101961"/>
                <a:gd name="connsiteY4" fmla="*/ 80939 h 1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61" h="103559">
                  <a:moveTo>
                    <a:pt x="3845" y="80939"/>
                  </a:moveTo>
                  <a:cubicBezTo>
                    <a:pt x="-8138" y="92923"/>
                    <a:pt x="10636" y="111697"/>
                    <a:pt x="22620" y="99714"/>
                  </a:cubicBezTo>
                  <a:cubicBezTo>
                    <a:pt x="47785" y="74149"/>
                    <a:pt x="72950" y="48184"/>
                    <a:pt x="98116" y="22620"/>
                  </a:cubicBezTo>
                  <a:cubicBezTo>
                    <a:pt x="110099" y="10636"/>
                    <a:pt x="91325" y="-8138"/>
                    <a:pt x="79342" y="3845"/>
                  </a:cubicBezTo>
                  <a:cubicBezTo>
                    <a:pt x="54176" y="29810"/>
                    <a:pt x="29011" y="55375"/>
                    <a:pt x="3845" y="80939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E72E26F-748E-4C0D-B25D-8485CC1DD98C}"/>
                </a:ext>
              </a:extLst>
            </p:cNvPr>
            <p:cNvSpPr/>
            <p:nvPr/>
          </p:nvSpPr>
          <p:spPr>
            <a:xfrm>
              <a:off x="9158378" y="2033188"/>
              <a:ext cx="25465" cy="26363"/>
            </a:xfrm>
            <a:custGeom>
              <a:avLst/>
              <a:gdLst>
                <a:gd name="connsiteX0" fmla="*/ 12882 w 25465"/>
                <a:gd name="connsiteY0" fmla="*/ 0 h 26363"/>
                <a:gd name="connsiteX1" fmla="*/ 12882 w 25465"/>
                <a:gd name="connsiteY1" fmla="*/ 26364 h 26363"/>
                <a:gd name="connsiteX2" fmla="*/ 12882 w 25465"/>
                <a:gd name="connsiteY2" fmla="*/ 0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65" h="26363">
                  <a:moveTo>
                    <a:pt x="12882" y="0"/>
                  </a:moveTo>
                  <a:cubicBezTo>
                    <a:pt x="-4294" y="0"/>
                    <a:pt x="-4294" y="26364"/>
                    <a:pt x="12882" y="26364"/>
                  </a:cubicBezTo>
                  <a:cubicBezTo>
                    <a:pt x="29659" y="26364"/>
                    <a:pt x="29659" y="0"/>
                    <a:pt x="12882" y="0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62BA0ED-317A-4799-A872-2208CD415BA7}"/>
              </a:ext>
            </a:extLst>
          </p:cNvPr>
          <p:cNvGrpSpPr/>
          <p:nvPr/>
        </p:nvGrpSpPr>
        <p:grpSpPr>
          <a:xfrm>
            <a:off x="2486567" y="3159764"/>
            <a:ext cx="273906" cy="274851"/>
            <a:chOff x="9098860" y="2821306"/>
            <a:chExt cx="984048" cy="987445"/>
          </a:xfrm>
          <a:solidFill>
            <a:schemeClr val="bg2"/>
          </a:solidFill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502DC3F-4187-49FC-A10E-CEFD743039AA}"/>
                </a:ext>
              </a:extLst>
            </p:cNvPr>
            <p:cNvSpPr/>
            <p:nvPr/>
          </p:nvSpPr>
          <p:spPr>
            <a:xfrm>
              <a:off x="9309470" y="3020651"/>
              <a:ext cx="573612" cy="788100"/>
            </a:xfrm>
            <a:custGeom>
              <a:avLst/>
              <a:gdLst>
                <a:gd name="connsiteX0" fmla="*/ 128623 w 573612"/>
                <a:gd name="connsiteY0" fmla="*/ 788100 h 788100"/>
                <a:gd name="connsiteX1" fmla="*/ 442992 w 573612"/>
                <a:gd name="connsiteY1" fmla="*/ 788100 h 788100"/>
                <a:gd name="connsiteX2" fmla="*/ 526877 w 573612"/>
                <a:gd name="connsiteY2" fmla="*/ 704215 h 788100"/>
                <a:gd name="connsiteX3" fmla="*/ 526877 w 573612"/>
                <a:gd name="connsiteY3" fmla="*/ 369075 h 788100"/>
                <a:gd name="connsiteX4" fmla="*/ 528874 w 573612"/>
                <a:gd name="connsiteY4" fmla="*/ 369075 h 788100"/>
                <a:gd name="connsiteX5" fmla="*/ 573612 w 573612"/>
                <a:gd name="connsiteY5" fmla="*/ 324337 h 788100"/>
                <a:gd name="connsiteX6" fmla="*/ 573612 w 573612"/>
                <a:gd name="connsiteY6" fmla="*/ 295177 h 788100"/>
                <a:gd name="connsiteX7" fmla="*/ 528874 w 573612"/>
                <a:gd name="connsiteY7" fmla="*/ 250438 h 788100"/>
                <a:gd name="connsiteX8" fmla="*/ 429810 w 573612"/>
                <a:gd name="connsiteY8" fmla="*/ 250438 h 788100"/>
                <a:gd name="connsiteX9" fmla="*/ 513695 w 573612"/>
                <a:gd name="connsiteY9" fmla="*/ 153771 h 788100"/>
                <a:gd name="connsiteX10" fmla="*/ 513695 w 573612"/>
                <a:gd name="connsiteY10" fmla="*/ 128206 h 788100"/>
                <a:gd name="connsiteX11" fmla="*/ 388666 w 573612"/>
                <a:gd name="connsiteY11" fmla="*/ 166553 h 788100"/>
                <a:gd name="connsiteX12" fmla="*/ 549645 w 573612"/>
                <a:gd name="connsiteY12" fmla="*/ 30740 h 788100"/>
                <a:gd name="connsiteX13" fmla="*/ 549645 w 573612"/>
                <a:gd name="connsiteY13" fmla="*/ 5175 h 788100"/>
                <a:gd name="connsiteX14" fmla="*/ 286806 w 573612"/>
                <a:gd name="connsiteY14" fmla="*/ 109831 h 788100"/>
                <a:gd name="connsiteX15" fmla="*/ 23967 w 573612"/>
                <a:gd name="connsiteY15" fmla="*/ 5175 h 788100"/>
                <a:gd name="connsiteX16" fmla="*/ 23967 w 573612"/>
                <a:gd name="connsiteY16" fmla="*/ 30740 h 788100"/>
                <a:gd name="connsiteX17" fmla="*/ 184946 w 573612"/>
                <a:gd name="connsiteY17" fmla="*/ 166553 h 788100"/>
                <a:gd name="connsiteX18" fmla="*/ 59918 w 573612"/>
                <a:gd name="connsiteY18" fmla="*/ 128206 h 788100"/>
                <a:gd name="connsiteX19" fmla="*/ 59918 w 573612"/>
                <a:gd name="connsiteY19" fmla="*/ 153771 h 788100"/>
                <a:gd name="connsiteX20" fmla="*/ 143803 w 573612"/>
                <a:gd name="connsiteY20" fmla="*/ 250438 h 788100"/>
                <a:gd name="connsiteX21" fmla="*/ 44739 w 573612"/>
                <a:gd name="connsiteY21" fmla="*/ 250438 h 788100"/>
                <a:gd name="connsiteX22" fmla="*/ 0 w 573612"/>
                <a:gd name="connsiteY22" fmla="*/ 295177 h 788100"/>
                <a:gd name="connsiteX23" fmla="*/ 0 w 573612"/>
                <a:gd name="connsiteY23" fmla="*/ 324337 h 788100"/>
                <a:gd name="connsiteX24" fmla="*/ 44339 w 573612"/>
                <a:gd name="connsiteY24" fmla="*/ 369075 h 788100"/>
                <a:gd name="connsiteX25" fmla="*/ 44339 w 573612"/>
                <a:gd name="connsiteY25" fmla="*/ 704615 h 788100"/>
                <a:gd name="connsiteX26" fmla="*/ 128623 w 573612"/>
                <a:gd name="connsiteY26" fmla="*/ 788100 h 788100"/>
                <a:gd name="connsiteX27" fmla="*/ 500513 w 573612"/>
                <a:gd name="connsiteY27" fmla="*/ 704215 h 788100"/>
                <a:gd name="connsiteX28" fmla="*/ 442992 w 573612"/>
                <a:gd name="connsiteY28" fmla="*/ 761736 h 788100"/>
                <a:gd name="connsiteX29" fmla="*/ 128623 w 573612"/>
                <a:gd name="connsiteY29" fmla="*/ 761736 h 788100"/>
                <a:gd name="connsiteX30" fmla="*/ 71102 w 573612"/>
                <a:gd name="connsiteY30" fmla="*/ 704215 h 788100"/>
                <a:gd name="connsiteX31" fmla="*/ 71102 w 573612"/>
                <a:gd name="connsiteY31" fmla="*/ 369075 h 788100"/>
                <a:gd name="connsiteX32" fmla="*/ 500513 w 573612"/>
                <a:gd name="connsiteY32" fmla="*/ 369075 h 788100"/>
                <a:gd name="connsiteX33" fmla="*/ 500513 w 573612"/>
                <a:gd name="connsiteY33" fmla="*/ 704215 h 788100"/>
                <a:gd name="connsiteX34" fmla="*/ 267633 w 573612"/>
                <a:gd name="connsiteY34" fmla="*/ 250438 h 788100"/>
                <a:gd name="connsiteX35" fmla="*/ 286806 w 573612"/>
                <a:gd name="connsiteY35" fmla="*/ 164556 h 788100"/>
                <a:gd name="connsiteX36" fmla="*/ 305980 w 573612"/>
                <a:gd name="connsiteY36" fmla="*/ 250438 h 788100"/>
                <a:gd name="connsiteX37" fmla="*/ 267633 w 573612"/>
                <a:gd name="connsiteY37" fmla="*/ 250438 h 788100"/>
                <a:gd name="connsiteX38" fmla="*/ 448984 w 573612"/>
                <a:gd name="connsiteY38" fmla="*/ 158165 h 788100"/>
                <a:gd name="connsiteX39" fmla="*/ 403047 w 573612"/>
                <a:gd name="connsiteY39" fmla="*/ 250438 h 788100"/>
                <a:gd name="connsiteX40" fmla="*/ 377881 w 573612"/>
                <a:gd name="connsiteY40" fmla="*/ 250438 h 788100"/>
                <a:gd name="connsiteX41" fmla="*/ 448984 w 573612"/>
                <a:gd name="connsiteY41" fmla="*/ 158165 h 788100"/>
                <a:gd name="connsiteX42" fmla="*/ 484535 w 573612"/>
                <a:gd name="connsiteY42" fmla="*/ 27145 h 788100"/>
                <a:gd name="connsiteX43" fmla="*/ 344327 w 573612"/>
                <a:gd name="connsiteY43" fmla="*/ 250438 h 788100"/>
                <a:gd name="connsiteX44" fmla="*/ 332344 w 573612"/>
                <a:gd name="connsiteY44" fmla="*/ 250438 h 788100"/>
                <a:gd name="connsiteX45" fmla="*/ 301985 w 573612"/>
                <a:gd name="connsiteY45" fmla="*/ 135396 h 788100"/>
                <a:gd name="connsiteX46" fmla="*/ 484535 w 573612"/>
                <a:gd name="connsiteY46" fmla="*/ 27145 h 788100"/>
                <a:gd name="connsiteX47" fmla="*/ 88678 w 573612"/>
                <a:gd name="connsiteY47" fmla="*/ 27145 h 788100"/>
                <a:gd name="connsiteX48" fmla="*/ 271228 w 573612"/>
                <a:gd name="connsiteY48" fmla="*/ 135396 h 788100"/>
                <a:gd name="connsiteX49" fmla="*/ 240869 w 573612"/>
                <a:gd name="connsiteY49" fmla="*/ 250438 h 788100"/>
                <a:gd name="connsiteX50" fmla="*/ 228886 w 573612"/>
                <a:gd name="connsiteY50" fmla="*/ 250438 h 788100"/>
                <a:gd name="connsiteX51" fmla="*/ 88678 w 573612"/>
                <a:gd name="connsiteY51" fmla="*/ 27145 h 788100"/>
                <a:gd name="connsiteX52" fmla="*/ 124629 w 573612"/>
                <a:gd name="connsiteY52" fmla="*/ 158165 h 788100"/>
                <a:gd name="connsiteX53" fmla="*/ 195731 w 573612"/>
                <a:gd name="connsiteY53" fmla="*/ 250438 h 788100"/>
                <a:gd name="connsiteX54" fmla="*/ 170566 w 573612"/>
                <a:gd name="connsiteY54" fmla="*/ 250438 h 788100"/>
                <a:gd name="connsiteX55" fmla="*/ 124629 w 573612"/>
                <a:gd name="connsiteY55" fmla="*/ 158165 h 788100"/>
                <a:gd name="connsiteX56" fmla="*/ 26364 w 573612"/>
                <a:gd name="connsiteY56" fmla="*/ 324337 h 788100"/>
                <a:gd name="connsiteX57" fmla="*/ 26364 w 573612"/>
                <a:gd name="connsiteY57" fmla="*/ 295177 h 788100"/>
                <a:gd name="connsiteX58" fmla="*/ 44739 w 573612"/>
                <a:gd name="connsiteY58" fmla="*/ 276802 h 788100"/>
                <a:gd name="connsiteX59" fmla="*/ 157783 w 573612"/>
                <a:gd name="connsiteY59" fmla="*/ 276802 h 788100"/>
                <a:gd name="connsiteX60" fmla="*/ 157783 w 573612"/>
                <a:gd name="connsiteY60" fmla="*/ 276802 h 788100"/>
                <a:gd name="connsiteX61" fmla="*/ 209313 w 573612"/>
                <a:gd name="connsiteY61" fmla="*/ 276802 h 788100"/>
                <a:gd name="connsiteX62" fmla="*/ 209313 w 573612"/>
                <a:gd name="connsiteY62" fmla="*/ 276802 h 788100"/>
                <a:gd name="connsiteX63" fmla="*/ 215704 w 573612"/>
                <a:gd name="connsiteY63" fmla="*/ 276802 h 788100"/>
                <a:gd name="connsiteX64" fmla="*/ 215704 w 573612"/>
                <a:gd name="connsiteY64" fmla="*/ 276802 h 788100"/>
                <a:gd name="connsiteX65" fmla="*/ 254051 w 573612"/>
                <a:gd name="connsiteY65" fmla="*/ 276802 h 788100"/>
                <a:gd name="connsiteX66" fmla="*/ 318762 w 573612"/>
                <a:gd name="connsiteY66" fmla="*/ 276802 h 788100"/>
                <a:gd name="connsiteX67" fmla="*/ 357110 w 573612"/>
                <a:gd name="connsiteY67" fmla="*/ 276802 h 788100"/>
                <a:gd name="connsiteX68" fmla="*/ 357110 w 573612"/>
                <a:gd name="connsiteY68" fmla="*/ 276802 h 788100"/>
                <a:gd name="connsiteX69" fmla="*/ 363501 w 573612"/>
                <a:gd name="connsiteY69" fmla="*/ 276802 h 788100"/>
                <a:gd name="connsiteX70" fmla="*/ 363501 w 573612"/>
                <a:gd name="connsiteY70" fmla="*/ 276802 h 788100"/>
                <a:gd name="connsiteX71" fmla="*/ 415030 w 573612"/>
                <a:gd name="connsiteY71" fmla="*/ 276802 h 788100"/>
                <a:gd name="connsiteX72" fmla="*/ 415030 w 573612"/>
                <a:gd name="connsiteY72" fmla="*/ 276802 h 788100"/>
                <a:gd name="connsiteX73" fmla="*/ 528075 w 573612"/>
                <a:gd name="connsiteY73" fmla="*/ 276802 h 788100"/>
                <a:gd name="connsiteX74" fmla="*/ 546450 w 573612"/>
                <a:gd name="connsiteY74" fmla="*/ 295177 h 788100"/>
                <a:gd name="connsiteX75" fmla="*/ 546450 w 573612"/>
                <a:gd name="connsiteY75" fmla="*/ 324337 h 788100"/>
                <a:gd name="connsiteX76" fmla="*/ 528075 w 573612"/>
                <a:gd name="connsiteY76" fmla="*/ 342711 h 788100"/>
                <a:gd name="connsiteX77" fmla="*/ 526078 w 573612"/>
                <a:gd name="connsiteY77" fmla="*/ 342711 h 788100"/>
                <a:gd name="connsiteX78" fmla="*/ 44739 w 573612"/>
                <a:gd name="connsiteY78" fmla="*/ 342711 h 788100"/>
                <a:gd name="connsiteX79" fmla="*/ 26364 w 573612"/>
                <a:gd name="connsiteY79" fmla="*/ 324337 h 7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73612" h="788100">
                  <a:moveTo>
                    <a:pt x="128623" y="788100"/>
                  </a:moveTo>
                  <a:lnTo>
                    <a:pt x="442992" y="788100"/>
                  </a:lnTo>
                  <a:cubicBezTo>
                    <a:pt x="489328" y="788100"/>
                    <a:pt x="526877" y="750552"/>
                    <a:pt x="526877" y="704215"/>
                  </a:cubicBezTo>
                  <a:lnTo>
                    <a:pt x="526877" y="369075"/>
                  </a:lnTo>
                  <a:lnTo>
                    <a:pt x="528874" y="369075"/>
                  </a:lnTo>
                  <a:cubicBezTo>
                    <a:pt x="553640" y="369075"/>
                    <a:pt x="573612" y="349103"/>
                    <a:pt x="573612" y="324337"/>
                  </a:cubicBezTo>
                  <a:lnTo>
                    <a:pt x="573612" y="295177"/>
                  </a:lnTo>
                  <a:cubicBezTo>
                    <a:pt x="573612" y="270411"/>
                    <a:pt x="553640" y="250438"/>
                    <a:pt x="528874" y="250438"/>
                  </a:cubicBezTo>
                  <a:lnTo>
                    <a:pt x="429810" y="250438"/>
                  </a:lnTo>
                  <a:cubicBezTo>
                    <a:pt x="434603" y="202903"/>
                    <a:pt x="466560" y="165754"/>
                    <a:pt x="513695" y="153771"/>
                  </a:cubicBezTo>
                  <a:cubicBezTo>
                    <a:pt x="525678" y="150575"/>
                    <a:pt x="526877" y="130603"/>
                    <a:pt x="513695" y="128206"/>
                  </a:cubicBezTo>
                  <a:cubicBezTo>
                    <a:pt x="465761" y="119418"/>
                    <a:pt x="419424" y="135396"/>
                    <a:pt x="388666" y="166553"/>
                  </a:cubicBezTo>
                  <a:cubicBezTo>
                    <a:pt x="416628" y="99445"/>
                    <a:pt x="474948" y="48715"/>
                    <a:pt x="549645" y="30740"/>
                  </a:cubicBezTo>
                  <a:cubicBezTo>
                    <a:pt x="562028" y="27944"/>
                    <a:pt x="562428" y="7971"/>
                    <a:pt x="549645" y="5175"/>
                  </a:cubicBezTo>
                  <a:cubicBezTo>
                    <a:pt x="443791" y="-15597"/>
                    <a:pt x="342730" y="29541"/>
                    <a:pt x="286806" y="109831"/>
                  </a:cubicBezTo>
                  <a:cubicBezTo>
                    <a:pt x="230883" y="29541"/>
                    <a:pt x="129822" y="-15996"/>
                    <a:pt x="23967" y="5175"/>
                  </a:cubicBezTo>
                  <a:cubicBezTo>
                    <a:pt x="11185" y="7571"/>
                    <a:pt x="11584" y="27544"/>
                    <a:pt x="23967" y="30740"/>
                  </a:cubicBezTo>
                  <a:cubicBezTo>
                    <a:pt x="98665" y="48715"/>
                    <a:pt x="156984" y="99445"/>
                    <a:pt x="184946" y="166553"/>
                  </a:cubicBezTo>
                  <a:cubicBezTo>
                    <a:pt x="154188" y="134997"/>
                    <a:pt x="107852" y="119418"/>
                    <a:pt x="59918" y="128206"/>
                  </a:cubicBezTo>
                  <a:cubicBezTo>
                    <a:pt x="46736" y="130603"/>
                    <a:pt x="47934" y="150575"/>
                    <a:pt x="59918" y="153771"/>
                  </a:cubicBezTo>
                  <a:cubicBezTo>
                    <a:pt x="107053" y="165754"/>
                    <a:pt x="139409" y="202903"/>
                    <a:pt x="143803" y="250438"/>
                  </a:cubicBezTo>
                  <a:lnTo>
                    <a:pt x="44739" y="250438"/>
                  </a:lnTo>
                  <a:cubicBezTo>
                    <a:pt x="19973" y="250438"/>
                    <a:pt x="0" y="270411"/>
                    <a:pt x="0" y="295177"/>
                  </a:cubicBezTo>
                  <a:lnTo>
                    <a:pt x="0" y="324337"/>
                  </a:lnTo>
                  <a:cubicBezTo>
                    <a:pt x="0" y="348703"/>
                    <a:pt x="19973" y="368676"/>
                    <a:pt x="44339" y="369075"/>
                  </a:cubicBezTo>
                  <a:lnTo>
                    <a:pt x="44339" y="704615"/>
                  </a:lnTo>
                  <a:cubicBezTo>
                    <a:pt x="44339" y="750552"/>
                    <a:pt x="82287" y="788100"/>
                    <a:pt x="128623" y="788100"/>
                  </a:cubicBezTo>
                  <a:close/>
                  <a:moveTo>
                    <a:pt x="500513" y="704215"/>
                  </a:moveTo>
                  <a:cubicBezTo>
                    <a:pt x="500513" y="736171"/>
                    <a:pt x="474549" y="761736"/>
                    <a:pt x="442992" y="761736"/>
                  </a:cubicBezTo>
                  <a:lnTo>
                    <a:pt x="128623" y="761736"/>
                  </a:lnTo>
                  <a:cubicBezTo>
                    <a:pt x="96667" y="761736"/>
                    <a:pt x="71102" y="735772"/>
                    <a:pt x="71102" y="704215"/>
                  </a:cubicBezTo>
                  <a:lnTo>
                    <a:pt x="71102" y="369075"/>
                  </a:lnTo>
                  <a:lnTo>
                    <a:pt x="500513" y="369075"/>
                  </a:lnTo>
                  <a:lnTo>
                    <a:pt x="500513" y="704215"/>
                  </a:lnTo>
                  <a:close/>
                  <a:moveTo>
                    <a:pt x="267633" y="250438"/>
                  </a:moveTo>
                  <a:cubicBezTo>
                    <a:pt x="268431" y="219680"/>
                    <a:pt x="275222" y="190920"/>
                    <a:pt x="286806" y="164556"/>
                  </a:cubicBezTo>
                  <a:cubicBezTo>
                    <a:pt x="298390" y="190920"/>
                    <a:pt x="305181" y="219680"/>
                    <a:pt x="305980" y="250438"/>
                  </a:cubicBezTo>
                  <a:lnTo>
                    <a:pt x="267633" y="250438"/>
                  </a:lnTo>
                  <a:close/>
                  <a:moveTo>
                    <a:pt x="448984" y="158165"/>
                  </a:moveTo>
                  <a:cubicBezTo>
                    <a:pt x="423019" y="180933"/>
                    <a:pt x="406242" y="213289"/>
                    <a:pt x="403047" y="250438"/>
                  </a:cubicBezTo>
                  <a:lnTo>
                    <a:pt x="377881" y="250438"/>
                  </a:lnTo>
                  <a:cubicBezTo>
                    <a:pt x="381876" y="206898"/>
                    <a:pt x="410237" y="172145"/>
                    <a:pt x="448984" y="158165"/>
                  </a:cubicBezTo>
                  <a:close/>
                  <a:moveTo>
                    <a:pt x="484535" y="27145"/>
                  </a:moveTo>
                  <a:cubicBezTo>
                    <a:pt x="401449" y="69486"/>
                    <a:pt x="347123" y="153771"/>
                    <a:pt x="344327" y="250438"/>
                  </a:cubicBezTo>
                  <a:lnTo>
                    <a:pt x="332344" y="250438"/>
                  </a:lnTo>
                  <a:cubicBezTo>
                    <a:pt x="331145" y="208496"/>
                    <a:pt x="320360" y="169349"/>
                    <a:pt x="301985" y="135396"/>
                  </a:cubicBezTo>
                  <a:cubicBezTo>
                    <a:pt x="340732" y="73081"/>
                    <a:pt x="408240" y="31139"/>
                    <a:pt x="484535" y="27145"/>
                  </a:cubicBezTo>
                  <a:close/>
                  <a:moveTo>
                    <a:pt x="88678" y="27145"/>
                  </a:moveTo>
                  <a:cubicBezTo>
                    <a:pt x="164974" y="31139"/>
                    <a:pt x="232481" y="73081"/>
                    <a:pt x="271228" y="135396"/>
                  </a:cubicBezTo>
                  <a:cubicBezTo>
                    <a:pt x="252853" y="169349"/>
                    <a:pt x="242068" y="208496"/>
                    <a:pt x="240869" y="250438"/>
                  </a:cubicBezTo>
                  <a:lnTo>
                    <a:pt x="228886" y="250438"/>
                  </a:lnTo>
                  <a:cubicBezTo>
                    <a:pt x="226489" y="153771"/>
                    <a:pt x="172164" y="69486"/>
                    <a:pt x="88678" y="27145"/>
                  </a:cubicBezTo>
                  <a:close/>
                  <a:moveTo>
                    <a:pt x="124629" y="158165"/>
                  </a:moveTo>
                  <a:cubicBezTo>
                    <a:pt x="162976" y="172145"/>
                    <a:pt x="191737" y="206898"/>
                    <a:pt x="195731" y="250438"/>
                  </a:cubicBezTo>
                  <a:lnTo>
                    <a:pt x="170566" y="250438"/>
                  </a:lnTo>
                  <a:cubicBezTo>
                    <a:pt x="167370" y="213688"/>
                    <a:pt x="150593" y="181333"/>
                    <a:pt x="124629" y="158165"/>
                  </a:cubicBezTo>
                  <a:close/>
                  <a:moveTo>
                    <a:pt x="26364" y="324337"/>
                  </a:moveTo>
                  <a:lnTo>
                    <a:pt x="26364" y="295177"/>
                  </a:lnTo>
                  <a:cubicBezTo>
                    <a:pt x="26364" y="285190"/>
                    <a:pt x="34752" y="276802"/>
                    <a:pt x="44739" y="276802"/>
                  </a:cubicBezTo>
                  <a:lnTo>
                    <a:pt x="157783" y="276802"/>
                  </a:lnTo>
                  <a:cubicBezTo>
                    <a:pt x="157783" y="276802"/>
                    <a:pt x="157783" y="276802"/>
                    <a:pt x="157783" y="276802"/>
                  </a:cubicBezTo>
                  <a:cubicBezTo>
                    <a:pt x="174960" y="276802"/>
                    <a:pt x="192136" y="276802"/>
                    <a:pt x="209313" y="276802"/>
                  </a:cubicBezTo>
                  <a:cubicBezTo>
                    <a:pt x="209313" y="276802"/>
                    <a:pt x="209313" y="276802"/>
                    <a:pt x="209313" y="276802"/>
                  </a:cubicBezTo>
                  <a:lnTo>
                    <a:pt x="215704" y="276802"/>
                  </a:lnTo>
                  <a:cubicBezTo>
                    <a:pt x="215704" y="276802"/>
                    <a:pt x="215704" y="276802"/>
                    <a:pt x="215704" y="276802"/>
                  </a:cubicBezTo>
                  <a:cubicBezTo>
                    <a:pt x="228486" y="276802"/>
                    <a:pt x="241269" y="276802"/>
                    <a:pt x="254051" y="276802"/>
                  </a:cubicBezTo>
                  <a:cubicBezTo>
                    <a:pt x="275622" y="276802"/>
                    <a:pt x="297192" y="276802"/>
                    <a:pt x="318762" y="276802"/>
                  </a:cubicBezTo>
                  <a:cubicBezTo>
                    <a:pt x="331545" y="276802"/>
                    <a:pt x="344327" y="276802"/>
                    <a:pt x="357110" y="276802"/>
                  </a:cubicBezTo>
                  <a:cubicBezTo>
                    <a:pt x="357110" y="276802"/>
                    <a:pt x="357110" y="276802"/>
                    <a:pt x="357110" y="276802"/>
                  </a:cubicBezTo>
                  <a:lnTo>
                    <a:pt x="363501" y="276802"/>
                  </a:lnTo>
                  <a:cubicBezTo>
                    <a:pt x="363501" y="276802"/>
                    <a:pt x="363501" y="276802"/>
                    <a:pt x="363501" y="276802"/>
                  </a:cubicBezTo>
                  <a:cubicBezTo>
                    <a:pt x="380677" y="276802"/>
                    <a:pt x="397854" y="276802"/>
                    <a:pt x="415030" y="276802"/>
                  </a:cubicBezTo>
                  <a:cubicBezTo>
                    <a:pt x="415030" y="276802"/>
                    <a:pt x="415030" y="276802"/>
                    <a:pt x="415030" y="276802"/>
                  </a:cubicBezTo>
                  <a:lnTo>
                    <a:pt x="528075" y="276802"/>
                  </a:lnTo>
                  <a:cubicBezTo>
                    <a:pt x="538061" y="276802"/>
                    <a:pt x="546450" y="285190"/>
                    <a:pt x="546450" y="295177"/>
                  </a:cubicBezTo>
                  <a:lnTo>
                    <a:pt x="546450" y="324337"/>
                  </a:lnTo>
                  <a:cubicBezTo>
                    <a:pt x="546450" y="334323"/>
                    <a:pt x="538061" y="342711"/>
                    <a:pt x="528075" y="342711"/>
                  </a:cubicBezTo>
                  <a:lnTo>
                    <a:pt x="526078" y="342711"/>
                  </a:lnTo>
                  <a:lnTo>
                    <a:pt x="44739" y="342711"/>
                  </a:lnTo>
                  <a:cubicBezTo>
                    <a:pt x="34752" y="342312"/>
                    <a:pt x="26364" y="334323"/>
                    <a:pt x="26364" y="324337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F0F26B2D-0606-4E7C-8CFD-713277CFCED1}"/>
                </a:ext>
              </a:extLst>
            </p:cNvPr>
            <p:cNvSpPr/>
            <p:nvPr/>
          </p:nvSpPr>
          <p:spPr>
            <a:xfrm>
              <a:off x="9898961" y="3019035"/>
              <a:ext cx="133467" cy="27162"/>
            </a:xfrm>
            <a:custGeom>
              <a:avLst/>
              <a:gdLst>
                <a:gd name="connsiteX0" fmla="*/ 120734 w 133467"/>
                <a:gd name="connsiteY0" fmla="*/ 0 h 27162"/>
                <a:gd name="connsiteX1" fmla="*/ 12882 w 133467"/>
                <a:gd name="connsiteY1" fmla="*/ 799 h 27162"/>
                <a:gd name="connsiteX2" fmla="*/ 12882 w 133467"/>
                <a:gd name="connsiteY2" fmla="*/ 27163 h 27162"/>
                <a:gd name="connsiteX3" fmla="*/ 120734 w 133467"/>
                <a:gd name="connsiteY3" fmla="*/ 26364 h 27162"/>
                <a:gd name="connsiteX4" fmla="*/ 120734 w 133467"/>
                <a:gd name="connsiteY4" fmla="*/ 0 h 2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467" h="27162">
                  <a:moveTo>
                    <a:pt x="120734" y="0"/>
                  </a:moveTo>
                  <a:cubicBezTo>
                    <a:pt x="84784" y="399"/>
                    <a:pt x="48833" y="799"/>
                    <a:pt x="12882" y="799"/>
                  </a:cubicBezTo>
                  <a:cubicBezTo>
                    <a:pt x="-4294" y="799"/>
                    <a:pt x="-4294" y="27163"/>
                    <a:pt x="12882" y="27163"/>
                  </a:cubicBezTo>
                  <a:cubicBezTo>
                    <a:pt x="48833" y="26763"/>
                    <a:pt x="84784" y="26364"/>
                    <a:pt x="120734" y="26364"/>
                  </a:cubicBezTo>
                  <a:cubicBezTo>
                    <a:pt x="137511" y="26364"/>
                    <a:pt x="137911" y="0"/>
                    <a:pt x="120734" y="0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FA4B1B9-8034-4BEF-9F55-E761E8049925}"/>
                </a:ext>
              </a:extLst>
            </p:cNvPr>
            <p:cNvSpPr/>
            <p:nvPr/>
          </p:nvSpPr>
          <p:spPr>
            <a:xfrm>
              <a:off x="10057144" y="3019035"/>
              <a:ext cx="25764" cy="26363"/>
            </a:xfrm>
            <a:custGeom>
              <a:avLst/>
              <a:gdLst>
                <a:gd name="connsiteX0" fmla="*/ 12882 w 25764"/>
                <a:gd name="connsiteY0" fmla="*/ 26364 h 26363"/>
                <a:gd name="connsiteX1" fmla="*/ 12882 w 25764"/>
                <a:gd name="connsiteY1" fmla="*/ 0 h 26363"/>
                <a:gd name="connsiteX2" fmla="*/ 12882 w 25764"/>
                <a:gd name="connsiteY2" fmla="*/ 26364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4" h="26363">
                  <a:moveTo>
                    <a:pt x="12882" y="26364"/>
                  </a:moveTo>
                  <a:cubicBezTo>
                    <a:pt x="30059" y="26364"/>
                    <a:pt x="30059" y="0"/>
                    <a:pt x="12882" y="0"/>
                  </a:cubicBezTo>
                  <a:cubicBezTo>
                    <a:pt x="-4294" y="0"/>
                    <a:pt x="-4294" y="26364"/>
                    <a:pt x="12882" y="2636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012BD06-2FDD-404C-8908-63D0722999DB}"/>
                </a:ext>
              </a:extLst>
            </p:cNvPr>
            <p:cNvSpPr/>
            <p:nvPr/>
          </p:nvSpPr>
          <p:spPr>
            <a:xfrm>
              <a:off x="9885229" y="3106664"/>
              <a:ext cx="103559" cy="101961"/>
            </a:xfrm>
            <a:custGeom>
              <a:avLst/>
              <a:gdLst>
                <a:gd name="connsiteX0" fmla="*/ 80939 w 103559"/>
                <a:gd name="connsiteY0" fmla="*/ 98116 h 101961"/>
                <a:gd name="connsiteX1" fmla="*/ 99714 w 103559"/>
                <a:gd name="connsiteY1" fmla="*/ 79342 h 101961"/>
                <a:gd name="connsiteX2" fmla="*/ 22620 w 103559"/>
                <a:gd name="connsiteY2" fmla="*/ 3845 h 101961"/>
                <a:gd name="connsiteX3" fmla="*/ 3845 w 103559"/>
                <a:gd name="connsiteY3" fmla="*/ 22619 h 101961"/>
                <a:gd name="connsiteX4" fmla="*/ 80939 w 103559"/>
                <a:gd name="connsiteY4" fmla="*/ 98116 h 10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59" h="101961">
                  <a:moveTo>
                    <a:pt x="80939" y="98116"/>
                  </a:moveTo>
                  <a:cubicBezTo>
                    <a:pt x="92923" y="110099"/>
                    <a:pt x="111697" y="91325"/>
                    <a:pt x="99714" y="79342"/>
                  </a:cubicBezTo>
                  <a:cubicBezTo>
                    <a:pt x="74149" y="54176"/>
                    <a:pt x="48184" y="29011"/>
                    <a:pt x="22620" y="3845"/>
                  </a:cubicBezTo>
                  <a:cubicBezTo>
                    <a:pt x="10636" y="-8138"/>
                    <a:pt x="-8138" y="10636"/>
                    <a:pt x="3845" y="22619"/>
                  </a:cubicBezTo>
                  <a:cubicBezTo>
                    <a:pt x="29810" y="47785"/>
                    <a:pt x="55375" y="72950"/>
                    <a:pt x="80939" y="98116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F70E478-644C-42FD-ACFA-A29BCB37D1BD}"/>
                </a:ext>
              </a:extLst>
            </p:cNvPr>
            <p:cNvSpPr/>
            <p:nvPr/>
          </p:nvSpPr>
          <p:spPr>
            <a:xfrm>
              <a:off x="9998325" y="3217962"/>
              <a:ext cx="25465" cy="26363"/>
            </a:xfrm>
            <a:custGeom>
              <a:avLst/>
              <a:gdLst>
                <a:gd name="connsiteX0" fmla="*/ 12583 w 25465"/>
                <a:gd name="connsiteY0" fmla="*/ 26364 h 26363"/>
                <a:gd name="connsiteX1" fmla="*/ 12583 w 25465"/>
                <a:gd name="connsiteY1" fmla="*/ 0 h 26363"/>
                <a:gd name="connsiteX2" fmla="*/ 12583 w 25465"/>
                <a:gd name="connsiteY2" fmla="*/ 26364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65" h="26363">
                  <a:moveTo>
                    <a:pt x="12583" y="26364"/>
                  </a:moveTo>
                  <a:cubicBezTo>
                    <a:pt x="29759" y="26364"/>
                    <a:pt x="29759" y="0"/>
                    <a:pt x="12583" y="0"/>
                  </a:cubicBezTo>
                  <a:cubicBezTo>
                    <a:pt x="-4194" y="0"/>
                    <a:pt x="-4194" y="26364"/>
                    <a:pt x="12583" y="2636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430DE36-4820-4A9A-98A1-A0446C546B01}"/>
                </a:ext>
              </a:extLst>
            </p:cNvPr>
            <p:cNvSpPr/>
            <p:nvPr/>
          </p:nvSpPr>
          <p:spPr>
            <a:xfrm>
              <a:off x="9886028" y="2856559"/>
              <a:ext cx="101961" cy="103606"/>
            </a:xfrm>
            <a:custGeom>
              <a:avLst/>
              <a:gdLst>
                <a:gd name="connsiteX0" fmla="*/ 79342 w 101961"/>
                <a:gd name="connsiteY0" fmla="*/ 3893 h 103606"/>
                <a:gd name="connsiteX1" fmla="*/ 3845 w 101961"/>
                <a:gd name="connsiteY1" fmla="*/ 80987 h 103606"/>
                <a:gd name="connsiteX2" fmla="*/ 22620 w 101961"/>
                <a:gd name="connsiteY2" fmla="*/ 99762 h 103606"/>
                <a:gd name="connsiteX3" fmla="*/ 98116 w 101961"/>
                <a:gd name="connsiteY3" fmla="*/ 22667 h 103606"/>
                <a:gd name="connsiteX4" fmla="*/ 79342 w 101961"/>
                <a:gd name="connsiteY4" fmla="*/ 3893 h 10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61" h="103606">
                  <a:moveTo>
                    <a:pt x="79342" y="3893"/>
                  </a:moveTo>
                  <a:cubicBezTo>
                    <a:pt x="54176" y="29458"/>
                    <a:pt x="29011" y="55422"/>
                    <a:pt x="3845" y="80987"/>
                  </a:cubicBezTo>
                  <a:cubicBezTo>
                    <a:pt x="-8138" y="92971"/>
                    <a:pt x="10636" y="111745"/>
                    <a:pt x="22620" y="99762"/>
                  </a:cubicBezTo>
                  <a:cubicBezTo>
                    <a:pt x="47785" y="74197"/>
                    <a:pt x="72950" y="48232"/>
                    <a:pt x="98116" y="22667"/>
                  </a:cubicBezTo>
                  <a:cubicBezTo>
                    <a:pt x="110099" y="10284"/>
                    <a:pt x="91325" y="-8090"/>
                    <a:pt x="79342" y="3893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F64110FC-23C0-482C-998D-D47DA05F8F7A}"/>
                </a:ext>
              </a:extLst>
            </p:cNvPr>
            <p:cNvSpPr/>
            <p:nvPr/>
          </p:nvSpPr>
          <p:spPr>
            <a:xfrm>
              <a:off x="9997626" y="2821306"/>
              <a:ext cx="25764" cy="26363"/>
            </a:xfrm>
            <a:custGeom>
              <a:avLst/>
              <a:gdLst>
                <a:gd name="connsiteX0" fmla="*/ 12882 w 25764"/>
                <a:gd name="connsiteY0" fmla="*/ 26364 h 26363"/>
                <a:gd name="connsiteX1" fmla="*/ 12882 w 25764"/>
                <a:gd name="connsiteY1" fmla="*/ 0 h 26363"/>
                <a:gd name="connsiteX2" fmla="*/ 12882 w 25764"/>
                <a:gd name="connsiteY2" fmla="*/ 26364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4" h="26363">
                  <a:moveTo>
                    <a:pt x="12882" y="26364"/>
                  </a:moveTo>
                  <a:cubicBezTo>
                    <a:pt x="30059" y="26364"/>
                    <a:pt x="30059" y="0"/>
                    <a:pt x="12882" y="0"/>
                  </a:cubicBezTo>
                  <a:cubicBezTo>
                    <a:pt x="-4294" y="0"/>
                    <a:pt x="-4294" y="26364"/>
                    <a:pt x="12882" y="2636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A7E0730-FD60-4641-8AFE-40C1406F6F15}"/>
                </a:ext>
              </a:extLst>
            </p:cNvPr>
            <p:cNvSpPr/>
            <p:nvPr/>
          </p:nvSpPr>
          <p:spPr>
            <a:xfrm>
              <a:off x="9149191" y="3019430"/>
              <a:ext cx="133616" cy="27167"/>
            </a:xfrm>
            <a:custGeom>
              <a:avLst/>
              <a:gdLst>
                <a:gd name="connsiteX0" fmla="*/ 120734 w 133616"/>
                <a:gd name="connsiteY0" fmla="*/ 4 h 27167"/>
                <a:gd name="connsiteX1" fmla="*/ 12882 w 133616"/>
                <a:gd name="connsiteY1" fmla="*/ 803 h 27167"/>
                <a:gd name="connsiteX2" fmla="*/ 12882 w 133616"/>
                <a:gd name="connsiteY2" fmla="*/ 27167 h 27167"/>
                <a:gd name="connsiteX3" fmla="*/ 120734 w 133616"/>
                <a:gd name="connsiteY3" fmla="*/ 26368 h 27167"/>
                <a:gd name="connsiteX4" fmla="*/ 120734 w 133616"/>
                <a:gd name="connsiteY4" fmla="*/ 4 h 2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16" h="27167">
                  <a:moveTo>
                    <a:pt x="120734" y="4"/>
                  </a:moveTo>
                  <a:cubicBezTo>
                    <a:pt x="84784" y="404"/>
                    <a:pt x="48833" y="803"/>
                    <a:pt x="12882" y="803"/>
                  </a:cubicBezTo>
                  <a:cubicBezTo>
                    <a:pt x="-4294" y="803"/>
                    <a:pt x="-4294" y="27167"/>
                    <a:pt x="12882" y="27167"/>
                  </a:cubicBezTo>
                  <a:cubicBezTo>
                    <a:pt x="48833" y="26768"/>
                    <a:pt x="84784" y="26368"/>
                    <a:pt x="120734" y="26368"/>
                  </a:cubicBezTo>
                  <a:cubicBezTo>
                    <a:pt x="137911" y="25969"/>
                    <a:pt x="137911" y="-395"/>
                    <a:pt x="120734" y="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FFB2C6C-C4A5-4F89-AE6B-8F9ECECDC329}"/>
                </a:ext>
              </a:extLst>
            </p:cNvPr>
            <p:cNvSpPr/>
            <p:nvPr/>
          </p:nvSpPr>
          <p:spPr>
            <a:xfrm>
              <a:off x="9098860" y="3020233"/>
              <a:ext cx="25764" cy="26363"/>
            </a:xfrm>
            <a:custGeom>
              <a:avLst/>
              <a:gdLst>
                <a:gd name="connsiteX0" fmla="*/ 12882 w 25764"/>
                <a:gd name="connsiteY0" fmla="*/ 26364 h 26363"/>
                <a:gd name="connsiteX1" fmla="*/ 12882 w 25764"/>
                <a:gd name="connsiteY1" fmla="*/ 0 h 26363"/>
                <a:gd name="connsiteX2" fmla="*/ 12882 w 25764"/>
                <a:gd name="connsiteY2" fmla="*/ 26364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4" h="26363">
                  <a:moveTo>
                    <a:pt x="12882" y="26364"/>
                  </a:moveTo>
                  <a:cubicBezTo>
                    <a:pt x="30059" y="26364"/>
                    <a:pt x="30059" y="0"/>
                    <a:pt x="12882" y="0"/>
                  </a:cubicBezTo>
                  <a:cubicBezTo>
                    <a:pt x="-4294" y="0"/>
                    <a:pt x="-4294" y="26364"/>
                    <a:pt x="12882" y="2636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3411C5D-CF3E-43D0-9B07-8F323F442C4D}"/>
                </a:ext>
              </a:extLst>
            </p:cNvPr>
            <p:cNvSpPr/>
            <p:nvPr/>
          </p:nvSpPr>
          <p:spPr>
            <a:xfrm>
              <a:off x="9192580" y="2857007"/>
              <a:ext cx="103770" cy="101961"/>
            </a:xfrm>
            <a:custGeom>
              <a:avLst/>
              <a:gdLst>
                <a:gd name="connsiteX0" fmla="*/ 99714 w 103770"/>
                <a:gd name="connsiteY0" fmla="*/ 79342 h 101961"/>
                <a:gd name="connsiteX1" fmla="*/ 22620 w 103770"/>
                <a:gd name="connsiteY1" fmla="*/ 3845 h 101961"/>
                <a:gd name="connsiteX2" fmla="*/ 3845 w 103770"/>
                <a:gd name="connsiteY2" fmla="*/ 22620 h 101961"/>
                <a:gd name="connsiteX3" fmla="*/ 80939 w 103770"/>
                <a:gd name="connsiteY3" fmla="*/ 98116 h 101961"/>
                <a:gd name="connsiteX4" fmla="*/ 99714 w 103770"/>
                <a:gd name="connsiteY4" fmla="*/ 79342 h 10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70" h="101961">
                  <a:moveTo>
                    <a:pt x="99714" y="79342"/>
                  </a:moveTo>
                  <a:cubicBezTo>
                    <a:pt x="74149" y="54176"/>
                    <a:pt x="48184" y="29011"/>
                    <a:pt x="22620" y="3845"/>
                  </a:cubicBezTo>
                  <a:cubicBezTo>
                    <a:pt x="10636" y="-8138"/>
                    <a:pt x="-8138" y="10636"/>
                    <a:pt x="3845" y="22620"/>
                  </a:cubicBezTo>
                  <a:cubicBezTo>
                    <a:pt x="29410" y="47785"/>
                    <a:pt x="55375" y="72950"/>
                    <a:pt x="80939" y="98116"/>
                  </a:cubicBezTo>
                  <a:cubicBezTo>
                    <a:pt x="93322" y="110099"/>
                    <a:pt x="112097" y="91325"/>
                    <a:pt x="99714" y="79342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E2A1AF2-95C8-4619-8FF8-861C8B0DF5B7}"/>
                </a:ext>
              </a:extLst>
            </p:cNvPr>
            <p:cNvSpPr/>
            <p:nvPr/>
          </p:nvSpPr>
          <p:spPr>
            <a:xfrm>
              <a:off x="9157579" y="2821306"/>
              <a:ext cx="25764" cy="26363"/>
            </a:xfrm>
            <a:custGeom>
              <a:avLst/>
              <a:gdLst>
                <a:gd name="connsiteX0" fmla="*/ 12882 w 25764"/>
                <a:gd name="connsiteY0" fmla="*/ 0 h 26363"/>
                <a:gd name="connsiteX1" fmla="*/ 12882 w 25764"/>
                <a:gd name="connsiteY1" fmla="*/ 26364 h 26363"/>
                <a:gd name="connsiteX2" fmla="*/ 12882 w 25764"/>
                <a:gd name="connsiteY2" fmla="*/ 0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4" h="26363">
                  <a:moveTo>
                    <a:pt x="12882" y="0"/>
                  </a:moveTo>
                  <a:cubicBezTo>
                    <a:pt x="-4294" y="0"/>
                    <a:pt x="-4294" y="26364"/>
                    <a:pt x="12882" y="26364"/>
                  </a:cubicBezTo>
                  <a:cubicBezTo>
                    <a:pt x="30059" y="26364"/>
                    <a:pt x="30059" y="0"/>
                    <a:pt x="12882" y="0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74876CD-8BA0-4807-BDE8-212B5414165C}"/>
                </a:ext>
              </a:extLst>
            </p:cNvPr>
            <p:cNvSpPr/>
            <p:nvPr/>
          </p:nvSpPr>
          <p:spPr>
            <a:xfrm>
              <a:off x="9193779" y="3105466"/>
              <a:ext cx="101961" cy="103606"/>
            </a:xfrm>
            <a:custGeom>
              <a:avLst/>
              <a:gdLst>
                <a:gd name="connsiteX0" fmla="*/ 22620 w 101961"/>
                <a:gd name="connsiteY0" fmla="*/ 99714 h 103606"/>
                <a:gd name="connsiteX1" fmla="*/ 98116 w 101961"/>
                <a:gd name="connsiteY1" fmla="*/ 22620 h 103606"/>
                <a:gd name="connsiteX2" fmla="*/ 79342 w 101961"/>
                <a:gd name="connsiteY2" fmla="*/ 3845 h 103606"/>
                <a:gd name="connsiteX3" fmla="*/ 3845 w 101961"/>
                <a:gd name="connsiteY3" fmla="*/ 80939 h 103606"/>
                <a:gd name="connsiteX4" fmla="*/ 22620 w 101961"/>
                <a:gd name="connsiteY4" fmla="*/ 99714 h 10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61" h="103606">
                  <a:moveTo>
                    <a:pt x="22620" y="99714"/>
                  </a:moveTo>
                  <a:cubicBezTo>
                    <a:pt x="47785" y="74149"/>
                    <a:pt x="72950" y="48184"/>
                    <a:pt x="98116" y="22620"/>
                  </a:cubicBezTo>
                  <a:cubicBezTo>
                    <a:pt x="110099" y="10636"/>
                    <a:pt x="91325" y="-8138"/>
                    <a:pt x="79342" y="3845"/>
                  </a:cubicBezTo>
                  <a:cubicBezTo>
                    <a:pt x="54176" y="29410"/>
                    <a:pt x="29011" y="55375"/>
                    <a:pt x="3845" y="80939"/>
                  </a:cubicBezTo>
                  <a:cubicBezTo>
                    <a:pt x="-8138" y="93323"/>
                    <a:pt x="10636" y="111697"/>
                    <a:pt x="22620" y="9971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8B2B62-640D-4E8E-A1AE-C0605EE630FC}"/>
                </a:ext>
              </a:extLst>
            </p:cNvPr>
            <p:cNvSpPr/>
            <p:nvPr/>
          </p:nvSpPr>
          <p:spPr>
            <a:xfrm>
              <a:off x="9158378" y="3217962"/>
              <a:ext cx="25764" cy="26363"/>
            </a:xfrm>
            <a:custGeom>
              <a:avLst/>
              <a:gdLst>
                <a:gd name="connsiteX0" fmla="*/ 12882 w 25764"/>
                <a:gd name="connsiteY0" fmla="*/ 26364 h 26363"/>
                <a:gd name="connsiteX1" fmla="*/ 12882 w 25764"/>
                <a:gd name="connsiteY1" fmla="*/ 0 h 26363"/>
                <a:gd name="connsiteX2" fmla="*/ 12882 w 25764"/>
                <a:gd name="connsiteY2" fmla="*/ 26364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4" h="26363">
                  <a:moveTo>
                    <a:pt x="12882" y="26364"/>
                  </a:moveTo>
                  <a:cubicBezTo>
                    <a:pt x="30059" y="26364"/>
                    <a:pt x="30059" y="0"/>
                    <a:pt x="12882" y="0"/>
                  </a:cubicBezTo>
                  <a:cubicBezTo>
                    <a:pt x="-4294" y="0"/>
                    <a:pt x="-4294" y="26364"/>
                    <a:pt x="12882" y="2636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82" name="TextBox 181">
            <a:extLst>
              <a:ext uri="{FF2B5EF4-FFF2-40B4-BE49-F238E27FC236}">
                <a16:creationId xmlns:a16="http://schemas.microsoft.com/office/drawing/2014/main" id="{E579DC5C-406E-4B2F-9A42-B985D31B6D68}"/>
              </a:ext>
            </a:extLst>
          </p:cNvPr>
          <p:cNvSpPr txBox="1"/>
          <p:nvPr/>
        </p:nvSpPr>
        <p:spPr>
          <a:xfrm>
            <a:off x="6139722" y="2221636"/>
            <a:ext cx="2499217" cy="21454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  <a:p>
            <a:pPr>
              <a:lnSpc>
                <a:spcPct val="150000"/>
              </a:lnSpc>
            </a:pPr>
            <a:endParaRPr lang="en-US" sz="900" dirty="0"/>
          </a:p>
          <a:p>
            <a:pPr>
              <a:lnSpc>
                <a:spcPct val="150000"/>
              </a:lnSpc>
            </a:pPr>
            <a:r>
              <a:rPr lang="en-US" sz="900" dirty="0"/>
              <a:t>I am so happy, my dear friend, so absorbed in the exquisite sense of mere tranquil existence, that I neglect my talents.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DA1FEA7-A443-41F6-9C9A-55F0C416121C}"/>
              </a:ext>
            </a:extLst>
          </p:cNvPr>
          <p:cNvSpPr txBox="1"/>
          <p:nvPr/>
        </p:nvSpPr>
        <p:spPr>
          <a:xfrm>
            <a:off x="6139722" y="1965747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Detail information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90" name="Rectangle: Rounded Corners 189">
            <a:extLst>
              <a:ext uri="{FF2B5EF4-FFF2-40B4-BE49-F238E27FC236}">
                <a16:creationId xmlns:a16="http://schemas.microsoft.com/office/drawing/2014/main" id="{46049787-4020-4567-BD35-B5B71F5A45C6}"/>
              </a:ext>
            </a:extLst>
          </p:cNvPr>
          <p:cNvSpPr/>
          <p:nvPr/>
        </p:nvSpPr>
        <p:spPr>
          <a:xfrm>
            <a:off x="6137647" y="4473083"/>
            <a:ext cx="1393115" cy="39383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8970451-FB5B-4533-8430-FA6E681051E4}"/>
              </a:ext>
            </a:extLst>
          </p:cNvPr>
          <p:cNvSpPr txBox="1"/>
          <p:nvPr/>
        </p:nvSpPr>
        <p:spPr>
          <a:xfrm>
            <a:off x="6169301" y="4568088"/>
            <a:ext cx="132980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</a:rPr>
              <a:t>Go to next slide</a:t>
            </a:r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1593742B-6340-4AD1-A174-249F2CB9FD1B}"/>
              </a:ext>
            </a:extLst>
          </p:cNvPr>
          <p:cNvGrpSpPr/>
          <p:nvPr/>
        </p:nvGrpSpPr>
        <p:grpSpPr>
          <a:xfrm>
            <a:off x="4184804" y="6103194"/>
            <a:ext cx="1447193" cy="1455404"/>
            <a:chOff x="9403136" y="5004662"/>
            <a:chExt cx="1726026" cy="1735819"/>
          </a:xfrm>
        </p:grpSpPr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BA312E09-E9F1-46BD-8ADB-27E41D9E82ED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F67C8F64-C4D6-46BF-8830-2633A0DDFDCE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6575486-2CA7-4035-A9C1-19A51143F606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9D2700D-7D07-4999-8664-9D95C3B40E10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20BC705-EA83-4BB4-9097-8AB719FA7D8B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71C79A2A-7C45-4827-B0A2-1F41BF3A05BF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871E8C5E-1677-4D04-A433-9A435751835A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C461EA34-9B4E-4B7C-8B8D-4CBF44278B9D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538187E4-860F-4036-99E5-1091455E0FA8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73EC82FC-0BAC-4F9D-9F75-88008BEBB14D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73400661-A2E6-4CE2-99FD-20C0ABD516C6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9D5CEFE9-B45C-478F-BC0B-572513787D85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E14DA6E-C50F-4F7D-9C1D-6B54F8465DE0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624D602C-22CD-4D2F-9BFD-3DB938536AD2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A766CADA-6553-4C92-AE2B-7AF70F37D931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A2E7B43F-A7A6-46E3-88AD-A8F059CCCCE3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73FD582A-4144-416B-AC03-2DC0B31394BA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9332B76F-8684-4F96-94B0-0DC764F8DE15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0444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  <p:bldP spid="99" grpId="0" animBg="1"/>
      <p:bldP spid="101" grpId="0"/>
      <p:bldP spid="103" grpId="0"/>
      <p:bldP spid="107" grpId="0" animBg="1"/>
      <p:bldP spid="109" grpId="0"/>
      <p:bldP spid="110" grpId="0"/>
      <p:bldP spid="182" grpId="0"/>
      <p:bldP spid="184" grpId="0"/>
      <p:bldP spid="190" grpId="0" animBg="1"/>
      <p:bldP spid="1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roup 269">
            <a:extLst>
              <a:ext uri="{FF2B5EF4-FFF2-40B4-BE49-F238E27FC236}">
                <a16:creationId xmlns:a16="http://schemas.microsoft.com/office/drawing/2014/main" id="{12D6BD44-7113-4783-A72E-4D848AD07C39}"/>
              </a:ext>
            </a:extLst>
          </p:cNvPr>
          <p:cNvGrpSpPr/>
          <p:nvPr/>
        </p:nvGrpSpPr>
        <p:grpSpPr>
          <a:xfrm>
            <a:off x="8237043" y="5665949"/>
            <a:ext cx="289911" cy="280068"/>
            <a:chOff x="4664022" y="652013"/>
            <a:chExt cx="1380268" cy="133340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71" name="Freeform: Shape 48">
              <a:extLst>
                <a:ext uri="{FF2B5EF4-FFF2-40B4-BE49-F238E27FC236}">
                  <a16:creationId xmlns:a16="http://schemas.microsoft.com/office/drawing/2014/main" id="{0FAFF67D-4AB4-465F-8DB6-D75D14D9FC9D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2" name="Freeform: Shape 49">
              <a:extLst>
                <a:ext uri="{FF2B5EF4-FFF2-40B4-BE49-F238E27FC236}">
                  <a16:creationId xmlns:a16="http://schemas.microsoft.com/office/drawing/2014/main" id="{BC89FCCC-0D4A-446E-8C61-A9933DC0BB1A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3" name="Freeform: Shape 50">
              <a:extLst>
                <a:ext uri="{FF2B5EF4-FFF2-40B4-BE49-F238E27FC236}">
                  <a16:creationId xmlns:a16="http://schemas.microsoft.com/office/drawing/2014/main" id="{FF56C01D-62D1-47E8-89E2-89CB1FFFB07F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4" name="Freeform: Shape 51">
              <a:extLst>
                <a:ext uri="{FF2B5EF4-FFF2-40B4-BE49-F238E27FC236}">
                  <a16:creationId xmlns:a16="http://schemas.microsoft.com/office/drawing/2014/main" id="{8FB54D93-D61E-48CC-95F7-4955F5BE542D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5" name="Freeform: Shape 52">
              <a:extLst>
                <a:ext uri="{FF2B5EF4-FFF2-40B4-BE49-F238E27FC236}">
                  <a16:creationId xmlns:a16="http://schemas.microsoft.com/office/drawing/2014/main" id="{3C4DCEB3-B6AC-432B-A809-776FC0AA9726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6" name="Freeform: Shape 53">
              <a:extLst>
                <a:ext uri="{FF2B5EF4-FFF2-40B4-BE49-F238E27FC236}">
                  <a16:creationId xmlns:a16="http://schemas.microsoft.com/office/drawing/2014/main" id="{8A5F4F2D-213C-42A3-912A-4D0681635255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7" name="Freeform: Shape 54">
              <a:extLst>
                <a:ext uri="{FF2B5EF4-FFF2-40B4-BE49-F238E27FC236}">
                  <a16:creationId xmlns:a16="http://schemas.microsoft.com/office/drawing/2014/main" id="{5A93F2A1-2941-4AC5-8AFD-B028CD0CC6B2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8" name="Freeform: Shape 55">
              <a:extLst>
                <a:ext uri="{FF2B5EF4-FFF2-40B4-BE49-F238E27FC236}">
                  <a16:creationId xmlns:a16="http://schemas.microsoft.com/office/drawing/2014/main" id="{6A34D5EE-164D-4BB8-A1C6-B7395DA5745F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9" name="Freeform: Shape 56">
              <a:extLst>
                <a:ext uri="{FF2B5EF4-FFF2-40B4-BE49-F238E27FC236}">
                  <a16:creationId xmlns:a16="http://schemas.microsoft.com/office/drawing/2014/main" id="{227872C3-5DA3-44C5-938D-C3EF7472E651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0" name="Freeform: Shape 57">
              <a:extLst>
                <a:ext uri="{FF2B5EF4-FFF2-40B4-BE49-F238E27FC236}">
                  <a16:creationId xmlns:a16="http://schemas.microsoft.com/office/drawing/2014/main" id="{1BFFF53A-4582-4A4E-94E8-EDF80EBA9EFA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1" name="Freeform: Shape 58">
              <a:extLst>
                <a:ext uri="{FF2B5EF4-FFF2-40B4-BE49-F238E27FC236}">
                  <a16:creationId xmlns:a16="http://schemas.microsoft.com/office/drawing/2014/main" id="{B9DC443C-B5F6-4D6E-AB4E-C8B3EF72B3C1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2" name="Freeform: Shape 59">
              <a:extLst>
                <a:ext uri="{FF2B5EF4-FFF2-40B4-BE49-F238E27FC236}">
                  <a16:creationId xmlns:a16="http://schemas.microsoft.com/office/drawing/2014/main" id="{98005EDF-49A2-48D0-865B-BB8A77DA7D4F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3" name="Freeform: Shape 60">
              <a:extLst>
                <a:ext uri="{FF2B5EF4-FFF2-40B4-BE49-F238E27FC236}">
                  <a16:creationId xmlns:a16="http://schemas.microsoft.com/office/drawing/2014/main" id="{68931A3A-388E-41B6-9908-BFCC47391D8C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4" name="Freeform: Shape 61">
              <a:extLst>
                <a:ext uri="{FF2B5EF4-FFF2-40B4-BE49-F238E27FC236}">
                  <a16:creationId xmlns:a16="http://schemas.microsoft.com/office/drawing/2014/main" id="{3D834F9E-DE2C-49B5-91A4-74F6C6519080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5" name="Freeform: Shape 62">
              <a:extLst>
                <a:ext uri="{FF2B5EF4-FFF2-40B4-BE49-F238E27FC236}">
                  <a16:creationId xmlns:a16="http://schemas.microsoft.com/office/drawing/2014/main" id="{1C82332E-E789-4122-B8F0-2EDDE76D3760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6" name="Freeform: Shape 63">
              <a:extLst>
                <a:ext uri="{FF2B5EF4-FFF2-40B4-BE49-F238E27FC236}">
                  <a16:creationId xmlns:a16="http://schemas.microsoft.com/office/drawing/2014/main" id="{7A447572-E5C9-4FE0-A4F6-1EEC42688D24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7" name="Freeform: Shape 64">
              <a:extLst>
                <a:ext uri="{FF2B5EF4-FFF2-40B4-BE49-F238E27FC236}">
                  <a16:creationId xmlns:a16="http://schemas.microsoft.com/office/drawing/2014/main" id="{BC2A2ECB-B4A7-48DD-B47F-441FE369D84F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8" name="Freeform: Shape 65">
              <a:extLst>
                <a:ext uri="{FF2B5EF4-FFF2-40B4-BE49-F238E27FC236}">
                  <a16:creationId xmlns:a16="http://schemas.microsoft.com/office/drawing/2014/main" id="{9EFD1D9E-F69B-4091-B7C5-F6F003F78091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9" name="Freeform: Shape 66">
              <a:extLst>
                <a:ext uri="{FF2B5EF4-FFF2-40B4-BE49-F238E27FC236}">
                  <a16:creationId xmlns:a16="http://schemas.microsoft.com/office/drawing/2014/main" id="{1F0AEE7A-DD29-425B-A5D9-E51260A3AA76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0" name="Freeform: Shape 67">
              <a:extLst>
                <a:ext uri="{FF2B5EF4-FFF2-40B4-BE49-F238E27FC236}">
                  <a16:creationId xmlns:a16="http://schemas.microsoft.com/office/drawing/2014/main" id="{1F880DD0-0084-4109-B613-FEE4364FC968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1" name="Freeform: Shape 68">
              <a:extLst>
                <a:ext uri="{FF2B5EF4-FFF2-40B4-BE49-F238E27FC236}">
                  <a16:creationId xmlns:a16="http://schemas.microsoft.com/office/drawing/2014/main" id="{86391E4A-FF32-4628-9FE0-BD16C85CDF8E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2" name="Freeform: Shape 69">
              <a:extLst>
                <a:ext uri="{FF2B5EF4-FFF2-40B4-BE49-F238E27FC236}">
                  <a16:creationId xmlns:a16="http://schemas.microsoft.com/office/drawing/2014/main" id="{B61D7225-88E6-4DB9-8CAE-C1776FB6E49E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3" name="Freeform: Shape 70">
              <a:extLst>
                <a:ext uri="{FF2B5EF4-FFF2-40B4-BE49-F238E27FC236}">
                  <a16:creationId xmlns:a16="http://schemas.microsoft.com/office/drawing/2014/main" id="{778C1D8C-DF77-4D2C-80E8-C52021C106C9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4" name="Freeform: Shape 71">
              <a:extLst>
                <a:ext uri="{FF2B5EF4-FFF2-40B4-BE49-F238E27FC236}">
                  <a16:creationId xmlns:a16="http://schemas.microsoft.com/office/drawing/2014/main" id="{CA80AA5A-CE0A-4CA5-9543-794D8940D6F1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5" name="Freeform: Shape 72">
              <a:extLst>
                <a:ext uri="{FF2B5EF4-FFF2-40B4-BE49-F238E27FC236}">
                  <a16:creationId xmlns:a16="http://schemas.microsoft.com/office/drawing/2014/main" id="{8C2746DA-14E9-4686-A787-5F81A2C1D95E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6" name="Freeform: Shape 73">
              <a:extLst>
                <a:ext uri="{FF2B5EF4-FFF2-40B4-BE49-F238E27FC236}">
                  <a16:creationId xmlns:a16="http://schemas.microsoft.com/office/drawing/2014/main" id="{4CE72C49-DAB7-4A38-80FF-7A18EC0417EE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7" name="Freeform: Shape 74">
              <a:extLst>
                <a:ext uri="{FF2B5EF4-FFF2-40B4-BE49-F238E27FC236}">
                  <a16:creationId xmlns:a16="http://schemas.microsoft.com/office/drawing/2014/main" id="{3D703C6F-A299-44A7-873B-628656EC4325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8" name="Freeform: Shape 75">
              <a:extLst>
                <a:ext uri="{FF2B5EF4-FFF2-40B4-BE49-F238E27FC236}">
                  <a16:creationId xmlns:a16="http://schemas.microsoft.com/office/drawing/2014/main" id="{E8C1789E-C7BF-4F20-BFE9-A498B01E77C0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9" name="Freeform: Shape 76">
              <a:extLst>
                <a:ext uri="{FF2B5EF4-FFF2-40B4-BE49-F238E27FC236}">
                  <a16:creationId xmlns:a16="http://schemas.microsoft.com/office/drawing/2014/main" id="{4B47CD3D-C114-4329-AB17-D71CA7DB018C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0" name="Freeform: Shape 77">
              <a:extLst>
                <a:ext uri="{FF2B5EF4-FFF2-40B4-BE49-F238E27FC236}">
                  <a16:creationId xmlns:a16="http://schemas.microsoft.com/office/drawing/2014/main" id="{79A242ED-6951-4681-8117-586F3659269A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1" name="Freeform: Shape 78">
              <a:extLst>
                <a:ext uri="{FF2B5EF4-FFF2-40B4-BE49-F238E27FC236}">
                  <a16:creationId xmlns:a16="http://schemas.microsoft.com/office/drawing/2014/main" id="{F7AEE3C2-2918-4AB5-A1F2-DFA8BD549CAE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2" name="Freeform: Shape 79">
              <a:extLst>
                <a:ext uri="{FF2B5EF4-FFF2-40B4-BE49-F238E27FC236}">
                  <a16:creationId xmlns:a16="http://schemas.microsoft.com/office/drawing/2014/main" id="{43E2F44D-9617-4A24-BBA7-F1EED05A6BA7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3" name="Freeform: Shape 80">
              <a:extLst>
                <a:ext uri="{FF2B5EF4-FFF2-40B4-BE49-F238E27FC236}">
                  <a16:creationId xmlns:a16="http://schemas.microsoft.com/office/drawing/2014/main" id="{71B45E89-725E-4076-8DEF-6BC8640F84E5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4" name="Freeform: Shape 81">
              <a:extLst>
                <a:ext uri="{FF2B5EF4-FFF2-40B4-BE49-F238E27FC236}">
                  <a16:creationId xmlns:a16="http://schemas.microsoft.com/office/drawing/2014/main" id="{3D3C7B1F-E31B-4890-8C05-7D24CDFA38BE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5" name="Freeform: Shape 82">
              <a:extLst>
                <a:ext uri="{FF2B5EF4-FFF2-40B4-BE49-F238E27FC236}">
                  <a16:creationId xmlns:a16="http://schemas.microsoft.com/office/drawing/2014/main" id="{6E4FC4C3-6586-4A2A-BD07-7A380B927F12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6" name="Freeform: Shape 83">
              <a:extLst>
                <a:ext uri="{FF2B5EF4-FFF2-40B4-BE49-F238E27FC236}">
                  <a16:creationId xmlns:a16="http://schemas.microsoft.com/office/drawing/2014/main" id="{14E8B7DB-1396-42CF-8CAB-B0B9A2F9A1E8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10ECF1F-965E-46ED-87D1-511CFE6850BA}"/>
              </a:ext>
            </a:extLst>
          </p:cNvPr>
          <p:cNvGrpSpPr/>
          <p:nvPr/>
        </p:nvGrpSpPr>
        <p:grpSpPr>
          <a:xfrm>
            <a:off x="8237043" y="3407053"/>
            <a:ext cx="289911" cy="280068"/>
            <a:chOff x="4664022" y="652013"/>
            <a:chExt cx="1380268" cy="133340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9" name="Freeform: Shape 48">
              <a:extLst>
                <a:ext uri="{FF2B5EF4-FFF2-40B4-BE49-F238E27FC236}">
                  <a16:creationId xmlns:a16="http://schemas.microsoft.com/office/drawing/2014/main" id="{9BE516B1-3E52-4918-9363-C91DEB292362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0" name="Freeform: Shape 49">
              <a:extLst>
                <a:ext uri="{FF2B5EF4-FFF2-40B4-BE49-F238E27FC236}">
                  <a16:creationId xmlns:a16="http://schemas.microsoft.com/office/drawing/2014/main" id="{8AF89329-5629-44D1-977B-A36D014AB353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1" name="Freeform: Shape 50">
              <a:extLst>
                <a:ext uri="{FF2B5EF4-FFF2-40B4-BE49-F238E27FC236}">
                  <a16:creationId xmlns:a16="http://schemas.microsoft.com/office/drawing/2014/main" id="{92E7E4BA-C9B4-44A5-AB59-B874F148570E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2" name="Freeform: Shape 51">
              <a:extLst>
                <a:ext uri="{FF2B5EF4-FFF2-40B4-BE49-F238E27FC236}">
                  <a16:creationId xmlns:a16="http://schemas.microsoft.com/office/drawing/2014/main" id="{E8B234DC-FA8F-42C9-8FE9-4B7517A09943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3" name="Freeform: Shape 52">
              <a:extLst>
                <a:ext uri="{FF2B5EF4-FFF2-40B4-BE49-F238E27FC236}">
                  <a16:creationId xmlns:a16="http://schemas.microsoft.com/office/drawing/2014/main" id="{A5F678F7-B1B3-4CB2-8798-DB2BAC5362DA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4" name="Freeform: Shape 53">
              <a:extLst>
                <a:ext uri="{FF2B5EF4-FFF2-40B4-BE49-F238E27FC236}">
                  <a16:creationId xmlns:a16="http://schemas.microsoft.com/office/drawing/2014/main" id="{15DBF95A-B286-45EE-AE9C-9A6809D39D56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5" name="Freeform: Shape 54">
              <a:extLst>
                <a:ext uri="{FF2B5EF4-FFF2-40B4-BE49-F238E27FC236}">
                  <a16:creationId xmlns:a16="http://schemas.microsoft.com/office/drawing/2014/main" id="{FE66166A-5881-49EA-92D9-186267F334FB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6" name="Freeform: Shape 55">
              <a:extLst>
                <a:ext uri="{FF2B5EF4-FFF2-40B4-BE49-F238E27FC236}">
                  <a16:creationId xmlns:a16="http://schemas.microsoft.com/office/drawing/2014/main" id="{662FF528-7630-49A7-92F4-2EE0BCFD7475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7" name="Freeform: Shape 56">
              <a:extLst>
                <a:ext uri="{FF2B5EF4-FFF2-40B4-BE49-F238E27FC236}">
                  <a16:creationId xmlns:a16="http://schemas.microsoft.com/office/drawing/2014/main" id="{5C1839CC-9A78-448F-8D09-293C7500A7BD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8" name="Freeform: Shape 57">
              <a:extLst>
                <a:ext uri="{FF2B5EF4-FFF2-40B4-BE49-F238E27FC236}">
                  <a16:creationId xmlns:a16="http://schemas.microsoft.com/office/drawing/2014/main" id="{6D767F0F-F3A2-4087-8497-2334BCCAA995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9" name="Freeform: Shape 58">
              <a:extLst>
                <a:ext uri="{FF2B5EF4-FFF2-40B4-BE49-F238E27FC236}">
                  <a16:creationId xmlns:a16="http://schemas.microsoft.com/office/drawing/2014/main" id="{EC7F1932-A1CB-48EC-AD38-091C9795840D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0" name="Freeform: Shape 59">
              <a:extLst>
                <a:ext uri="{FF2B5EF4-FFF2-40B4-BE49-F238E27FC236}">
                  <a16:creationId xmlns:a16="http://schemas.microsoft.com/office/drawing/2014/main" id="{9432BF5E-517A-4959-813F-F83C39D83D85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1" name="Freeform: Shape 60">
              <a:extLst>
                <a:ext uri="{FF2B5EF4-FFF2-40B4-BE49-F238E27FC236}">
                  <a16:creationId xmlns:a16="http://schemas.microsoft.com/office/drawing/2014/main" id="{0D126036-F0DC-486C-9839-2934F7A01BBC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2" name="Freeform: Shape 61">
              <a:extLst>
                <a:ext uri="{FF2B5EF4-FFF2-40B4-BE49-F238E27FC236}">
                  <a16:creationId xmlns:a16="http://schemas.microsoft.com/office/drawing/2014/main" id="{809C3F07-741D-43F8-99FB-2A8542F5279C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3" name="Freeform: Shape 62">
              <a:extLst>
                <a:ext uri="{FF2B5EF4-FFF2-40B4-BE49-F238E27FC236}">
                  <a16:creationId xmlns:a16="http://schemas.microsoft.com/office/drawing/2014/main" id="{AB2AE655-28B2-4ADD-BC05-542995EA074D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4" name="Freeform: Shape 63">
              <a:extLst>
                <a:ext uri="{FF2B5EF4-FFF2-40B4-BE49-F238E27FC236}">
                  <a16:creationId xmlns:a16="http://schemas.microsoft.com/office/drawing/2014/main" id="{9DEBA4AF-9489-476B-AD1B-B6E8E2BD0F32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5" name="Freeform: Shape 64">
              <a:extLst>
                <a:ext uri="{FF2B5EF4-FFF2-40B4-BE49-F238E27FC236}">
                  <a16:creationId xmlns:a16="http://schemas.microsoft.com/office/drawing/2014/main" id="{AD64A734-4A1D-4873-9338-AC820B620B57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6" name="Freeform: Shape 65">
              <a:extLst>
                <a:ext uri="{FF2B5EF4-FFF2-40B4-BE49-F238E27FC236}">
                  <a16:creationId xmlns:a16="http://schemas.microsoft.com/office/drawing/2014/main" id="{BBEA4A84-1307-4E41-A506-CC55810B48D2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7" name="Freeform: Shape 66">
              <a:extLst>
                <a:ext uri="{FF2B5EF4-FFF2-40B4-BE49-F238E27FC236}">
                  <a16:creationId xmlns:a16="http://schemas.microsoft.com/office/drawing/2014/main" id="{373D6A1F-6536-422B-BB15-99258A64BB34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8" name="Freeform: Shape 67">
              <a:extLst>
                <a:ext uri="{FF2B5EF4-FFF2-40B4-BE49-F238E27FC236}">
                  <a16:creationId xmlns:a16="http://schemas.microsoft.com/office/drawing/2014/main" id="{1A1D1465-FAEA-4324-A89F-7D0C252151F9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9" name="Freeform: Shape 68">
              <a:extLst>
                <a:ext uri="{FF2B5EF4-FFF2-40B4-BE49-F238E27FC236}">
                  <a16:creationId xmlns:a16="http://schemas.microsoft.com/office/drawing/2014/main" id="{286BFA58-7A98-4CC1-83BD-07D9FC816AFC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0" name="Freeform: Shape 69">
              <a:extLst>
                <a:ext uri="{FF2B5EF4-FFF2-40B4-BE49-F238E27FC236}">
                  <a16:creationId xmlns:a16="http://schemas.microsoft.com/office/drawing/2014/main" id="{701DCD2D-C6CD-46B2-BEAB-8C261D43328E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1" name="Freeform: Shape 70">
              <a:extLst>
                <a:ext uri="{FF2B5EF4-FFF2-40B4-BE49-F238E27FC236}">
                  <a16:creationId xmlns:a16="http://schemas.microsoft.com/office/drawing/2014/main" id="{D6A08CB4-C28A-42A6-994C-689C42B029E2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2" name="Freeform: Shape 71">
              <a:extLst>
                <a:ext uri="{FF2B5EF4-FFF2-40B4-BE49-F238E27FC236}">
                  <a16:creationId xmlns:a16="http://schemas.microsoft.com/office/drawing/2014/main" id="{C8EBA97F-2092-4FF7-9826-9D46BBABBE74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3" name="Freeform: Shape 72">
              <a:extLst>
                <a:ext uri="{FF2B5EF4-FFF2-40B4-BE49-F238E27FC236}">
                  <a16:creationId xmlns:a16="http://schemas.microsoft.com/office/drawing/2014/main" id="{A87D81FA-24F5-491A-BD88-F6DEC5BB9106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4" name="Freeform: Shape 73">
              <a:extLst>
                <a:ext uri="{FF2B5EF4-FFF2-40B4-BE49-F238E27FC236}">
                  <a16:creationId xmlns:a16="http://schemas.microsoft.com/office/drawing/2014/main" id="{DAD639CA-D7E7-425C-A987-D785DEA6D4C9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5" name="Freeform: Shape 74">
              <a:extLst>
                <a:ext uri="{FF2B5EF4-FFF2-40B4-BE49-F238E27FC236}">
                  <a16:creationId xmlns:a16="http://schemas.microsoft.com/office/drawing/2014/main" id="{AE1F22A9-0648-4383-8CE2-20F3EA9947AE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6" name="Freeform: Shape 75">
              <a:extLst>
                <a:ext uri="{FF2B5EF4-FFF2-40B4-BE49-F238E27FC236}">
                  <a16:creationId xmlns:a16="http://schemas.microsoft.com/office/drawing/2014/main" id="{F380F970-3880-473D-BBCD-0B5EA76C1C0A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7" name="Freeform: Shape 76">
              <a:extLst>
                <a:ext uri="{FF2B5EF4-FFF2-40B4-BE49-F238E27FC236}">
                  <a16:creationId xmlns:a16="http://schemas.microsoft.com/office/drawing/2014/main" id="{02CEE969-D0D7-4890-ADA3-D3B5B580B8BF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8" name="Freeform: Shape 77">
              <a:extLst>
                <a:ext uri="{FF2B5EF4-FFF2-40B4-BE49-F238E27FC236}">
                  <a16:creationId xmlns:a16="http://schemas.microsoft.com/office/drawing/2014/main" id="{9D09D2D0-D71B-4625-A35D-9229F2171E62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9" name="Freeform: Shape 78">
              <a:extLst>
                <a:ext uri="{FF2B5EF4-FFF2-40B4-BE49-F238E27FC236}">
                  <a16:creationId xmlns:a16="http://schemas.microsoft.com/office/drawing/2014/main" id="{343C7ACE-A81C-4EE5-9997-646724FF71E9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0" name="Freeform: Shape 79">
              <a:extLst>
                <a:ext uri="{FF2B5EF4-FFF2-40B4-BE49-F238E27FC236}">
                  <a16:creationId xmlns:a16="http://schemas.microsoft.com/office/drawing/2014/main" id="{EC1C2FED-139B-40AD-A948-B244FC2D74CF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1" name="Freeform: Shape 80">
              <a:extLst>
                <a:ext uri="{FF2B5EF4-FFF2-40B4-BE49-F238E27FC236}">
                  <a16:creationId xmlns:a16="http://schemas.microsoft.com/office/drawing/2014/main" id="{B9E1F5DA-C42A-440A-AD8B-6BF887EEE3A5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2" name="Freeform: Shape 81">
              <a:extLst>
                <a:ext uri="{FF2B5EF4-FFF2-40B4-BE49-F238E27FC236}">
                  <a16:creationId xmlns:a16="http://schemas.microsoft.com/office/drawing/2014/main" id="{4DC5F6C6-E079-44AB-9EA5-DFC2F11509F4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3" name="Freeform: Shape 82">
              <a:extLst>
                <a:ext uri="{FF2B5EF4-FFF2-40B4-BE49-F238E27FC236}">
                  <a16:creationId xmlns:a16="http://schemas.microsoft.com/office/drawing/2014/main" id="{CEBDCBFE-D20C-444C-BBCA-D0ACEB0EE0C7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4" name="Freeform: Shape 83">
              <a:extLst>
                <a:ext uri="{FF2B5EF4-FFF2-40B4-BE49-F238E27FC236}">
                  <a16:creationId xmlns:a16="http://schemas.microsoft.com/office/drawing/2014/main" id="{50937EA8-4CC2-4221-90E3-AF124689EE5E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4C5E3E-DE86-480C-9DE9-98C599BBE2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Timeline History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CD0D462-3BCB-4E94-850C-3E4FE249CE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4" b="18834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653ACF4-5D5F-4137-AA0F-E4B2654E96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4" b="18834"/>
          <a:stretch>
            <a:fillRect/>
          </a:stretch>
        </p:blipFill>
        <p:spPr/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308449C1-16D6-4EFE-B7AC-1C2815D1C6EC}"/>
              </a:ext>
            </a:extLst>
          </p:cNvPr>
          <p:cNvSpPr txBox="1"/>
          <p:nvPr/>
        </p:nvSpPr>
        <p:spPr>
          <a:xfrm>
            <a:off x="714264" y="2788665"/>
            <a:ext cx="2075713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72C839C-2E14-46F5-92F0-C08C15842C36}"/>
              </a:ext>
            </a:extLst>
          </p:cNvPr>
          <p:cNvSpPr txBox="1"/>
          <p:nvPr/>
        </p:nvSpPr>
        <p:spPr>
          <a:xfrm>
            <a:off x="714265" y="2532776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2016 - 2017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8183855-2FB7-4676-8E5D-5E097F1AFAAD}"/>
              </a:ext>
            </a:extLst>
          </p:cNvPr>
          <p:cNvSpPr txBox="1"/>
          <p:nvPr/>
        </p:nvSpPr>
        <p:spPr>
          <a:xfrm>
            <a:off x="714264" y="5052880"/>
            <a:ext cx="2075713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E5CA6E4-FC29-48F5-BB24-D39B397BADCA}"/>
              </a:ext>
            </a:extLst>
          </p:cNvPr>
          <p:cNvSpPr txBox="1"/>
          <p:nvPr/>
        </p:nvSpPr>
        <p:spPr>
          <a:xfrm>
            <a:off x="714265" y="4796991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2017 - 2018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7EA92014-DD7B-4C46-9F27-8DE981A6E9AF}"/>
              </a:ext>
            </a:extLst>
          </p:cNvPr>
          <p:cNvCxnSpPr>
            <a:cxnSpLocks/>
          </p:cNvCxnSpPr>
          <p:nvPr/>
        </p:nvCxnSpPr>
        <p:spPr>
          <a:xfrm>
            <a:off x="3328181" y="2994802"/>
            <a:ext cx="1728338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Oval 149">
            <a:extLst>
              <a:ext uri="{FF2B5EF4-FFF2-40B4-BE49-F238E27FC236}">
                <a16:creationId xmlns:a16="http://schemas.microsoft.com/office/drawing/2014/main" id="{3C6A62BD-2C84-427D-9861-E08A1EC062E0}"/>
              </a:ext>
            </a:extLst>
          </p:cNvPr>
          <p:cNvSpPr/>
          <p:nvPr/>
        </p:nvSpPr>
        <p:spPr>
          <a:xfrm>
            <a:off x="5103555" y="2928127"/>
            <a:ext cx="133349" cy="1333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2E4B42A8-830A-4DA3-92C9-FDC9C307AF6E}"/>
              </a:ext>
            </a:extLst>
          </p:cNvPr>
          <p:cNvSpPr/>
          <p:nvPr/>
        </p:nvSpPr>
        <p:spPr>
          <a:xfrm>
            <a:off x="3281144" y="2928127"/>
            <a:ext cx="133349" cy="1333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41F68EE2-56B1-4B4E-B5A1-76719DAB405B}"/>
              </a:ext>
            </a:extLst>
          </p:cNvPr>
          <p:cNvCxnSpPr>
            <a:cxnSpLocks/>
          </p:cNvCxnSpPr>
          <p:nvPr/>
        </p:nvCxnSpPr>
        <p:spPr>
          <a:xfrm>
            <a:off x="3328181" y="5259017"/>
            <a:ext cx="1728338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>
            <a:extLst>
              <a:ext uri="{FF2B5EF4-FFF2-40B4-BE49-F238E27FC236}">
                <a16:creationId xmlns:a16="http://schemas.microsoft.com/office/drawing/2014/main" id="{61E29348-D0CA-48A3-B9F4-9A99C896F969}"/>
              </a:ext>
            </a:extLst>
          </p:cNvPr>
          <p:cNvSpPr/>
          <p:nvPr/>
        </p:nvSpPr>
        <p:spPr>
          <a:xfrm>
            <a:off x="5103555" y="5192342"/>
            <a:ext cx="133349" cy="133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38363A26-E417-4C27-8520-A431DF50962E}"/>
              </a:ext>
            </a:extLst>
          </p:cNvPr>
          <p:cNvSpPr/>
          <p:nvPr/>
        </p:nvSpPr>
        <p:spPr>
          <a:xfrm>
            <a:off x="3281144" y="5192342"/>
            <a:ext cx="133349" cy="133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5662E4B8-85D6-48F9-BDD6-130A485537F0}"/>
              </a:ext>
            </a:extLst>
          </p:cNvPr>
          <p:cNvGrpSpPr/>
          <p:nvPr/>
        </p:nvGrpSpPr>
        <p:grpSpPr>
          <a:xfrm>
            <a:off x="8219554" y="3596510"/>
            <a:ext cx="405290" cy="407590"/>
            <a:chOff x="9403136" y="5004662"/>
            <a:chExt cx="1726026" cy="1735819"/>
          </a:xfrm>
          <a:solidFill>
            <a:schemeClr val="accent1"/>
          </a:solidFill>
        </p:grpSpPr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EF9D17BE-04AF-4B61-8440-4ADC42D8C42B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6ABB5656-7D35-48E3-B1CA-03679121EF1C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89705EB2-F586-4C7B-ABF5-55C492A495F4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00" name="TextBox 199">
            <a:extLst>
              <a:ext uri="{FF2B5EF4-FFF2-40B4-BE49-F238E27FC236}">
                <a16:creationId xmlns:a16="http://schemas.microsoft.com/office/drawing/2014/main" id="{9F718530-7E0E-48A3-9737-9503FF1DD45A}"/>
              </a:ext>
            </a:extLst>
          </p:cNvPr>
          <p:cNvSpPr txBox="1"/>
          <p:nvPr/>
        </p:nvSpPr>
        <p:spPr>
          <a:xfrm>
            <a:off x="8191848" y="3617894"/>
            <a:ext cx="451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01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366D04B-D277-4505-9E08-EDE47BBE254B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C56A384-0C25-4E45-9BDD-FD3CF47E8894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73A2B14F-A571-443A-A99B-E2B425A49472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6C58020B-3048-4C4E-A63D-8C2760B57C8C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8DFB04F3-54A8-47B1-A82C-CCF7E5C8E9BD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0F99EC8-DA00-4939-8065-D8F466481C2A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28B71D13-A878-4B02-BC4F-95E8E74AA3F8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54430F1D-3630-4467-B374-79990EA11F91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2080EB7-ACF3-4948-A1E4-DB608E57F69C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A6589C4B-39B9-4369-93C1-199C6D523387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B75BBCB-A940-4F57-B402-74F6172E5916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4E34220-FA24-4786-B779-3AE905C0885B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7C45DCCE-736B-44B3-ABF7-D73AFDDEC6DA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55E2A2FF-EC28-4110-9329-F29D990DD4C5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434C4800-8FC9-4DBC-AFD8-5702C18F3C4C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679F67EA-A83B-4DB8-A886-F84A43DD3A1F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A276E9FB-C46F-45DE-A4E1-8586F8E44526}"/>
              </a:ext>
            </a:extLst>
          </p:cNvPr>
          <p:cNvGrpSpPr/>
          <p:nvPr/>
        </p:nvGrpSpPr>
        <p:grpSpPr>
          <a:xfrm>
            <a:off x="8219554" y="5855406"/>
            <a:ext cx="405290" cy="407590"/>
            <a:chOff x="9403136" y="5004662"/>
            <a:chExt cx="1726026" cy="1735819"/>
          </a:xfrm>
          <a:solidFill>
            <a:schemeClr val="accent2"/>
          </a:solidFill>
        </p:grpSpPr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BCEE4C40-A3E9-465A-BBB0-CBA831EAB9BF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B97E372-E5F0-4F17-8B0A-1B4A11E9AB14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2935B4DB-E9C0-46B6-873F-FFBFA5C51D6F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311" name="TextBox 310">
            <a:extLst>
              <a:ext uri="{FF2B5EF4-FFF2-40B4-BE49-F238E27FC236}">
                <a16:creationId xmlns:a16="http://schemas.microsoft.com/office/drawing/2014/main" id="{F1C5D596-FE84-4840-AC4C-F6933B5CD8EF}"/>
              </a:ext>
            </a:extLst>
          </p:cNvPr>
          <p:cNvSpPr txBox="1"/>
          <p:nvPr/>
        </p:nvSpPr>
        <p:spPr>
          <a:xfrm>
            <a:off x="8191848" y="5876790"/>
            <a:ext cx="451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02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127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20000" decel="6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20000" decel="6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6" grpId="0"/>
      <p:bldP spid="98" grpId="0"/>
      <p:bldP spid="104" grpId="0"/>
      <p:bldP spid="105" grpId="0"/>
      <p:bldP spid="150" grpId="0" animBg="1"/>
      <p:bldP spid="151" grpId="0" animBg="1"/>
      <p:bldP spid="155" grpId="0" animBg="1"/>
      <p:bldP spid="156" grpId="0" animBg="1"/>
      <p:bldP spid="200" grpId="0"/>
      <p:bldP spid="3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E61BF42-9748-4340-900F-66AC2066F3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4" b="18834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3B045DDB-6159-4FC1-9FAD-D14A8F8E018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4" b="18834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3EDE77F6-4374-4A0C-BDAC-0541DD4228A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4" b="18834"/>
          <a:stretch>
            <a:fillRect/>
          </a:stretch>
        </p:blipFill>
        <p:spPr/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39ABBA00-071E-4F1C-B0B9-D6B0AD53B78A}"/>
              </a:ext>
            </a:extLst>
          </p:cNvPr>
          <p:cNvGrpSpPr/>
          <p:nvPr/>
        </p:nvGrpSpPr>
        <p:grpSpPr>
          <a:xfrm>
            <a:off x="8237043" y="1635621"/>
            <a:ext cx="289911" cy="280068"/>
            <a:chOff x="4664022" y="652013"/>
            <a:chExt cx="1380268" cy="133340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Freeform: Shape 48">
              <a:extLst>
                <a:ext uri="{FF2B5EF4-FFF2-40B4-BE49-F238E27FC236}">
                  <a16:creationId xmlns:a16="http://schemas.microsoft.com/office/drawing/2014/main" id="{4FBD0879-4AA5-403F-A906-FA921DB133E7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" name="Freeform: Shape 49">
              <a:extLst>
                <a:ext uri="{FF2B5EF4-FFF2-40B4-BE49-F238E27FC236}">
                  <a16:creationId xmlns:a16="http://schemas.microsoft.com/office/drawing/2014/main" id="{F155118C-0D10-417A-B497-293AAAA07F1C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2" name="Freeform: Shape 50">
              <a:extLst>
                <a:ext uri="{FF2B5EF4-FFF2-40B4-BE49-F238E27FC236}">
                  <a16:creationId xmlns:a16="http://schemas.microsoft.com/office/drawing/2014/main" id="{CF1319A8-EA0D-4994-A778-CB8DC28715DE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3" name="Freeform: Shape 51">
              <a:extLst>
                <a:ext uri="{FF2B5EF4-FFF2-40B4-BE49-F238E27FC236}">
                  <a16:creationId xmlns:a16="http://schemas.microsoft.com/office/drawing/2014/main" id="{66D642CD-8EEF-4FB3-AE3D-5C1FCF1AF3E4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4" name="Freeform: Shape 52">
              <a:extLst>
                <a:ext uri="{FF2B5EF4-FFF2-40B4-BE49-F238E27FC236}">
                  <a16:creationId xmlns:a16="http://schemas.microsoft.com/office/drawing/2014/main" id="{65C0C30E-2A8C-4C97-8643-C4B320E44164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5" name="Freeform: Shape 53">
              <a:extLst>
                <a:ext uri="{FF2B5EF4-FFF2-40B4-BE49-F238E27FC236}">
                  <a16:creationId xmlns:a16="http://schemas.microsoft.com/office/drawing/2014/main" id="{2DCBAA4C-D04C-477B-B516-79E489BB07F4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6" name="Freeform: Shape 54">
              <a:extLst>
                <a:ext uri="{FF2B5EF4-FFF2-40B4-BE49-F238E27FC236}">
                  <a16:creationId xmlns:a16="http://schemas.microsoft.com/office/drawing/2014/main" id="{D8917DE3-38A5-481A-9C61-7183ED821DAB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7" name="Freeform: Shape 55">
              <a:extLst>
                <a:ext uri="{FF2B5EF4-FFF2-40B4-BE49-F238E27FC236}">
                  <a16:creationId xmlns:a16="http://schemas.microsoft.com/office/drawing/2014/main" id="{99A26F5A-5A34-4699-A2C8-1E8F9678C4AC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8" name="Freeform: Shape 56">
              <a:extLst>
                <a:ext uri="{FF2B5EF4-FFF2-40B4-BE49-F238E27FC236}">
                  <a16:creationId xmlns:a16="http://schemas.microsoft.com/office/drawing/2014/main" id="{5D2B1995-FD08-41F6-92AF-BB3B92224FF4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9" name="Freeform: Shape 57">
              <a:extLst>
                <a:ext uri="{FF2B5EF4-FFF2-40B4-BE49-F238E27FC236}">
                  <a16:creationId xmlns:a16="http://schemas.microsoft.com/office/drawing/2014/main" id="{0717434E-EBD9-48AC-A535-C27747CADEB2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0" name="Freeform: Shape 58">
              <a:extLst>
                <a:ext uri="{FF2B5EF4-FFF2-40B4-BE49-F238E27FC236}">
                  <a16:creationId xmlns:a16="http://schemas.microsoft.com/office/drawing/2014/main" id="{E6317771-BC98-4541-B2CB-F657C5C45622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1" name="Freeform: Shape 59">
              <a:extLst>
                <a:ext uri="{FF2B5EF4-FFF2-40B4-BE49-F238E27FC236}">
                  <a16:creationId xmlns:a16="http://schemas.microsoft.com/office/drawing/2014/main" id="{C544D7FF-010E-47D6-AC1F-07931E158CDD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2" name="Freeform: Shape 60">
              <a:extLst>
                <a:ext uri="{FF2B5EF4-FFF2-40B4-BE49-F238E27FC236}">
                  <a16:creationId xmlns:a16="http://schemas.microsoft.com/office/drawing/2014/main" id="{78DE3041-35F4-4492-842E-999A5D17107D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3" name="Freeform: Shape 61">
              <a:extLst>
                <a:ext uri="{FF2B5EF4-FFF2-40B4-BE49-F238E27FC236}">
                  <a16:creationId xmlns:a16="http://schemas.microsoft.com/office/drawing/2014/main" id="{24EDD830-9737-4DF8-B6AF-9479F7B94BD7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4" name="Freeform: Shape 62">
              <a:extLst>
                <a:ext uri="{FF2B5EF4-FFF2-40B4-BE49-F238E27FC236}">
                  <a16:creationId xmlns:a16="http://schemas.microsoft.com/office/drawing/2014/main" id="{E9EA4909-92BF-4190-8D31-EB7D6F271B2E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5" name="Freeform: Shape 63">
              <a:extLst>
                <a:ext uri="{FF2B5EF4-FFF2-40B4-BE49-F238E27FC236}">
                  <a16:creationId xmlns:a16="http://schemas.microsoft.com/office/drawing/2014/main" id="{0CB7E645-34D8-426C-9FC2-AECD4548EABD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6" name="Freeform: Shape 64">
              <a:extLst>
                <a:ext uri="{FF2B5EF4-FFF2-40B4-BE49-F238E27FC236}">
                  <a16:creationId xmlns:a16="http://schemas.microsoft.com/office/drawing/2014/main" id="{CDC4D988-9293-4B16-AB66-7FA91D44A8F5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7" name="Freeform: Shape 65">
              <a:extLst>
                <a:ext uri="{FF2B5EF4-FFF2-40B4-BE49-F238E27FC236}">
                  <a16:creationId xmlns:a16="http://schemas.microsoft.com/office/drawing/2014/main" id="{0FD2F8E8-BFC1-4155-9DCF-DC6A56D458B8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8" name="Freeform: Shape 66">
              <a:extLst>
                <a:ext uri="{FF2B5EF4-FFF2-40B4-BE49-F238E27FC236}">
                  <a16:creationId xmlns:a16="http://schemas.microsoft.com/office/drawing/2014/main" id="{6664DD5A-76E3-48B4-B5C4-FD2023192FC7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9" name="Freeform: Shape 67">
              <a:extLst>
                <a:ext uri="{FF2B5EF4-FFF2-40B4-BE49-F238E27FC236}">
                  <a16:creationId xmlns:a16="http://schemas.microsoft.com/office/drawing/2014/main" id="{4260F82C-E7C3-439E-82A3-8BED56BCB19D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0" name="Freeform: Shape 68">
              <a:extLst>
                <a:ext uri="{FF2B5EF4-FFF2-40B4-BE49-F238E27FC236}">
                  <a16:creationId xmlns:a16="http://schemas.microsoft.com/office/drawing/2014/main" id="{DE0C50A7-C4F7-4BDB-87A4-5A63FDC2B27B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1" name="Freeform: Shape 69">
              <a:extLst>
                <a:ext uri="{FF2B5EF4-FFF2-40B4-BE49-F238E27FC236}">
                  <a16:creationId xmlns:a16="http://schemas.microsoft.com/office/drawing/2014/main" id="{4226BD14-C646-47B0-A4F2-8DA153DC2771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2" name="Freeform: Shape 70">
              <a:extLst>
                <a:ext uri="{FF2B5EF4-FFF2-40B4-BE49-F238E27FC236}">
                  <a16:creationId xmlns:a16="http://schemas.microsoft.com/office/drawing/2014/main" id="{2686D2F2-D6F5-45AC-AAE2-4557D0F9EB61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3" name="Freeform: Shape 71">
              <a:extLst>
                <a:ext uri="{FF2B5EF4-FFF2-40B4-BE49-F238E27FC236}">
                  <a16:creationId xmlns:a16="http://schemas.microsoft.com/office/drawing/2014/main" id="{F316675E-E249-4729-92C0-8A1685964078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4" name="Freeform: Shape 72">
              <a:extLst>
                <a:ext uri="{FF2B5EF4-FFF2-40B4-BE49-F238E27FC236}">
                  <a16:creationId xmlns:a16="http://schemas.microsoft.com/office/drawing/2014/main" id="{E4B13045-5CCD-4817-ABC9-7184AE0E9CAF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5" name="Freeform: Shape 73">
              <a:extLst>
                <a:ext uri="{FF2B5EF4-FFF2-40B4-BE49-F238E27FC236}">
                  <a16:creationId xmlns:a16="http://schemas.microsoft.com/office/drawing/2014/main" id="{6E63CAC8-DC51-4BD1-B0CE-E99CC9A2F89B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6" name="Freeform: Shape 74">
              <a:extLst>
                <a:ext uri="{FF2B5EF4-FFF2-40B4-BE49-F238E27FC236}">
                  <a16:creationId xmlns:a16="http://schemas.microsoft.com/office/drawing/2014/main" id="{B1490FA3-64BF-4DD7-A71C-891DCC9EBFEC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7" name="Freeform: Shape 75">
              <a:extLst>
                <a:ext uri="{FF2B5EF4-FFF2-40B4-BE49-F238E27FC236}">
                  <a16:creationId xmlns:a16="http://schemas.microsoft.com/office/drawing/2014/main" id="{FC39F2A1-A29D-4B4A-8CCD-759A05B1EF99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8" name="Freeform: Shape 76">
              <a:extLst>
                <a:ext uri="{FF2B5EF4-FFF2-40B4-BE49-F238E27FC236}">
                  <a16:creationId xmlns:a16="http://schemas.microsoft.com/office/drawing/2014/main" id="{9CAD232F-14B8-4675-8C21-95DF9621B77A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9" name="Freeform: Shape 77">
              <a:extLst>
                <a:ext uri="{FF2B5EF4-FFF2-40B4-BE49-F238E27FC236}">
                  <a16:creationId xmlns:a16="http://schemas.microsoft.com/office/drawing/2014/main" id="{79894201-BEA5-4E17-B397-26AB004FBE17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0" name="Freeform: Shape 78">
              <a:extLst>
                <a:ext uri="{FF2B5EF4-FFF2-40B4-BE49-F238E27FC236}">
                  <a16:creationId xmlns:a16="http://schemas.microsoft.com/office/drawing/2014/main" id="{CD6A5121-8BD1-4DA8-A2DF-7649C296888F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1" name="Freeform: Shape 79">
              <a:extLst>
                <a:ext uri="{FF2B5EF4-FFF2-40B4-BE49-F238E27FC236}">
                  <a16:creationId xmlns:a16="http://schemas.microsoft.com/office/drawing/2014/main" id="{7008B45A-27BC-4B60-88DE-EF56E3309158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2" name="Freeform: Shape 80">
              <a:extLst>
                <a:ext uri="{FF2B5EF4-FFF2-40B4-BE49-F238E27FC236}">
                  <a16:creationId xmlns:a16="http://schemas.microsoft.com/office/drawing/2014/main" id="{7DA7BB17-34FA-4880-8EB3-43BFE52D0062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3" name="Freeform: Shape 81">
              <a:extLst>
                <a:ext uri="{FF2B5EF4-FFF2-40B4-BE49-F238E27FC236}">
                  <a16:creationId xmlns:a16="http://schemas.microsoft.com/office/drawing/2014/main" id="{3A16386C-C610-46AB-90F6-1587E1D9A53E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4" name="Freeform: Shape 82">
              <a:extLst>
                <a:ext uri="{FF2B5EF4-FFF2-40B4-BE49-F238E27FC236}">
                  <a16:creationId xmlns:a16="http://schemas.microsoft.com/office/drawing/2014/main" id="{491E0828-3F8C-4C28-AF04-0C5C685768CF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5" name="Freeform: Shape 83">
              <a:extLst>
                <a:ext uri="{FF2B5EF4-FFF2-40B4-BE49-F238E27FC236}">
                  <a16:creationId xmlns:a16="http://schemas.microsoft.com/office/drawing/2014/main" id="{57965E77-04A7-4B32-A889-837C8F9EDC61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A089528-A4E0-4AAE-A470-7313B809C6C6}"/>
              </a:ext>
            </a:extLst>
          </p:cNvPr>
          <p:cNvSpPr txBox="1"/>
          <p:nvPr/>
        </p:nvSpPr>
        <p:spPr>
          <a:xfrm>
            <a:off x="714264" y="985118"/>
            <a:ext cx="2075713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377FB2-E166-474D-9DF1-107F1A24FB4B}"/>
              </a:ext>
            </a:extLst>
          </p:cNvPr>
          <p:cNvSpPr txBox="1"/>
          <p:nvPr/>
        </p:nvSpPr>
        <p:spPr>
          <a:xfrm>
            <a:off x="714265" y="729229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3"/>
                </a:solidFill>
                <a:latin typeface="+mj-lt"/>
              </a:rPr>
              <a:t>2018 - 2019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16448D-6595-42DC-B6E6-9A26D80136F4}"/>
              </a:ext>
            </a:extLst>
          </p:cNvPr>
          <p:cNvSpPr txBox="1"/>
          <p:nvPr/>
        </p:nvSpPr>
        <p:spPr>
          <a:xfrm>
            <a:off x="714264" y="3222863"/>
            <a:ext cx="2075713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68BE0E-2861-49D4-98CC-38BBB4668B74}"/>
              </a:ext>
            </a:extLst>
          </p:cNvPr>
          <p:cNvSpPr txBox="1"/>
          <p:nvPr/>
        </p:nvSpPr>
        <p:spPr>
          <a:xfrm>
            <a:off x="714265" y="2966974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4"/>
                </a:solidFill>
                <a:latin typeface="+mj-lt"/>
              </a:rPr>
              <a:t>2019 - 2020</a:t>
            </a:r>
            <a:endParaRPr lang="en-ID" sz="15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A80CC5-87BF-4BB4-9D48-8C75958129E4}"/>
              </a:ext>
            </a:extLst>
          </p:cNvPr>
          <p:cNvSpPr txBox="1"/>
          <p:nvPr/>
        </p:nvSpPr>
        <p:spPr>
          <a:xfrm>
            <a:off x="714264" y="5469191"/>
            <a:ext cx="2075713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41663C-BD6D-4C9E-A98A-000CC39F1E73}"/>
              </a:ext>
            </a:extLst>
          </p:cNvPr>
          <p:cNvSpPr txBox="1"/>
          <p:nvPr/>
        </p:nvSpPr>
        <p:spPr>
          <a:xfrm>
            <a:off x="714265" y="5213302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5"/>
                </a:solidFill>
                <a:latin typeface="+mj-lt"/>
              </a:rPr>
              <a:t>2020 - 2021</a:t>
            </a:r>
            <a:endParaRPr lang="en-ID" sz="1500" b="1" dirty="0">
              <a:solidFill>
                <a:schemeClr val="accent5"/>
              </a:solidFill>
              <a:latin typeface="+mj-l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875899A-C75A-4B88-853B-76E245669B3A}"/>
              </a:ext>
            </a:extLst>
          </p:cNvPr>
          <p:cNvCxnSpPr>
            <a:cxnSpLocks/>
          </p:cNvCxnSpPr>
          <p:nvPr/>
        </p:nvCxnSpPr>
        <p:spPr>
          <a:xfrm>
            <a:off x="3328181" y="1191255"/>
            <a:ext cx="1728338" cy="0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F494B583-1283-4CE4-8359-4D2B9A8481A9}"/>
              </a:ext>
            </a:extLst>
          </p:cNvPr>
          <p:cNvSpPr/>
          <p:nvPr/>
        </p:nvSpPr>
        <p:spPr>
          <a:xfrm>
            <a:off x="5103555" y="1124581"/>
            <a:ext cx="133349" cy="1333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3242E1B-614A-443B-94D2-A5D1F2806C8E}"/>
              </a:ext>
            </a:extLst>
          </p:cNvPr>
          <p:cNvSpPr/>
          <p:nvPr/>
        </p:nvSpPr>
        <p:spPr>
          <a:xfrm>
            <a:off x="3281144" y="1124581"/>
            <a:ext cx="133349" cy="1333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8F2F0B8-BBCC-4967-A2A0-28C08E32BC37}"/>
              </a:ext>
            </a:extLst>
          </p:cNvPr>
          <p:cNvCxnSpPr>
            <a:cxnSpLocks/>
          </p:cNvCxnSpPr>
          <p:nvPr/>
        </p:nvCxnSpPr>
        <p:spPr>
          <a:xfrm>
            <a:off x="3328181" y="3429000"/>
            <a:ext cx="1728338" cy="0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FD29CE2A-DD22-4DFB-9975-CA39DC82594F}"/>
              </a:ext>
            </a:extLst>
          </p:cNvPr>
          <p:cNvSpPr/>
          <p:nvPr/>
        </p:nvSpPr>
        <p:spPr>
          <a:xfrm>
            <a:off x="5103555" y="3362326"/>
            <a:ext cx="133349" cy="1333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1C28075-CF79-4D88-AB28-80C951980FC1}"/>
              </a:ext>
            </a:extLst>
          </p:cNvPr>
          <p:cNvSpPr/>
          <p:nvPr/>
        </p:nvSpPr>
        <p:spPr>
          <a:xfrm>
            <a:off x="3281144" y="3362326"/>
            <a:ext cx="133349" cy="1333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1BD4F13-93F8-4381-8A1C-C242F01266AF}"/>
              </a:ext>
            </a:extLst>
          </p:cNvPr>
          <p:cNvCxnSpPr>
            <a:cxnSpLocks/>
          </p:cNvCxnSpPr>
          <p:nvPr/>
        </p:nvCxnSpPr>
        <p:spPr>
          <a:xfrm>
            <a:off x="3328181" y="5675328"/>
            <a:ext cx="1728338" cy="0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ADD071F4-6C10-49DF-BC44-4374B417FB61}"/>
              </a:ext>
            </a:extLst>
          </p:cNvPr>
          <p:cNvSpPr/>
          <p:nvPr/>
        </p:nvSpPr>
        <p:spPr>
          <a:xfrm>
            <a:off x="5103555" y="5608654"/>
            <a:ext cx="133349" cy="1333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760D598-3E73-4509-B048-04CE57929905}"/>
              </a:ext>
            </a:extLst>
          </p:cNvPr>
          <p:cNvSpPr/>
          <p:nvPr/>
        </p:nvSpPr>
        <p:spPr>
          <a:xfrm>
            <a:off x="3281144" y="5608654"/>
            <a:ext cx="133349" cy="1333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11A5526-B642-43E7-AE27-78687F9BD930}"/>
              </a:ext>
            </a:extLst>
          </p:cNvPr>
          <p:cNvGrpSpPr/>
          <p:nvPr/>
        </p:nvGrpSpPr>
        <p:grpSpPr>
          <a:xfrm>
            <a:off x="8219554" y="1825078"/>
            <a:ext cx="405290" cy="407590"/>
            <a:chOff x="9403136" y="5004662"/>
            <a:chExt cx="1726026" cy="1735819"/>
          </a:xfrm>
          <a:solidFill>
            <a:schemeClr val="accent3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EA59BB2-590B-400F-93B0-617D9C83EFFC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BF3FAB5-81FA-468B-926A-B812D81C5500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D2FBA16-19BB-40FE-9A47-38E4E6BA4C59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5DE30486-4FE1-4FEB-8B44-D29F68A25B84}"/>
              </a:ext>
            </a:extLst>
          </p:cNvPr>
          <p:cNvSpPr txBox="1"/>
          <p:nvPr/>
        </p:nvSpPr>
        <p:spPr>
          <a:xfrm>
            <a:off x="8191848" y="1846462"/>
            <a:ext cx="451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03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20340908-8960-4FBB-9D64-9ACB2D7B5F0A}"/>
              </a:ext>
            </a:extLst>
          </p:cNvPr>
          <p:cNvGrpSpPr/>
          <p:nvPr/>
        </p:nvGrpSpPr>
        <p:grpSpPr>
          <a:xfrm>
            <a:off x="8237043" y="3892442"/>
            <a:ext cx="289911" cy="280068"/>
            <a:chOff x="4664022" y="652013"/>
            <a:chExt cx="1380268" cy="133340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40" name="Freeform: Shape 48">
              <a:extLst>
                <a:ext uri="{FF2B5EF4-FFF2-40B4-BE49-F238E27FC236}">
                  <a16:creationId xmlns:a16="http://schemas.microsoft.com/office/drawing/2014/main" id="{012E272B-D2E4-4FB6-908F-8EB4BE0E4CA6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1" name="Freeform: Shape 49">
              <a:extLst>
                <a:ext uri="{FF2B5EF4-FFF2-40B4-BE49-F238E27FC236}">
                  <a16:creationId xmlns:a16="http://schemas.microsoft.com/office/drawing/2014/main" id="{B4BD25DC-E6ED-4629-B921-78E5D627D3D3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2" name="Freeform: Shape 50">
              <a:extLst>
                <a:ext uri="{FF2B5EF4-FFF2-40B4-BE49-F238E27FC236}">
                  <a16:creationId xmlns:a16="http://schemas.microsoft.com/office/drawing/2014/main" id="{D7052312-0D18-48DB-90B8-BF93357AE5A2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3" name="Freeform: Shape 51">
              <a:extLst>
                <a:ext uri="{FF2B5EF4-FFF2-40B4-BE49-F238E27FC236}">
                  <a16:creationId xmlns:a16="http://schemas.microsoft.com/office/drawing/2014/main" id="{956402B2-9A78-4D6C-BAB0-DE6255B442EB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4" name="Freeform: Shape 52">
              <a:extLst>
                <a:ext uri="{FF2B5EF4-FFF2-40B4-BE49-F238E27FC236}">
                  <a16:creationId xmlns:a16="http://schemas.microsoft.com/office/drawing/2014/main" id="{EBD55FD7-6E1C-4C13-A06A-50830D35BAFF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5" name="Freeform: Shape 53">
              <a:extLst>
                <a:ext uri="{FF2B5EF4-FFF2-40B4-BE49-F238E27FC236}">
                  <a16:creationId xmlns:a16="http://schemas.microsoft.com/office/drawing/2014/main" id="{DDC8AFC5-266E-4945-ABDC-467A31481BCF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6" name="Freeform: Shape 54">
              <a:extLst>
                <a:ext uri="{FF2B5EF4-FFF2-40B4-BE49-F238E27FC236}">
                  <a16:creationId xmlns:a16="http://schemas.microsoft.com/office/drawing/2014/main" id="{6D35A858-676A-4574-953B-1BE21FDCB8A4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7" name="Freeform: Shape 55">
              <a:extLst>
                <a:ext uri="{FF2B5EF4-FFF2-40B4-BE49-F238E27FC236}">
                  <a16:creationId xmlns:a16="http://schemas.microsoft.com/office/drawing/2014/main" id="{A99369AA-8FD6-4611-8D23-49EE0BCFD647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8" name="Freeform: Shape 56">
              <a:extLst>
                <a:ext uri="{FF2B5EF4-FFF2-40B4-BE49-F238E27FC236}">
                  <a16:creationId xmlns:a16="http://schemas.microsoft.com/office/drawing/2014/main" id="{D05F317A-DA7C-49CF-AE76-83F26B3711E9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9" name="Freeform: Shape 57">
              <a:extLst>
                <a:ext uri="{FF2B5EF4-FFF2-40B4-BE49-F238E27FC236}">
                  <a16:creationId xmlns:a16="http://schemas.microsoft.com/office/drawing/2014/main" id="{23F2A626-AB2D-4450-8E46-86310707CCF8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0" name="Freeform: Shape 58">
              <a:extLst>
                <a:ext uri="{FF2B5EF4-FFF2-40B4-BE49-F238E27FC236}">
                  <a16:creationId xmlns:a16="http://schemas.microsoft.com/office/drawing/2014/main" id="{60B72A82-8B1E-414F-A554-DC5C91B9BE95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1" name="Freeform: Shape 59">
              <a:extLst>
                <a:ext uri="{FF2B5EF4-FFF2-40B4-BE49-F238E27FC236}">
                  <a16:creationId xmlns:a16="http://schemas.microsoft.com/office/drawing/2014/main" id="{CB353C84-77ED-4A15-A532-C6E3DE8F844F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2" name="Freeform: Shape 60">
              <a:extLst>
                <a:ext uri="{FF2B5EF4-FFF2-40B4-BE49-F238E27FC236}">
                  <a16:creationId xmlns:a16="http://schemas.microsoft.com/office/drawing/2014/main" id="{07EFBFB6-498E-4674-8A34-3539C1B15E28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3" name="Freeform: Shape 61">
              <a:extLst>
                <a:ext uri="{FF2B5EF4-FFF2-40B4-BE49-F238E27FC236}">
                  <a16:creationId xmlns:a16="http://schemas.microsoft.com/office/drawing/2014/main" id="{2AAA811A-C745-4414-A616-019443622088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4" name="Freeform: Shape 62">
              <a:extLst>
                <a:ext uri="{FF2B5EF4-FFF2-40B4-BE49-F238E27FC236}">
                  <a16:creationId xmlns:a16="http://schemas.microsoft.com/office/drawing/2014/main" id="{236FE94B-B0AE-402A-96C1-37A83183162A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5" name="Freeform: Shape 63">
              <a:extLst>
                <a:ext uri="{FF2B5EF4-FFF2-40B4-BE49-F238E27FC236}">
                  <a16:creationId xmlns:a16="http://schemas.microsoft.com/office/drawing/2014/main" id="{2C411FE5-AA30-4D05-89E4-1B7B3E014F5F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6" name="Freeform: Shape 64">
              <a:extLst>
                <a:ext uri="{FF2B5EF4-FFF2-40B4-BE49-F238E27FC236}">
                  <a16:creationId xmlns:a16="http://schemas.microsoft.com/office/drawing/2014/main" id="{3D73680E-E7DC-4DBF-B767-787DF108804E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7" name="Freeform: Shape 65">
              <a:extLst>
                <a:ext uri="{FF2B5EF4-FFF2-40B4-BE49-F238E27FC236}">
                  <a16:creationId xmlns:a16="http://schemas.microsoft.com/office/drawing/2014/main" id="{845059F9-B7EA-4B8A-B2AC-55ED70800A28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8" name="Freeform: Shape 66">
              <a:extLst>
                <a:ext uri="{FF2B5EF4-FFF2-40B4-BE49-F238E27FC236}">
                  <a16:creationId xmlns:a16="http://schemas.microsoft.com/office/drawing/2014/main" id="{5EDFED40-0779-439C-960C-45779477C41C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9" name="Freeform: Shape 67">
              <a:extLst>
                <a:ext uri="{FF2B5EF4-FFF2-40B4-BE49-F238E27FC236}">
                  <a16:creationId xmlns:a16="http://schemas.microsoft.com/office/drawing/2014/main" id="{A25D159A-FE4E-46A4-832F-09E2AD38CBE0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0" name="Freeform: Shape 68">
              <a:extLst>
                <a:ext uri="{FF2B5EF4-FFF2-40B4-BE49-F238E27FC236}">
                  <a16:creationId xmlns:a16="http://schemas.microsoft.com/office/drawing/2014/main" id="{13AB98E9-9541-41F8-B6BD-2882B6F29B20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1" name="Freeform: Shape 69">
              <a:extLst>
                <a:ext uri="{FF2B5EF4-FFF2-40B4-BE49-F238E27FC236}">
                  <a16:creationId xmlns:a16="http://schemas.microsoft.com/office/drawing/2014/main" id="{1F7BBA5C-EE2C-464B-B08B-F74DDC1DA582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2" name="Freeform: Shape 70">
              <a:extLst>
                <a:ext uri="{FF2B5EF4-FFF2-40B4-BE49-F238E27FC236}">
                  <a16:creationId xmlns:a16="http://schemas.microsoft.com/office/drawing/2014/main" id="{35CAF32B-25D5-44E8-81F4-EB4B34A40A12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3" name="Freeform: Shape 71">
              <a:extLst>
                <a:ext uri="{FF2B5EF4-FFF2-40B4-BE49-F238E27FC236}">
                  <a16:creationId xmlns:a16="http://schemas.microsoft.com/office/drawing/2014/main" id="{76C43F04-4D6C-4372-BCF7-B3C26468064C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4" name="Freeform: Shape 72">
              <a:extLst>
                <a:ext uri="{FF2B5EF4-FFF2-40B4-BE49-F238E27FC236}">
                  <a16:creationId xmlns:a16="http://schemas.microsoft.com/office/drawing/2014/main" id="{32E2BF1F-6541-4EF9-ABA2-81AA3C2F8980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5" name="Freeform: Shape 73">
              <a:extLst>
                <a:ext uri="{FF2B5EF4-FFF2-40B4-BE49-F238E27FC236}">
                  <a16:creationId xmlns:a16="http://schemas.microsoft.com/office/drawing/2014/main" id="{B22B6575-6223-451A-B502-D48E71A53233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6" name="Freeform: Shape 74">
              <a:extLst>
                <a:ext uri="{FF2B5EF4-FFF2-40B4-BE49-F238E27FC236}">
                  <a16:creationId xmlns:a16="http://schemas.microsoft.com/office/drawing/2014/main" id="{45EC61B1-0680-419F-9761-F7917E3CE938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7" name="Freeform: Shape 75">
              <a:extLst>
                <a:ext uri="{FF2B5EF4-FFF2-40B4-BE49-F238E27FC236}">
                  <a16:creationId xmlns:a16="http://schemas.microsoft.com/office/drawing/2014/main" id="{D7EB71D7-4B37-4A3C-9968-F95A8FC3CE51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8" name="Freeform: Shape 76">
              <a:extLst>
                <a:ext uri="{FF2B5EF4-FFF2-40B4-BE49-F238E27FC236}">
                  <a16:creationId xmlns:a16="http://schemas.microsoft.com/office/drawing/2014/main" id="{B9437060-B8C2-401C-90F4-3B6A5B832FE5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9" name="Freeform: Shape 77">
              <a:extLst>
                <a:ext uri="{FF2B5EF4-FFF2-40B4-BE49-F238E27FC236}">
                  <a16:creationId xmlns:a16="http://schemas.microsoft.com/office/drawing/2014/main" id="{191AF8FD-1F91-4F79-ADF8-AC1D36CC0CCE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0" name="Freeform: Shape 78">
              <a:extLst>
                <a:ext uri="{FF2B5EF4-FFF2-40B4-BE49-F238E27FC236}">
                  <a16:creationId xmlns:a16="http://schemas.microsoft.com/office/drawing/2014/main" id="{E7D8453A-D79D-4384-93E1-855486AD7B57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1" name="Freeform: Shape 79">
              <a:extLst>
                <a:ext uri="{FF2B5EF4-FFF2-40B4-BE49-F238E27FC236}">
                  <a16:creationId xmlns:a16="http://schemas.microsoft.com/office/drawing/2014/main" id="{47918D15-0309-4B75-A695-5D6093485DD2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2" name="Freeform: Shape 80">
              <a:extLst>
                <a:ext uri="{FF2B5EF4-FFF2-40B4-BE49-F238E27FC236}">
                  <a16:creationId xmlns:a16="http://schemas.microsoft.com/office/drawing/2014/main" id="{523D10E9-7256-448B-B647-BC9BF33306E5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3" name="Freeform: Shape 81">
              <a:extLst>
                <a:ext uri="{FF2B5EF4-FFF2-40B4-BE49-F238E27FC236}">
                  <a16:creationId xmlns:a16="http://schemas.microsoft.com/office/drawing/2014/main" id="{0F927832-B877-4E00-A35D-620FC61BA0CF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4" name="Freeform: Shape 82">
              <a:extLst>
                <a:ext uri="{FF2B5EF4-FFF2-40B4-BE49-F238E27FC236}">
                  <a16:creationId xmlns:a16="http://schemas.microsoft.com/office/drawing/2014/main" id="{83EF767A-3594-4BD2-8AAD-63A5BCA307B4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5" name="Freeform: Shape 83">
              <a:extLst>
                <a:ext uri="{FF2B5EF4-FFF2-40B4-BE49-F238E27FC236}">
                  <a16:creationId xmlns:a16="http://schemas.microsoft.com/office/drawing/2014/main" id="{B1A865DA-EBF2-4BD6-9FB4-668182D0A515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096BD246-344C-450B-A848-2AED0FB557BE}"/>
              </a:ext>
            </a:extLst>
          </p:cNvPr>
          <p:cNvGrpSpPr/>
          <p:nvPr/>
        </p:nvGrpSpPr>
        <p:grpSpPr>
          <a:xfrm>
            <a:off x="8219554" y="4081899"/>
            <a:ext cx="405290" cy="407590"/>
            <a:chOff x="9403136" y="5004662"/>
            <a:chExt cx="1726026" cy="1735819"/>
          </a:xfrm>
          <a:solidFill>
            <a:schemeClr val="accent4"/>
          </a:solidFill>
        </p:grpSpPr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B94525EF-DDC0-4477-BE17-65E2CE2254C0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062EA076-D231-41E5-8241-033B4287D511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D87889AE-48A4-4F24-8A91-48F5AA318B51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380" name="TextBox 379">
            <a:extLst>
              <a:ext uri="{FF2B5EF4-FFF2-40B4-BE49-F238E27FC236}">
                <a16:creationId xmlns:a16="http://schemas.microsoft.com/office/drawing/2014/main" id="{9ED2C45C-5731-43E9-905C-E0BF568E53B5}"/>
              </a:ext>
            </a:extLst>
          </p:cNvPr>
          <p:cNvSpPr txBox="1"/>
          <p:nvPr/>
        </p:nvSpPr>
        <p:spPr>
          <a:xfrm>
            <a:off x="8191848" y="4103283"/>
            <a:ext cx="451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04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274AB887-B456-498C-A761-24F421E901CC}"/>
              </a:ext>
            </a:extLst>
          </p:cNvPr>
          <p:cNvGrpSpPr/>
          <p:nvPr/>
        </p:nvGrpSpPr>
        <p:grpSpPr>
          <a:xfrm>
            <a:off x="8237043" y="6142315"/>
            <a:ext cx="289911" cy="280068"/>
            <a:chOff x="4664022" y="652013"/>
            <a:chExt cx="1380268" cy="133340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82" name="Freeform: Shape 48">
              <a:extLst>
                <a:ext uri="{FF2B5EF4-FFF2-40B4-BE49-F238E27FC236}">
                  <a16:creationId xmlns:a16="http://schemas.microsoft.com/office/drawing/2014/main" id="{D4478DAE-2EF9-4492-BF22-66B99FC38581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3" name="Freeform: Shape 49">
              <a:extLst>
                <a:ext uri="{FF2B5EF4-FFF2-40B4-BE49-F238E27FC236}">
                  <a16:creationId xmlns:a16="http://schemas.microsoft.com/office/drawing/2014/main" id="{48253DBB-D331-4379-90F7-E8042304389E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4" name="Freeform: Shape 50">
              <a:extLst>
                <a:ext uri="{FF2B5EF4-FFF2-40B4-BE49-F238E27FC236}">
                  <a16:creationId xmlns:a16="http://schemas.microsoft.com/office/drawing/2014/main" id="{5AEC974D-2453-4626-B5F2-AB22626107FC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5" name="Freeform: Shape 51">
              <a:extLst>
                <a:ext uri="{FF2B5EF4-FFF2-40B4-BE49-F238E27FC236}">
                  <a16:creationId xmlns:a16="http://schemas.microsoft.com/office/drawing/2014/main" id="{370EC1D0-C186-4941-82B9-D37D55249DE9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6" name="Freeform: Shape 52">
              <a:extLst>
                <a:ext uri="{FF2B5EF4-FFF2-40B4-BE49-F238E27FC236}">
                  <a16:creationId xmlns:a16="http://schemas.microsoft.com/office/drawing/2014/main" id="{E7A8EDEB-1A52-496E-8CE0-0862B5583864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7" name="Freeform: Shape 53">
              <a:extLst>
                <a:ext uri="{FF2B5EF4-FFF2-40B4-BE49-F238E27FC236}">
                  <a16:creationId xmlns:a16="http://schemas.microsoft.com/office/drawing/2014/main" id="{FC08BDD2-5B7C-4039-B0BA-0D98BF15D191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8" name="Freeform: Shape 54">
              <a:extLst>
                <a:ext uri="{FF2B5EF4-FFF2-40B4-BE49-F238E27FC236}">
                  <a16:creationId xmlns:a16="http://schemas.microsoft.com/office/drawing/2014/main" id="{BCA2C9C0-E4B2-4E5F-9ACA-4C9540126CFC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9" name="Freeform: Shape 55">
              <a:extLst>
                <a:ext uri="{FF2B5EF4-FFF2-40B4-BE49-F238E27FC236}">
                  <a16:creationId xmlns:a16="http://schemas.microsoft.com/office/drawing/2014/main" id="{965FF757-E035-4455-9AE9-6AA2C745E67B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0" name="Freeform: Shape 56">
              <a:extLst>
                <a:ext uri="{FF2B5EF4-FFF2-40B4-BE49-F238E27FC236}">
                  <a16:creationId xmlns:a16="http://schemas.microsoft.com/office/drawing/2014/main" id="{5B0100C4-DFB3-41E3-9ADD-6DE91918B8C2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1" name="Freeform: Shape 57">
              <a:extLst>
                <a:ext uri="{FF2B5EF4-FFF2-40B4-BE49-F238E27FC236}">
                  <a16:creationId xmlns:a16="http://schemas.microsoft.com/office/drawing/2014/main" id="{F7DF68C5-C29E-43B3-AC26-B0A4669E30D7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2" name="Freeform: Shape 58">
              <a:extLst>
                <a:ext uri="{FF2B5EF4-FFF2-40B4-BE49-F238E27FC236}">
                  <a16:creationId xmlns:a16="http://schemas.microsoft.com/office/drawing/2014/main" id="{95D02436-0F70-44B4-B04C-68D563B95E82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3" name="Freeform: Shape 59">
              <a:extLst>
                <a:ext uri="{FF2B5EF4-FFF2-40B4-BE49-F238E27FC236}">
                  <a16:creationId xmlns:a16="http://schemas.microsoft.com/office/drawing/2014/main" id="{7557C348-6064-4DDF-8DC0-E0A9952DD614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4" name="Freeform: Shape 60">
              <a:extLst>
                <a:ext uri="{FF2B5EF4-FFF2-40B4-BE49-F238E27FC236}">
                  <a16:creationId xmlns:a16="http://schemas.microsoft.com/office/drawing/2014/main" id="{DCB1834C-8A5F-4B75-9C75-87CD6B410787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5" name="Freeform: Shape 61">
              <a:extLst>
                <a:ext uri="{FF2B5EF4-FFF2-40B4-BE49-F238E27FC236}">
                  <a16:creationId xmlns:a16="http://schemas.microsoft.com/office/drawing/2014/main" id="{950994D5-732C-47C1-B686-DC0D295E1128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6" name="Freeform: Shape 62">
              <a:extLst>
                <a:ext uri="{FF2B5EF4-FFF2-40B4-BE49-F238E27FC236}">
                  <a16:creationId xmlns:a16="http://schemas.microsoft.com/office/drawing/2014/main" id="{284AD85D-7AC1-467C-82A3-A0F8735E9724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7" name="Freeform: Shape 63">
              <a:extLst>
                <a:ext uri="{FF2B5EF4-FFF2-40B4-BE49-F238E27FC236}">
                  <a16:creationId xmlns:a16="http://schemas.microsoft.com/office/drawing/2014/main" id="{BA8EE78B-1E90-4E14-8F9A-357BF14A00D0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8" name="Freeform: Shape 64">
              <a:extLst>
                <a:ext uri="{FF2B5EF4-FFF2-40B4-BE49-F238E27FC236}">
                  <a16:creationId xmlns:a16="http://schemas.microsoft.com/office/drawing/2014/main" id="{4302CD4F-B2A6-4C82-AD54-CFD0245D4212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9" name="Freeform: Shape 65">
              <a:extLst>
                <a:ext uri="{FF2B5EF4-FFF2-40B4-BE49-F238E27FC236}">
                  <a16:creationId xmlns:a16="http://schemas.microsoft.com/office/drawing/2014/main" id="{97FDB138-4A73-4251-AF9B-F54813721020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0" name="Freeform: Shape 66">
              <a:extLst>
                <a:ext uri="{FF2B5EF4-FFF2-40B4-BE49-F238E27FC236}">
                  <a16:creationId xmlns:a16="http://schemas.microsoft.com/office/drawing/2014/main" id="{7081A407-7F88-4F29-A61D-10B9D40EA803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1" name="Freeform: Shape 67">
              <a:extLst>
                <a:ext uri="{FF2B5EF4-FFF2-40B4-BE49-F238E27FC236}">
                  <a16:creationId xmlns:a16="http://schemas.microsoft.com/office/drawing/2014/main" id="{014F2C87-9BCE-42EA-9F82-DEB0AB9E2911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2" name="Freeform: Shape 68">
              <a:extLst>
                <a:ext uri="{FF2B5EF4-FFF2-40B4-BE49-F238E27FC236}">
                  <a16:creationId xmlns:a16="http://schemas.microsoft.com/office/drawing/2014/main" id="{C07A277D-E00E-416A-AB83-1A79C99E53C3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3" name="Freeform: Shape 69">
              <a:extLst>
                <a:ext uri="{FF2B5EF4-FFF2-40B4-BE49-F238E27FC236}">
                  <a16:creationId xmlns:a16="http://schemas.microsoft.com/office/drawing/2014/main" id="{DBEEA315-999D-40AF-B232-E4E06F2E1518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4" name="Freeform: Shape 70">
              <a:extLst>
                <a:ext uri="{FF2B5EF4-FFF2-40B4-BE49-F238E27FC236}">
                  <a16:creationId xmlns:a16="http://schemas.microsoft.com/office/drawing/2014/main" id="{690C54D4-62D7-4C8E-A5FC-6659258520BC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5" name="Freeform: Shape 71">
              <a:extLst>
                <a:ext uri="{FF2B5EF4-FFF2-40B4-BE49-F238E27FC236}">
                  <a16:creationId xmlns:a16="http://schemas.microsoft.com/office/drawing/2014/main" id="{F5A1F393-21AE-4B10-B4A9-F5D1C4DA21B7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6" name="Freeform: Shape 72">
              <a:extLst>
                <a:ext uri="{FF2B5EF4-FFF2-40B4-BE49-F238E27FC236}">
                  <a16:creationId xmlns:a16="http://schemas.microsoft.com/office/drawing/2014/main" id="{229D6CA0-5A99-41DE-A059-51DA4D3E8EDF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7" name="Freeform: Shape 73">
              <a:extLst>
                <a:ext uri="{FF2B5EF4-FFF2-40B4-BE49-F238E27FC236}">
                  <a16:creationId xmlns:a16="http://schemas.microsoft.com/office/drawing/2014/main" id="{CC72BA9F-1D2D-4D36-BAE1-7AD04CA82520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8" name="Freeform: Shape 74">
              <a:extLst>
                <a:ext uri="{FF2B5EF4-FFF2-40B4-BE49-F238E27FC236}">
                  <a16:creationId xmlns:a16="http://schemas.microsoft.com/office/drawing/2014/main" id="{AA782A91-D1ED-42A6-9AAB-E09E87FDE3E5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9" name="Freeform: Shape 75">
              <a:extLst>
                <a:ext uri="{FF2B5EF4-FFF2-40B4-BE49-F238E27FC236}">
                  <a16:creationId xmlns:a16="http://schemas.microsoft.com/office/drawing/2014/main" id="{45333BB0-2331-4575-8A57-330A15F60592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0" name="Freeform: Shape 76">
              <a:extLst>
                <a:ext uri="{FF2B5EF4-FFF2-40B4-BE49-F238E27FC236}">
                  <a16:creationId xmlns:a16="http://schemas.microsoft.com/office/drawing/2014/main" id="{61D7050B-F767-49D1-8286-D312E1F6606F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1" name="Freeform: Shape 77">
              <a:extLst>
                <a:ext uri="{FF2B5EF4-FFF2-40B4-BE49-F238E27FC236}">
                  <a16:creationId xmlns:a16="http://schemas.microsoft.com/office/drawing/2014/main" id="{B1B3A9CB-DC2B-4F2C-8894-AC27BEDAA7B1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2" name="Freeform: Shape 78">
              <a:extLst>
                <a:ext uri="{FF2B5EF4-FFF2-40B4-BE49-F238E27FC236}">
                  <a16:creationId xmlns:a16="http://schemas.microsoft.com/office/drawing/2014/main" id="{FF1765A2-D514-40D3-8FA8-E1451ECF3EC0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3" name="Freeform: Shape 79">
              <a:extLst>
                <a:ext uri="{FF2B5EF4-FFF2-40B4-BE49-F238E27FC236}">
                  <a16:creationId xmlns:a16="http://schemas.microsoft.com/office/drawing/2014/main" id="{9CECDFEE-1B7E-4A33-9383-7FDC35DEC8AA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4" name="Freeform: Shape 80">
              <a:extLst>
                <a:ext uri="{FF2B5EF4-FFF2-40B4-BE49-F238E27FC236}">
                  <a16:creationId xmlns:a16="http://schemas.microsoft.com/office/drawing/2014/main" id="{0855EE5D-CC6C-4731-BE06-4AF716105294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5" name="Freeform: Shape 81">
              <a:extLst>
                <a:ext uri="{FF2B5EF4-FFF2-40B4-BE49-F238E27FC236}">
                  <a16:creationId xmlns:a16="http://schemas.microsoft.com/office/drawing/2014/main" id="{90FAF7DA-3B4D-46F4-84E5-7054D0847F11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6" name="Freeform: Shape 82">
              <a:extLst>
                <a:ext uri="{FF2B5EF4-FFF2-40B4-BE49-F238E27FC236}">
                  <a16:creationId xmlns:a16="http://schemas.microsoft.com/office/drawing/2014/main" id="{3AFAFD83-BB3B-4E78-BBA8-BA3104874622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7" name="Freeform: Shape 83">
              <a:extLst>
                <a:ext uri="{FF2B5EF4-FFF2-40B4-BE49-F238E27FC236}">
                  <a16:creationId xmlns:a16="http://schemas.microsoft.com/office/drawing/2014/main" id="{8AE6DA69-9CDF-487F-A211-8041E5713D38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4C555658-C03C-4A3F-9796-9BA986CCE4B1}"/>
              </a:ext>
            </a:extLst>
          </p:cNvPr>
          <p:cNvGrpSpPr/>
          <p:nvPr/>
        </p:nvGrpSpPr>
        <p:grpSpPr>
          <a:xfrm>
            <a:off x="8219554" y="6331772"/>
            <a:ext cx="405290" cy="407590"/>
            <a:chOff x="9403136" y="5004662"/>
            <a:chExt cx="1726026" cy="1735819"/>
          </a:xfrm>
          <a:solidFill>
            <a:schemeClr val="accent5"/>
          </a:solidFill>
        </p:grpSpPr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B78EB5B8-6931-4ADF-823F-A2CC926B85B2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E67648D8-1947-4044-9FBE-5B35ECF81BDD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02F13DCD-A938-4462-AED5-12A5F6708F21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422" name="TextBox 421">
            <a:extLst>
              <a:ext uri="{FF2B5EF4-FFF2-40B4-BE49-F238E27FC236}">
                <a16:creationId xmlns:a16="http://schemas.microsoft.com/office/drawing/2014/main" id="{D7955138-8FBE-4DF3-8D6A-D2D3F65F14E8}"/>
              </a:ext>
            </a:extLst>
          </p:cNvPr>
          <p:cNvSpPr txBox="1"/>
          <p:nvPr/>
        </p:nvSpPr>
        <p:spPr>
          <a:xfrm>
            <a:off x="8191848" y="6353156"/>
            <a:ext cx="451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05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2311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6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20000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20000" decel="6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20000" decel="6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20000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2" grpId="0"/>
      <p:bldP spid="13" grpId="0"/>
      <p:bldP spid="28" grpId="0" animBg="1"/>
      <p:bldP spid="29" grpId="0" animBg="1"/>
      <p:bldP spid="32" grpId="0" animBg="1"/>
      <p:bldP spid="33" grpId="0" animBg="1"/>
      <p:bldP spid="37" grpId="0" animBg="1"/>
      <p:bldP spid="38" grpId="0" animBg="1"/>
      <p:bldP spid="81" grpId="0"/>
      <p:bldP spid="380" grpId="0"/>
      <p:bldP spid="4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AB48C5-3AEC-45D2-B95B-09D70FA87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8431" r="11369" b="8431"/>
          <a:stretch>
            <a:fillRect/>
          </a:stretch>
        </p:blipFill>
        <p:spPr>
          <a:xfrm>
            <a:off x="3630019" y="2192056"/>
            <a:ext cx="1883963" cy="2027260"/>
          </a:xfrm>
          <a:custGeom>
            <a:avLst/>
            <a:gdLst>
              <a:gd name="connsiteX0" fmla="*/ 736931 w 1883963"/>
              <a:gd name="connsiteY0" fmla="*/ 0 h 2027260"/>
              <a:gd name="connsiteX1" fmla="*/ 1147032 w 1883963"/>
              <a:gd name="connsiteY1" fmla="*/ 0 h 2027260"/>
              <a:gd name="connsiteX2" fmla="*/ 1883963 w 1883963"/>
              <a:gd name="connsiteY2" fmla="*/ 736931 h 2027260"/>
              <a:gd name="connsiteX3" fmla="*/ 1883963 w 1883963"/>
              <a:gd name="connsiteY3" fmla="*/ 1290329 h 2027260"/>
              <a:gd name="connsiteX4" fmla="*/ 1147032 w 1883963"/>
              <a:gd name="connsiteY4" fmla="*/ 2027260 h 2027260"/>
              <a:gd name="connsiteX5" fmla="*/ 736931 w 1883963"/>
              <a:gd name="connsiteY5" fmla="*/ 2027260 h 2027260"/>
              <a:gd name="connsiteX6" fmla="*/ 0 w 1883963"/>
              <a:gd name="connsiteY6" fmla="*/ 1290329 h 2027260"/>
              <a:gd name="connsiteX7" fmla="*/ 0 w 1883963"/>
              <a:gd name="connsiteY7" fmla="*/ 736931 h 2027260"/>
              <a:gd name="connsiteX8" fmla="*/ 736931 w 1883963"/>
              <a:gd name="connsiteY8" fmla="*/ 0 h 2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3963" h="2027260">
                <a:moveTo>
                  <a:pt x="736931" y="0"/>
                </a:moveTo>
                <a:lnTo>
                  <a:pt x="1147032" y="0"/>
                </a:lnTo>
                <a:cubicBezTo>
                  <a:pt x="1554028" y="0"/>
                  <a:pt x="1883963" y="329935"/>
                  <a:pt x="1883963" y="736931"/>
                </a:cubicBezTo>
                <a:lnTo>
                  <a:pt x="1883963" y="1290329"/>
                </a:lnTo>
                <a:cubicBezTo>
                  <a:pt x="1883963" y="1697325"/>
                  <a:pt x="1554028" y="2027260"/>
                  <a:pt x="1147032" y="2027260"/>
                </a:cubicBezTo>
                <a:lnTo>
                  <a:pt x="736931" y="2027260"/>
                </a:lnTo>
                <a:cubicBezTo>
                  <a:pt x="329935" y="2027260"/>
                  <a:pt x="0" y="1697325"/>
                  <a:pt x="0" y="1290329"/>
                </a:cubicBezTo>
                <a:lnTo>
                  <a:pt x="0" y="736931"/>
                </a:lnTo>
                <a:cubicBezTo>
                  <a:pt x="0" y="329935"/>
                  <a:pt x="329935" y="0"/>
                  <a:pt x="736931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E1821A-AAA3-4A66-8377-F27F58054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8431" r="11369" b="8431"/>
          <a:stretch>
            <a:fillRect/>
          </a:stretch>
        </p:blipFill>
        <p:spPr>
          <a:xfrm>
            <a:off x="6180337" y="2192056"/>
            <a:ext cx="1883963" cy="2027260"/>
          </a:xfrm>
          <a:custGeom>
            <a:avLst/>
            <a:gdLst>
              <a:gd name="connsiteX0" fmla="*/ 736931 w 1883963"/>
              <a:gd name="connsiteY0" fmla="*/ 0 h 2027260"/>
              <a:gd name="connsiteX1" fmla="*/ 1147032 w 1883963"/>
              <a:gd name="connsiteY1" fmla="*/ 0 h 2027260"/>
              <a:gd name="connsiteX2" fmla="*/ 1883963 w 1883963"/>
              <a:gd name="connsiteY2" fmla="*/ 736931 h 2027260"/>
              <a:gd name="connsiteX3" fmla="*/ 1883963 w 1883963"/>
              <a:gd name="connsiteY3" fmla="*/ 1290329 h 2027260"/>
              <a:gd name="connsiteX4" fmla="*/ 1147032 w 1883963"/>
              <a:gd name="connsiteY4" fmla="*/ 2027260 h 2027260"/>
              <a:gd name="connsiteX5" fmla="*/ 736931 w 1883963"/>
              <a:gd name="connsiteY5" fmla="*/ 2027260 h 2027260"/>
              <a:gd name="connsiteX6" fmla="*/ 0 w 1883963"/>
              <a:gd name="connsiteY6" fmla="*/ 1290329 h 2027260"/>
              <a:gd name="connsiteX7" fmla="*/ 0 w 1883963"/>
              <a:gd name="connsiteY7" fmla="*/ 736931 h 2027260"/>
              <a:gd name="connsiteX8" fmla="*/ 736931 w 1883963"/>
              <a:gd name="connsiteY8" fmla="*/ 0 h 2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3963" h="2027260">
                <a:moveTo>
                  <a:pt x="736931" y="0"/>
                </a:moveTo>
                <a:lnTo>
                  <a:pt x="1147032" y="0"/>
                </a:lnTo>
                <a:cubicBezTo>
                  <a:pt x="1554028" y="0"/>
                  <a:pt x="1883963" y="329935"/>
                  <a:pt x="1883963" y="736931"/>
                </a:cubicBezTo>
                <a:lnTo>
                  <a:pt x="1883963" y="1290329"/>
                </a:lnTo>
                <a:cubicBezTo>
                  <a:pt x="1883963" y="1697325"/>
                  <a:pt x="1554028" y="2027260"/>
                  <a:pt x="1147032" y="2027260"/>
                </a:cubicBezTo>
                <a:lnTo>
                  <a:pt x="736931" y="2027260"/>
                </a:lnTo>
                <a:cubicBezTo>
                  <a:pt x="329935" y="2027260"/>
                  <a:pt x="0" y="1697325"/>
                  <a:pt x="0" y="1290329"/>
                </a:cubicBezTo>
                <a:lnTo>
                  <a:pt x="0" y="736931"/>
                </a:lnTo>
                <a:cubicBezTo>
                  <a:pt x="0" y="329935"/>
                  <a:pt x="329935" y="0"/>
                  <a:pt x="736931" y="0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7F23BA-9FEF-4980-AFD9-35F946BE2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8431" r="11369" b="8431"/>
          <a:stretch>
            <a:fillRect/>
          </a:stretch>
        </p:blipFill>
        <p:spPr>
          <a:xfrm>
            <a:off x="1075922" y="2192056"/>
            <a:ext cx="1883963" cy="2027260"/>
          </a:xfrm>
          <a:custGeom>
            <a:avLst/>
            <a:gdLst>
              <a:gd name="connsiteX0" fmla="*/ 736931 w 1883963"/>
              <a:gd name="connsiteY0" fmla="*/ 0 h 2027260"/>
              <a:gd name="connsiteX1" fmla="*/ 1147032 w 1883963"/>
              <a:gd name="connsiteY1" fmla="*/ 0 h 2027260"/>
              <a:gd name="connsiteX2" fmla="*/ 1883963 w 1883963"/>
              <a:gd name="connsiteY2" fmla="*/ 736931 h 2027260"/>
              <a:gd name="connsiteX3" fmla="*/ 1883963 w 1883963"/>
              <a:gd name="connsiteY3" fmla="*/ 1290329 h 2027260"/>
              <a:gd name="connsiteX4" fmla="*/ 1147032 w 1883963"/>
              <a:gd name="connsiteY4" fmla="*/ 2027260 h 2027260"/>
              <a:gd name="connsiteX5" fmla="*/ 736931 w 1883963"/>
              <a:gd name="connsiteY5" fmla="*/ 2027260 h 2027260"/>
              <a:gd name="connsiteX6" fmla="*/ 0 w 1883963"/>
              <a:gd name="connsiteY6" fmla="*/ 1290329 h 2027260"/>
              <a:gd name="connsiteX7" fmla="*/ 0 w 1883963"/>
              <a:gd name="connsiteY7" fmla="*/ 736931 h 2027260"/>
              <a:gd name="connsiteX8" fmla="*/ 736931 w 1883963"/>
              <a:gd name="connsiteY8" fmla="*/ 0 h 2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3963" h="2027260">
                <a:moveTo>
                  <a:pt x="736931" y="0"/>
                </a:moveTo>
                <a:lnTo>
                  <a:pt x="1147032" y="0"/>
                </a:lnTo>
                <a:cubicBezTo>
                  <a:pt x="1554028" y="0"/>
                  <a:pt x="1883963" y="329935"/>
                  <a:pt x="1883963" y="736931"/>
                </a:cubicBezTo>
                <a:lnTo>
                  <a:pt x="1883963" y="1290329"/>
                </a:lnTo>
                <a:cubicBezTo>
                  <a:pt x="1883963" y="1697325"/>
                  <a:pt x="1554028" y="2027260"/>
                  <a:pt x="1147032" y="2027260"/>
                </a:cubicBezTo>
                <a:lnTo>
                  <a:pt x="736931" y="2027260"/>
                </a:lnTo>
                <a:cubicBezTo>
                  <a:pt x="329935" y="2027260"/>
                  <a:pt x="0" y="1697325"/>
                  <a:pt x="0" y="1290329"/>
                </a:cubicBezTo>
                <a:lnTo>
                  <a:pt x="0" y="736931"/>
                </a:lnTo>
                <a:cubicBezTo>
                  <a:pt x="0" y="329935"/>
                  <a:pt x="329935" y="0"/>
                  <a:pt x="736931" y="0"/>
                </a:cubicBezTo>
                <a:close/>
              </a:path>
            </a:pathLst>
          </a:cu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A76FCA-E41F-4229-87D4-3AB71ABA38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Our Services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2F943FC-B92A-4E1A-AB38-4BB1A734F4C0}"/>
              </a:ext>
            </a:extLst>
          </p:cNvPr>
          <p:cNvSpPr/>
          <p:nvPr/>
        </p:nvSpPr>
        <p:spPr>
          <a:xfrm>
            <a:off x="1736810" y="3940390"/>
            <a:ext cx="562184" cy="562184"/>
          </a:xfrm>
          <a:prstGeom prst="ellipse">
            <a:avLst/>
          </a:prstGeom>
          <a:ln w="57150">
            <a:solidFill>
              <a:schemeClr val="bg2"/>
            </a:solidFill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F586604-0AA0-48A8-9BBC-323CB4CEC112}"/>
              </a:ext>
            </a:extLst>
          </p:cNvPr>
          <p:cNvSpPr/>
          <p:nvPr/>
        </p:nvSpPr>
        <p:spPr>
          <a:xfrm>
            <a:off x="4290909" y="3937290"/>
            <a:ext cx="562184" cy="562184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2"/>
            </a:solidFill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1F41AD9-DC89-48CA-B988-031F7EBDDC8D}"/>
              </a:ext>
            </a:extLst>
          </p:cNvPr>
          <p:cNvSpPr/>
          <p:nvPr/>
        </p:nvSpPr>
        <p:spPr>
          <a:xfrm>
            <a:off x="6845008" y="3934190"/>
            <a:ext cx="562184" cy="562184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2"/>
            </a:solidFill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340BD02-EE9B-4A82-B490-C2461354251C}"/>
              </a:ext>
            </a:extLst>
          </p:cNvPr>
          <p:cNvSpPr txBox="1"/>
          <p:nvPr/>
        </p:nvSpPr>
        <p:spPr>
          <a:xfrm>
            <a:off x="1079702" y="5004921"/>
            <a:ext cx="1876402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soul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0A6BDDF-623C-4729-8257-CD10CD52502C}"/>
              </a:ext>
            </a:extLst>
          </p:cNvPr>
          <p:cNvSpPr txBox="1"/>
          <p:nvPr/>
        </p:nvSpPr>
        <p:spPr>
          <a:xfrm>
            <a:off x="1103189" y="4756959"/>
            <a:ext cx="18294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55EFCEC-1BB7-4E94-9909-2EB43B1FE371}"/>
              </a:ext>
            </a:extLst>
          </p:cNvPr>
          <p:cNvSpPr txBox="1"/>
          <p:nvPr/>
        </p:nvSpPr>
        <p:spPr>
          <a:xfrm>
            <a:off x="3633800" y="5004921"/>
            <a:ext cx="1876402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soul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3E45E64-CBA0-43D6-AB05-1CAE6C356A6C}"/>
              </a:ext>
            </a:extLst>
          </p:cNvPr>
          <p:cNvSpPr txBox="1"/>
          <p:nvPr/>
        </p:nvSpPr>
        <p:spPr>
          <a:xfrm>
            <a:off x="3657288" y="4756959"/>
            <a:ext cx="18294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52D566C-F10F-4FDC-A47E-2B9C73006428}"/>
              </a:ext>
            </a:extLst>
          </p:cNvPr>
          <p:cNvSpPr txBox="1"/>
          <p:nvPr/>
        </p:nvSpPr>
        <p:spPr>
          <a:xfrm>
            <a:off x="6187899" y="5004921"/>
            <a:ext cx="1876402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soul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32A4B0-ACFF-4042-B4F1-2A9B4AAC4FA0}"/>
              </a:ext>
            </a:extLst>
          </p:cNvPr>
          <p:cNvSpPr txBox="1"/>
          <p:nvPr/>
        </p:nvSpPr>
        <p:spPr>
          <a:xfrm>
            <a:off x="6211387" y="4756959"/>
            <a:ext cx="18294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3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D2F36EA-665A-4F0B-B775-B598213806F6}"/>
              </a:ext>
            </a:extLst>
          </p:cNvPr>
          <p:cNvGrpSpPr/>
          <p:nvPr/>
        </p:nvGrpSpPr>
        <p:grpSpPr>
          <a:xfrm>
            <a:off x="4454374" y="4106543"/>
            <a:ext cx="238824" cy="238824"/>
            <a:chOff x="6005512" y="3338512"/>
            <a:chExt cx="185737" cy="185737"/>
          </a:xfrm>
          <a:solidFill>
            <a:schemeClr val="bg2"/>
          </a:solidFill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A674350-5B0C-4095-A7A9-DBB00C659EE6}"/>
                </a:ext>
              </a:extLst>
            </p:cNvPr>
            <p:cNvSpPr/>
            <p:nvPr/>
          </p:nvSpPr>
          <p:spPr>
            <a:xfrm>
              <a:off x="6005512" y="3338512"/>
              <a:ext cx="185737" cy="185737"/>
            </a:xfrm>
            <a:custGeom>
              <a:avLst/>
              <a:gdLst>
                <a:gd name="connsiteX0" fmla="*/ 92869 w 185737"/>
                <a:gd name="connsiteY0" fmla="*/ 0 h 185737"/>
                <a:gd name="connsiteX1" fmla="*/ 0 w 185737"/>
                <a:gd name="connsiteY1" fmla="*/ 92869 h 185737"/>
                <a:gd name="connsiteX2" fmla="*/ 92869 w 185737"/>
                <a:gd name="connsiteY2" fmla="*/ 185738 h 185737"/>
                <a:gd name="connsiteX3" fmla="*/ 185738 w 185737"/>
                <a:gd name="connsiteY3" fmla="*/ 92869 h 185737"/>
                <a:gd name="connsiteX4" fmla="*/ 92869 w 185737"/>
                <a:gd name="connsiteY4" fmla="*/ 0 h 185737"/>
                <a:gd name="connsiteX5" fmla="*/ 92869 w 185737"/>
                <a:gd name="connsiteY5" fmla="*/ 159258 h 185737"/>
                <a:gd name="connsiteX6" fmla="*/ 26480 w 185737"/>
                <a:gd name="connsiteY6" fmla="*/ 92869 h 185737"/>
                <a:gd name="connsiteX7" fmla="*/ 92869 w 185737"/>
                <a:gd name="connsiteY7" fmla="*/ 26480 h 185737"/>
                <a:gd name="connsiteX8" fmla="*/ 159258 w 185737"/>
                <a:gd name="connsiteY8" fmla="*/ 92869 h 185737"/>
                <a:gd name="connsiteX9" fmla="*/ 92869 w 185737"/>
                <a:gd name="connsiteY9" fmla="*/ 159258 h 18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737" h="185737">
                  <a:moveTo>
                    <a:pt x="92869" y="0"/>
                  </a:moveTo>
                  <a:cubicBezTo>
                    <a:pt x="41624" y="0"/>
                    <a:pt x="0" y="41624"/>
                    <a:pt x="0" y="92869"/>
                  </a:cubicBezTo>
                  <a:cubicBezTo>
                    <a:pt x="0" y="144113"/>
                    <a:pt x="41624" y="185738"/>
                    <a:pt x="92869" y="185738"/>
                  </a:cubicBezTo>
                  <a:cubicBezTo>
                    <a:pt x="144113" y="185738"/>
                    <a:pt x="185738" y="144113"/>
                    <a:pt x="185738" y="92869"/>
                  </a:cubicBezTo>
                  <a:cubicBezTo>
                    <a:pt x="185738" y="41624"/>
                    <a:pt x="144018" y="0"/>
                    <a:pt x="92869" y="0"/>
                  </a:cubicBezTo>
                  <a:close/>
                  <a:moveTo>
                    <a:pt x="92869" y="159258"/>
                  </a:moveTo>
                  <a:cubicBezTo>
                    <a:pt x="56293" y="159258"/>
                    <a:pt x="26480" y="129445"/>
                    <a:pt x="26480" y="92869"/>
                  </a:cubicBezTo>
                  <a:cubicBezTo>
                    <a:pt x="26480" y="56293"/>
                    <a:pt x="56198" y="26480"/>
                    <a:pt x="92869" y="26480"/>
                  </a:cubicBezTo>
                  <a:cubicBezTo>
                    <a:pt x="129540" y="26480"/>
                    <a:pt x="159258" y="56293"/>
                    <a:pt x="159258" y="92869"/>
                  </a:cubicBezTo>
                  <a:cubicBezTo>
                    <a:pt x="159258" y="129445"/>
                    <a:pt x="129445" y="159258"/>
                    <a:pt x="92869" y="159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10EBEFD8-E1D1-420B-9C9D-A2B623D1C85A}"/>
                </a:ext>
              </a:extLst>
            </p:cNvPr>
            <p:cNvSpPr/>
            <p:nvPr/>
          </p:nvSpPr>
          <p:spPr>
            <a:xfrm>
              <a:off x="6070853" y="3381374"/>
              <a:ext cx="32575" cy="77438"/>
            </a:xfrm>
            <a:custGeom>
              <a:avLst/>
              <a:gdLst>
                <a:gd name="connsiteX0" fmla="*/ 27527 w 32575"/>
                <a:gd name="connsiteY0" fmla="*/ 0 h 77438"/>
                <a:gd name="connsiteX1" fmla="*/ 22384 w 32575"/>
                <a:gd name="connsiteY1" fmla="*/ 5143 h 77438"/>
                <a:gd name="connsiteX2" fmla="*/ 22384 w 32575"/>
                <a:gd name="connsiteY2" fmla="*/ 47816 h 77438"/>
                <a:gd name="connsiteX3" fmla="*/ 1524 w 32575"/>
                <a:gd name="connsiteY3" fmla="*/ 68675 h 77438"/>
                <a:gd name="connsiteX4" fmla="*/ 0 w 32575"/>
                <a:gd name="connsiteY4" fmla="*/ 72295 h 77438"/>
                <a:gd name="connsiteX5" fmla="*/ 1524 w 32575"/>
                <a:gd name="connsiteY5" fmla="*/ 75914 h 77438"/>
                <a:gd name="connsiteX6" fmla="*/ 5143 w 32575"/>
                <a:gd name="connsiteY6" fmla="*/ 77438 h 77438"/>
                <a:gd name="connsiteX7" fmla="*/ 8763 w 32575"/>
                <a:gd name="connsiteY7" fmla="*/ 75914 h 77438"/>
                <a:gd name="connsiteX8" fmla="*/ 32575 w 32575"/>
                <a:gd name="connsiteY8" fmla="*/ 52102 h 77438"/>
                <a:gd name="connsiteX9" fmla="*/ 32575 w 32575"/>
                <a:gd name="connsiteY9" fmla="*/ 5143 h 77438"/>
                <a:gd name="connsiteX10" fmla="*/ 27527 w 32575"/>
                <a:gd name="connsiteY10" fmla="*/ 0 h 7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575" h="77438">
                  <a:moveTo>
                    <a:pt x="27527" y="0"/>
                  </a:moveTo>
                  <a:cubicBezTo>
                    <a:pt x="24670" y="0"/>
                    <a:pt x="22384" y="2286"/>
                    <a:pt x="22384" y="5143"/>
                  </a:cubicBezTo>
                  <a:lnTo>
                    <a:pt x="22384" y="47816"/>
                  </a:lnTo>
                  <a:lnTo>
                    <a:pt x="1524" y="68675"/>
                  </a:lnTo>
                  <a:cubicBezTo>
                    <a:pt x="571" y="69628"/>
                    <a:pt x="0" y="70961"/>
                    <a:pt x="0" y="72295"/>
                  </a:cubicBezTo>
                  <a:cubicBezTo>
                    <a:pt x="0" y="73628"/>
                    <a:pt x="571" y="74962"/>
                    <a:pt x="1524" y="75914"/>
                  </a:cubicBezTo>
                  <a:cubicBezTo>
                    <a:pt x="2476" y="76867"/>
                    <a:pt x="3810" y="77438"/>
                    <a:pt x="5143" y="77438"/>
                  </a:cubicBezTo>
                  <a:cubicBezTo>
                    <a:pt x="6477" y="77438"/>
                    <a:pt x="7810" y="76867"/>
                    <a:pt x="8763" y="75914"/>
                  </a:cubicBezTo>
                  <a:lnTo>
                    <a:pt x="32575" y="52102"/>
                  </a:lnTo>
                  <a:lnTo>
                    <a:pt x="32575" y="5143"/>
                  </a:lnTo>
                  <a:cubicBezTo>
                    <a:pt x="32575" y="2286"/>
                    <a:pt x="30289" y="0"/>
                    <a:pt x="2752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ECD97BA-6208-4DD8-A843-73C6B70DA5A5}"/>
              </a:ext>
            </a:extLst>
          </p:cNvPr>
          <p:cNvGrpSpPr/>
          <p:nvPr/>
        </p:nvGrpSpPr>
        <p:grpSpPr>
          <a:xfrm>
            <a:off x="1897484" y="4143884"/>
            <a:ext cx="243438" cy="178338"/>
            <a:chOff x="4515759" y="2160916"/>
            <a:chExt cx="216219" cy="158399"/>
          </a:xfrm>
          <a:solidFill>
            <a:schemeClr val="bg2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EE1BEFA-0E59-42BC-AB5D-08BF9F1D6965}"/>
                </a:ext>
              </a:extLst>
            </p:cNvPr>
            <p:cNvSpPr/>
            <p:nvPr/>
          </p:nvSpPr>
          <p:spPr>
            <a:xfrm>
              <a:off x="4531094" y="2160916"/>
              <a:ext cx="185642" cy="132778"/>
            </a:xfrm>
            <a:custGeom>
              <a:avLst/>
              <a:gdLst>
                <a:gd name="connsiteX0" fmla="*/ 178022 w 185642"/>
                <a:gd name="connsiteY0" fmla="*/ 0 h 132778"/>
                <a:gd name="connsiteX1" fmla="*/ 7620 w 185642"/>
                <a:gd name="connsiteY1" fmla="*/ 0 h 132778"/>
                <a:gd name="connsiteX2" fmla="*/ 0 w 185642"/>
                <a:gd name="connsiteY2" fmla="*/ 7620 h 132778"/>
                <a:gd name="connsiteX3" fmla="*/ 0 w 185642"/>
                <a:gd name="connsiteY3" fmla="*/ 132779 h 132778"/>
                <a:gd name="connsiteX4" fmla="*/ 185642 w 185642"/>
                <a:gd name="connsiteY4" fmla="*/ 132779 h 132778"/>
                <a:gd name="connsiteX5" fmla="*/ 185642 w 185642"/>
                <a:gd name="connsiteY5" fmla="*/ 7620 h 132778"/>
                <a:gd name="connsiteX6" fmla="*/ 178022 w 185642"/>
                <a:gd name="connsiteY6" fmla="*/ 0 h 132778"/>
                <a:gd name="connsiteX7" fmla="*/ 171926 w 185642"/>
                <a:gd name="connsiteY7" fmla="*/ 115443 h 132778"/>
                <a:gd name="connsiteX8" fmla="*/ 164306 w 185642"/>
                <a:gd name="connsiteY8" fmla="*/ 123063 h 132778"/>
                <a:gd name="connsiteX9" fmla="*/ 21336 w 185642"/>
                <a:gd name="connsiteY9" fmla="*/ 123063 h 132778"/>
                <a:gd name="connsiteX10" fmla="*/ 13716 w 185642"/>
                <a:gd name="connsiteY10" fmla="*/ 115443 h 132778"/>
                <a:gd name="connsiteX11" fmla="*/ 13716 w 185642"/>
                <a:gd name="connsiteY11" fmla="*/ 17336 h 132778"/>
                <a:gd name="connsiteX12" fmla="*/ 21336 w 185642"/>
                <a:gd name="connsiteY12" fmla="*/ 9716 h 132778"/>
                <a:gd name="connsiteX13" fmla="*/ 164306 w 185642"/>
                <a:gd name="connsiteY13" fmla="*/ 9716 h 132778"/>
                <a:gd name="connsiteX14" fmla="*/ 171926 w 185642"/>
                <a:gd name="connsiteY14" fmla="*/ 17336 h 132778"/>
                <a:gd name="connsiteX15" fmla="*/ 171926 w 185642"/>
                <a:gd name="connsiteY15" fmla="*/ 115443 h 13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5642" h="132778">
                  <a:moveTo>
                    <a:pt x="178022" y="0"/>
                  </a:moveTo>
                  <a:lnTo>
                    <a:pt x="7620" y="0"/>
                  </a:lnTo>
                  <a:cubicBezTo>
                    <a:pt x="3429" y="0"/>
                    <a:pt x="0" y="3429"/>
                    <a:pt x="0" y="7620"/>
                  </a:cubicBezTo>
                  <a:lnTo>
                    <a:pt x="0" y="132779"/>
                  </a:lnTo>
                  <a:lnTo>
                    <a:pt x="185642" y="132779"/>
                  </a:lnTo>
                  <a:lnTo>
                    <a:pt x="185642" y="7620"/>
                  </a:lnTo>
                  <a:cubicBezTo>
                    <a:pt x="185642" y="3429"/>
                    <a:pt x="182213" y="0"/>
                    <a:pt x="178022" y="0"/>
                  </a:cubicBezTo>
                  <a:close/>
                  <a:moveTo>
                    <a:pt x="171926" y="115443"/>
                  </a:moveTo>
                  <a:cubicBezTo>
                    <a:pt x="171926" y="119634"/>
                    <a:pt x="168497" y="123063"/>
                    <a:pt x="164306" y="123063"/>
                  </a:cubicBezTo>
                  <a:lnTo>
                    <a:pt x="21336" y="123063"/>
                  </a:lnTo>
                  <a:cubicBezTo>
                    <a:pt x="17145" y="123063"/>
                    <a:pt x="13716" y="119634"/>
                    <a:pt x="13716" y="115443"/>
                  </a:cubicBezTo>
                  <a:lnTo>
                    <a:pt x="13716" y="17336"/>
                  </a:lnTo>
                  <a:cubicBezTo>
                    <a:pt x="13716" y="13145"/>
                    <a:pt x="17145" y="9716"/>
                    <a:pt x="21336" y="9716"/>
                  </a:cubicBezTo>
                  <a:lnTo>
                    <a:pt x="164306" y="9716"/>
                  </a:lnTo>
                  <a:cubicBezTo>
                    <a:pt x="168497" y="9716"/>
                    <a:pt x="171926" y="13145"/>
                    <a:pt x="171926" y="17336"/>
                  </a:cubicBezTo>
                  <a:lnTo>
                    <a:pt x="171926" y="1154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13B3B9C5-D492-42DB-A586-0EF4E5CCCC31}"/>
                </a:ext>
              </a:extLst>
            </p:cNvPr>
            <p:cNvSpPr/>
            <p:nvPr/>
          </p:nvSpPr>
          <p:spPr>
            <a:xfrm>
              <a:off x="4515759" y="2301028"/>
              <a:ext cx="216219" cy="18287"/>
            </a:xfrm>
            <a:custGeom>
              <a:avLst/>
              <a:gdLst>
                <a:gd name="connsiteX0" fmla="*/ 208693 w 216219"/>
                <a:gd name="connsiteY0" fmla="*/ 0 h 18287"/>
                <a:gd name="connsiteX1" fmla="*/ 7620 w 216219"/>
                <a:gd name="connsiteY1" fmla="*/ 0 h 18287"/>
                <a:gd name="connsiteX2" fmla="*/ 0 w 216219"/>
                <a:gd name="connsiteY2" fmla="*/ 7620 h 18287"/>
                <a:gd name="connsiteX3" fmla="*/ 0 w 216219"/>
                <a:gd name="connsiteY3" fmla="*/ 10668 h 18287"/>
                <a:gd name="connsiteX4" fmla="*/ 7620 w 216219"/>
                <a:gd name="connsiteY4" fmla="*/ 18288 h 18287"/>
                <a:gd name="connsiteX5" fmla="*/ 208598 w 216219"/>
                <a:gd name="connsiteY5" fmla="*/ 18288 h 18287"/>
                <a:gd name="connsiteX6" fmla="*/ 216218 w 216219"/>
                <a:gd name="connsiteY6" fmla="*/ 10668 h 18287"/>
                <a:gd name="connsiteX7" fmla="*/ 216218 w 216219"/>
                <a:gd name="connsiteY7" fmla="*/ 7620 h 18287"/>
                <a:gd name="connsiteX8" fmla="*/ 208693 w 216219"/>
                <a:gd name="connsiteY8" fmla="*/ 0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219" h="18287">
                  <a:moveTo>
                    <a:pt x="208693" y="0"/>
                  </a:moveTo>
                  <a:lnTo>
                    <a:pt x="7620" y="0"/>
                  </a:lnTo>
                  <a:cubicBezTo>
                    <a:pt x="3429" y="0"/>
                    <a:pt x="0" y="3429"/>
                    <a:pt x="0" y="7620"/>
                  </a:cubicBezTo>
                  <a:lnTo>
                    <a:pt x="0" y="10668"/>
                  </a:lnTo>
                  <a:cubicBezTo>
                    <a:pt x="0" y="14859"/>
                    <a:pt x="3429" y="18288"/>
                    <a:pt x="7620" y="18288"/>
                  </a:cubicBezTo>
                  <a:lnTo>
                    <a:pt x="208598" y="18288"/>
                  </a:lnTo>
                  <a:cubicBezTo>
                    <a:pt x="212789" y="18288"/>
                    <a:pt x="216218" y="14859"/>
                    <a:pt x="216218" y="10668"/>
                  </a:cubicBezTo>
                  <a:lnTo>
                    <a:pt x="216218" y="7620"/>
                  </a:lnTo>
                  <a:cubicBezTo>
                    <a:pt x="216313" y="3429"/>
                    <a:pt x="212884" y="0"/>
                    <a:pt x="20869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68A39E3-3F18-46BD-A171-22C5E4DE8F7A}"/>
              </a:ext>
            </a:extLst>
          </p:cNvPr>
          <p:cNvGrpSpPr/>
          <p:nvPr/>
        </p:nvGrpSpPr>
        <p:grpSpPr>
          <a:xfrm>
            <a:off x="7011185" y="4106543"/>
            <a:ext cx="235313" cy="226548"/>
            <a:chOff x="9378254" y="2445967"/>
            <a:chExt cx="253736" cy="244286"/>
          </a:xfrm>
          <a:solidFill>
            <a:schemeClr val="bg2"/>
          </a:solidFill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6A6ECFC-9D93-40D8-9CE1-C30DA44B4028}"/>
                </a:ext>
              </a:extLst>
            </p:cNvPr>
            <p:cNvSpPr/>
            <p:nvPr/>
          </p:nvSpPr>
          <p:spPr>
            <a:xfrm>
              <a:off x="9378254" y="2445967"/>
              <a:ext cx="121587" cy="121603"/>
            </a:xfrm>
            <a:custGeom>
              <a:avLst/>
              <a:gdLst>
                <a:gd name="connsiteX0" fmla="*/ 87805 w 121587"/>
                <a:gd name="connsiteY0" fmla="*/ 116841 h 121603"/>
                <a:gd name="connsiteX1" fmla="*/ 93139 w 121587"/>
                <a:gd name="connsiteY1" fmla="*/ 113984 h 121603"/>
                <a:gd name="connsiteX2" fmla="*/ 95901 w 121587"/>
                <a:gd name="connsiteY2" fmla="*/ 104649 h 121603"/>
                <a:gd name="connsiteX3" fmla="*/ 90757 w 121587"/>
                <a:gd name="connsiteY3" fmla="*/ 95219 h 121603"/>
                <a:gd name="connsiteX4" fmla="*/ 91138 w 121587"/>
                <a:gd name="connsiteY4" fmla="*/ 93124 h 121603"/>
                <a:gd name="connsiteX5" fmla="*/ 98758 w 121587"/>
                <a:gd name="connsiteY5" fmla="*/ 83694 h 121603"/>
                <a:gd name="connsiteX6" fmla="*/ 100759 w 121587"/>
                <a:gd name="connsiteY6" fmla="*/ 82932 h 121603"/>
                <a:gd name="connsiteX7" fmla="*/ 111046 w 121587"/>
                <a:gd name="connsiteY7" fmla="*/ 85980 h 121603"/>
                <a:gd name="connsiteX8" fmla="*/ 116284 w 121587"/>
                <a:gd name="connsiteY8" fmla="*/ 85409 h 121603"/>
                <a:gd name="connsiteX9" fmla="*/ 119618 w 121587"/>
                <a:gd name="connsiteY9" fmla="*/ 81313 h 121603"/>
                <a:gd name="connsiteX10" fmla="*/ 121333 w 121587"/>
                <a:gd name="connsiteY10" fmla="*/ 75503 h 121603"/>
                <a:gd name="connsiteX11" fmla="*/ 120761 w 121587"/>
                <a:gd name="connsiteY11" fmla="*/ 70264 h 121603"/>
                <a:gd name="connsiteX12" fmla="*/ 116665 w 121587"/>
                <a:gd name="connsiteY12" fmla="*/ 66930 h 121603"/>
                <a:gd name="connsiteX13" fmla="*/ 106378 w 121587"/>
                <a:gd name="connsiteY13" fmla="*/ 63882 h 121603"/>
                <a:gd name="connsiteX14" fmla="*/ 105140 w 121587"/>
                <a:gd name="connsiteY14" fmla="*/ 62168 h 121603"/>
                <a:gd name="connsiteX15" fmla="*/ 103902 w 121587"/>
                <a:gd name="connsiteY15" fmla="*/ 50071 h 121603"/>
                <a:gd name="connsiteX16" fmla="*/ 104759 w 121587"/>
                <a:gd name="connsiteY16" fmla="*/ 48071 h 121603"/>
                <a:gd name="connsiteX17" fmla="*/ 114189 w 121587"/>
                <a:gd name="connsiteY17" fmla="*/ 42927 h 121603"/>
                <a:gd name="connsiteX18" fmla="*/ 117523 w 121587"/>
                <a:gd name="connsiteY18" fmla="*/ 38831 h 121603"/>
                <a:gd name="connsiteX19" fmla="*/ 116951 w 121587"/>
                <a:gd name="connsiteY19" fmla="*/ 33593 h 121603"/>
                <a:gd name="connsiteX20" fmla="*/ 114094 w 121587"/>
                <a:gd name="connsiteY20" fmla="*/ 28259 h 121603"/>
                <a:gd name="connsiteX21" fmla="*/ 104759 w 121587"/>
                <a:gd name="connsiteY21" fmla="*/ 25496 h 121603"/>
                <a:gd name="connsiteX22" fmla="*/ 95234 w 121587"/>
                <a:gd name="connsiteY22" fmla="*/ 30735 h 121603"/>
                <a:gd name="connsiteX23" fmla="*/ 93139 w 121587"/>
                <a:gd name="connsiteY23" fmla="*/ 30354 h 121603"/>
                <a:gd name="connsiteX24" fmla="*/ 83709 w 121587"/>
                <a:gd name="connsiteY24" fmla="*/ 22734 h 121603"/>
                <a:gd name="connsiteX25" fmla="*/ 82947 w 121587"/>
                <a:gd name="connsiteY25" fmla="*/ 20734 h 121603"/>
                <a:gd name="connsiteX26" fmla="*/ 85995 w 121587"/>
                <a:gd name="connsiteY26" fmla="*/ 10447 h 121603"/>
                <a:gd name="connsiteX27" fmla="*/ 81328 w 121587"/>
                <a:gd name="connsiteY27" fmla="*/ 1874 h 121603"/>
                <a:gd name="connsiteX28" fmla="*/ 75517 w 121587"/>
                <a:gd name="connsiteY28" fmla="*/ 255 h 121603"/>
                <a:gd name="connsiteX29" fmla="*/ 70279 w 121587"/>
                <a:gd name="connsiteY29" fmla="*/ 827 h 121603"/>
                <a:gd name="connsiteX30" fmla="*/ 66945 w 121587"/>
                <a:gd name="connsiteY30" fmla="*/ 4922 h 121603"/>
                <a:gd name="connsiteX31" fmla="*/ 63897 w 121587"/>
                <a:gd name="connsiteY31" fmla="*/ 15114 h 121603"/>
                <a:gd name="connsiteX32" fmla="*/ 62182 w 121587"/>
                <a:gd name="connsiteY32" fmla="*/ 16352 h 121603"/>
                <a:gd name="connsiteX33" fmla="*/ 50086 w 121587"/>
                <a:gd name="connsiteY33" fmla="*/ 17686 h 121603"/>
                <a:gd name="connsiteX34" fmla="*/ 48181 w 121587"/>
                <a:gd name="connsiteY34" fmla="*/ 16829 h 121603"/>
                <a:gd name="connsiteX35" fmla="*/ 43037 w 121587"/>
                <a:gd name="connsiteY35" fmla="*/ 7399 h 121603"/>
                <a:gd name="connsiteX36" fmla="*/ 38941 w 121587"/>
                <a:gd name="connsiteY36" fmla="*/ 4065 h 121603"/>
                <a:gd name="connsiteX37" fmla="*/ 33703 w 121587"/>
                <a:gd name="connsiteY37" fmla="*/ 4637 h 121603"/>
                <a:gd name="connsiteX38" fmla="*/ 28369 w 121587"/>
                <a:gd name="connsiteY38" fmla="*/ 7589 h 121603"/>
                <a:gd name="connsiteX39" fmla="*/ 25130 w 121587"/>
                <a:gd name="connsiteY39" fmla="*/ 11685 h 121603"/>
                <a:gd name="connsiteX40" fmla="*/ 25606 w 121587"/>
                <a:gd name="connsiteY40" fmla="*/ 16829 h 121603"/>
                <a:gd name="connsiteX41" fmla="*/ 30750 w 121587"/>
                <a:gd name="connsiteY41" fmla="*/ 26258 h 121603"/>
                <a:gd name="connsiteX42" fmla="*/ 30369 w 121587"/>
                <a:gd name="connsiteY42" fmla="*/ 28354 h 121603"/>
                <a:gd name="connsiteX43" fmla="*/ 22749 w 121587"/>
                <a:gd name="connsiteY43" fmla="*/ 37784 h 121603"/>
                <a:gd name="connsiteX44" fmla="*/ 20749 w 121587"/>
                <a:gd name="connsiteY44" fmla="*/ 38641 h 121603"/>
                <a:gd name="connsiteX45" fmla="*/ 10557 w 121587"/>
                <a:gd name="connsiteY45" fmla="*/ 35593 h 121603"/>
                <a:gd name="connsiteX46" fmla="*/ 5318 w 121587"/>
                <a:gd name="connsiteY46" fmla="*/ 36164 h 121603"/>
                <a:gd name="connsiteX47" fmla="*/ 1984 w 121587"/>
                <a:gd name="connsiteY47" fmla="*/ 40165 h 121603"/>
                <a:gd name="connsiteX48" fmla="*/ 270 w 121587"/>
                <a:gd name="connsiteY48" fmla="*/ 46070 h 121603"/>
                <a:gd name="connsiteX49" fmla="*/ 4937 w 121587"/>
                <a:gd name="connsiteY49" fmla="*/ 54643 h 121603"/>
                <a:gd name="connsiteX50" fmla="*/ 15224 w 121587"/>
                <a:gd name="connsiteY50" fmla="*/ 57691 h 121603"/>
                <a:gd name="connsiteX51" fmla="*/ 16462 w 121587"/>
                <a:gd name="connsiteY51" fmla="*/ 59405 h 121603"/>
                <a:gd name="connsiteX52" fmla="*/ 17701 w 121587"/>
                <a:gd name="connsiteY52" fmla="*/ 71407 h 121603"/>
                <a:gd name="connsiteX53" fmla="*/ 16843 w 121587"/>
                <a:gd name="connsiteY53" fmla="*/ 73312 h 121603"/>
                <a:gd name="connsiteX54" fmla="*/ 7414 w 121587"/>
                <a:gd name="connsiteY54" fmla="*/ 78455 h 121603"/>
                <a:gd name="connsiteX55" fmla="*/ 4651 w 121587"/>
                <a:gd name="connsiteY55" fmla="*/ 87790 h 121603"/>
                <a:gd name="connsiteX56" fmla="*/ 7509 w 121587"/>
                <a:gd name="connsiteY56" fmla="*/ 93124 h 121603"/>
                <a:gd name="connsiteX57" fmla="*/ 11605 w 121587"/>
                <a:gd name="connsiteY57" fmla="*/ 96458 h 121603"/>
                <a:gd name="connsiteX58" fmla="*/ 16843 w 121587"/>
                <a:gd name="connsiteY58" fmla="*/ 95886 h 121603"/>
                <a:gd name="connsiteX59" fmla="*/ 26273 w 121587"/>
                <a:gd name="connsiteY59" fmla="*/ 90743 h 121603"/>
                <a:gd name="connsiteX60" fmla="*/ 28369 w 121587"/>
                <a:gd name="connsiteY60" fmla="*/ 91124 h 121603"/>
                <a:gd name="connsiteX61" fmla="*/ 37798 w 121587"/>
                <a:gd name="connsiteY61" fmla="*/ 98744 h 121603"/>
                <a:gd name="connsiteX62" fmla="*/ 38560 w 121587"/>
                <a:gd name="connsiteY62" fmla="*/ 100744 h 121603"/>
                <a:gd name="connsiteX63" fmla="*/ 35512 w 121587"/>
                <a:gd name="connsiteY63" fmla="*/ 111031 h 121603"/>
                <a:gd name="connsiteX64" fmla="*/ 40180 w 121587"/>
                <a:gd name="connsiteY64" fmla="*/ 119603 h 121603"/>
                <a:gd name="connsiteX65" fmla="*/ 45990 w 121587"/>
                <a:gd name="connsiteY65" fmla="*/ 121318 h 121603"/>
                <a:gd name="connsiteX66" fmla="*/ 47990 w 121587"/>
                <a:gd name="connsiteY66" fmla="*/ 121604 h 121603"/>
                <a:gd name="connsiteX67" fmla="*/ 51229 w 121587"/>
                <a:gd name="connsiteY67" fmla="*/ 120746 h 121603"/>
                <a:gd name="connsiteX68" fmla="*/ 54562 w 121587"/>
                <a:gd name="connsiteY68" fmla="*/ 116651 h 121603"/>
                <a:gd name="connsiteX69" fmla="*/ 57610 w 121587"/>
                <a:gd name="connsiteY69" fmla="*/ 106364 h 121603"/>
                <a:gd name="connsiteX70" fmla="*/ 59325 w 121587"/>
                <a:gd name="connsiteY70" fmla="*/ 105125 h 121603"/>
                <a:gd name="connsiteX71" fmla="*/ 71422 w 121587"/>
                <a:gd name="connsiteY71" fmla="*/ 103887 h 121603"/>
                <a:gd name="connsiteX72" fmla="*/ 73422 w 121587"/>
                <a:gd name="connsiteY72" fmla="*/ 104744 h 121603"/>
                <a:gd name="connsiteX73" fmla="*/ 78565 w 121587"/>
                <a:gd name="connsiteY73" fmla="*/ 114174 h 121603"/>
                <a:gd name="connsiteX74" fmla="*/ 82661 w 121587"/>
                <a:gd name="connsiteY74" fmla="*/ 117508 h 121603"/>
                <a:gd name="connsiteX75" fmla="*/ 87805 w 121587"/>
                <a:gd name="connsiteY75" fmla="*/ 116841 h 121603"/>
                <a:gd name="connsiteX76" fmla="*/ 74851 w 121587"/>
                <a:gd name="connsiteY76" fmla="*/ 60167 h 121603"/>
                <a:gd name="connsiteX77" fmla="*/ 74279 w 121587"/>
                <a:gd name="connsiteY77" fmla="*/ 64739 h 121603"/>
                <a:gd name="connsiteX78" fmla="*/ 72279 w 121587"/>
                <a:gd name="connsiteY78" fmla="*/ 68930 h 121603"/>
                <a:gd name="connsiteX79" fmla="*/ 71136 w 121587"/>
                <a:gd name="connsiteY79" fmla="*/ 70359 h 121603"/>
                <a:gd name="connsiteX80" fmla="*/ 63135 w 121587"/>
                <a:gd name="connsiteY80" fmla="*/ 74741 h 121603"/>
                <a:gd name="connsiteX81" fmla="*/ 61325 w 121587"/>
                <a:gd name="connsiteY81" fmla="*/ 74836 h 121603"/>
                <a:gd name="connsiteX82" fmla="*/ 56753 w 121587"/>
                <a:gd name="connsiteY82" fmla="*/ 74264 h 121603"/>
                <a:gd name="connsiteX83" fmla="*/ 52562 w 121587"/>
                <a:gd name="connsiteY83" fmla="*/ 72264 h 121603"/>
                <a:gd name="connsiteX84" fmla="*/ 51133 w 121587"/>
                <a:gd name="connsiteY84" fmla="*/ 71121 h 121603"/>
                <a:gd name="connsiteX85" fmla="*/ 46752 w 121587"/>
                <a:gd name="connsiteY85" fmla="*/ 63120 h 121603"/>
                <a:gd name="connsiteX86" fmla="*/ 46657 w 121587"/>
                <a:gd name="connsiteY86" fmla="*/ 61310 h 121603"/>
                <a:gd name="connsiteX87" fmla="*/ 47228 w 121587"/>
                <a:gd name="connsiteY87" fmla="*/ 56738 h 121603"/>
                <a:gd name="connsiteX88" fmla="*/ 49228 w 121587"/>
                <a:gd name="connsiteY88" fmla="*/ 52547 h 121603"/>
                <a:gd name="connsiteX89" fmla="*/ 50371 w 121587"/>
                <a:gd name="connsiteY89" fmla="*/ 51119 h 121603"/>
                <a:gd name="connsiteX90" fmla="*/ 58372 w 121587"/>
                <a:gd name="connsiteY90" fmla="*/ 46737 h 121603"/>
                <a:gd name="connsiteX91" fmla="*/ 60182 w 121587"/>
                <a:gd name="connsiteY91" fmla="*/ 46642 h 121603"/>
                <a:gd name="connsiteX92" fmla="*/ 60849 w 121587"/>
                <a:gd name="connsiteY92" fmla="*/ 46642 h 121603"/>
                <a:gd name="connsiteX93" fmla="*/ 64754 w 121587"/>
                <a:gd name="connsiteY93" fmla="*/ 47213 h 121603"/>
                <a:gd name="connsiteX94" fmla="*/ 68945 w 121587"/>
                <a:gd name="connsiteY94" fmla="*/ 49214 h 121603"/>
                <a:gd name="connsiteX95" fmla="*/ 70374 w 121587"/>
                <a:gd name="connsiteY95" fmla="*/ 50357 h 121603"/>
                <a:gd name="connsiteX96" fmla="*/ 74755 w 121587"/>
                <a:gd name="connsiteY96" fmla="*/ 58358 h 121603"/>
                <a:gd name="connsiteX97" fmla="*/ 74851 w 121587"/>
                <a:gd name="connsiteY97" fmla="*/ 60167 h 12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21587" h="121603">
                  <a:moveTo>
                    <a:pt x="87805" y="116841"/>
                  </a:moveTo>
                  <a:lnTo>
                    <a:pt x="93139" y="113984"/>
                  </a:lnTo>
                  <a:cubicBezTo>
                    <a:pt x="96472" y="112174"/>
                    <a:pt x="97711" y="107983"/>
                    <a:pt x="95901" y="104649"/>
                  </a:cubicBezTo>
                  <a:lnTo>
                    <a:pt x="90757" y="95219"/>
                  </a:lnTo>
                  <a:cubicBezTo>
                    <a:pt x="90376" y="94553"/>
                    <a:pt x="90567" y="93600"/>
                    <a:pt x="91138" y="93124"/>
                  </a:cubicBezTo>
                  <a:cubicBezTo>
                    <a:pt x="94091" y="90362"/>
                    <a:pt x="96663" y="87218"/>
                    <a:pt x="98758" y="83694"/>
                  </a:cubicBezTo>
                  <a:cubicBezTo>
                    <a:pt x="99139" y="83027"/>
                    <a:pt x="99997" y="82646"/>
                    <a:pt x="100759" y="82932"/>
                  </a:cubicBezTo>
                  <a:lnTo>
                    <a:pt x="111046" y="85980"/>
                  </a:lnTo>
                  <a:cubicBezTo>
                    <a:pt x="112760" y="86456"/>
                    <a:pt x="114665" y="86266"/>
                    <a:pt x="116284" y="85409"/>
                  </a:cubicBezTo>
                  <a:cubicBezTo>
                    <a:pt x="117904" y="84551"/>
                    <a:pt x="119047" y="83123"/>
                    <a:pt x="119618" y="81313"/>
                  </a:cubicBezTo>
                  <a:lnTo>
                    <a:pt x="121333" y="75503"/>
                  </a:lnTo>
                  <a:cubicBezTo>
                    <a:pt x="121809" y="73788"/>
                    <a:pt x="121618" y="71883"/>
                    <a:pt x="120761" y="70264"/>
                  </a:cubicBezTo>
                  <a:cubicBezTo>
                    <a:pt x="119904" y="68645"/>
                    <a:pt x="118475" y="67502"/>
                    <a:pt x="116665" y="66930"/>
                  </a:cubicBezTo>
                  <a:lnTo>
                    <a:pt x="106378" y="63882"/>
                  </a:lnTo>
                  <a:cubicBezTo>
                    <a:pt x="105616" y="63692"/>
                    <a:pt x="105140" y="62930"/>
                    <a:pt x="105140" y="62168"/>
                  </a:cubicBezTo>
                  <a:cubicBezTo>
                    <a:pt x="105235" y="58072"/>
                    <a:pt x="104854" y="54071"/>
                    <a:pt x="103902" y="50071"/>
                  </a:cubicBezTo>
                  <a:cubicBezTo>
                    <a:pt x="103711" y="49309"/>
                    <a:pt x="104092" y="48452"/>
                    <a:pt x="104759" y="48071"/>
                  </a:cubicBezTo>
                  <a:lnTo>
                    <a:pt x="114189" y="42927"/>
                  </a:lnTo>
                  <a:cubicBezTo>
                    <a:pt x="115808" y="42070"/>
                    <a:pt x="116951" y="40641"/>
                    <a:pt x="117523" y="38831"/>
                  </a:cubicBezTo>
                  <a:cubicBezTo>
                    <a:pt x="117999" y="37117"/>
                    <a:pt x="117808" y="35212"/>
                    <a:pt x="116951" y="33593"/>
                  </a:cubicBezTo>
                  <a:lnTo>
                    <a:pt x="114094" y="28259"/>
                  </a:lnTo>
                  <a:cubicBezTo>
                    <a:pt x="112284" y="24925"/>
                    <a:pt x="108093" y="23687"/>
                    <a:pt x="104759" y="25496"/>
                  </a:cubicBezTo>
                  <a:lnTo>
                    <a:pt x="95234" y="30735"/>
                  </a:lnTo>
                  <a:cubicBezTo>
                    <a:pt x="94567" y="31116"/>
                    <a:pt x="93615" y="30926"/>
                    <a:pt x="93139" y="30354"/>
                  </a:cubicBezTo>
                  <a:cubicBezTo>
                    <a:pt x="90376" y="27401"/>
                    <a:pt x="87233" y="24830"/>
                    <a:pt x="83709" y="22734"/>
                  </a:cubicBezTo>
                  <a:cubicBezTo>
                    <a:pt x="83042" y="22353"/>
                    <a:pt x="82661" y="21496"/>
                    <a:pt x="82947" y="20734"/>
                  </a:cubicBezTo>
                  <a:lnTo>
                    <a:pt x="85995" y="10447"/>
                  </a:lnTo>
                  <a:cubicBezTo>
                    <a:pt x="87043" y="6827"/>
                    <a:pt x="84947" y="3017"/>
                    <a:pt x="81328" y="1874"/>
                  </a:cubicBezTo>
                  <a:lnTo>
                    <a:pt x="75517" y="255"/>
                  </a:lnTo>
                  <a:cubicBezTo>
                    <a:pt x="73708" y="-221"/>
                    <a:pt x="71898" y="-31"/>
                    <a:pt x="70279" y="827"/>
                  </a:cubicBezTo>
                  <a:cubicBezTo>
                    <a:pt x="68659" y="1684"/>
                    <a:pt x="67421" y="3113"/>
                    <a:pt x="66945" y="4922"/>
                  </a:cubicBezTo>
                  <a:lnTo>
                    <a:pt x="63897" y="15114"/>
                  </a:lnTo>
                  <a:cubicBezTo>
                    <a:pt x="63706" y="15876"/>
                    <a:pt x="62944" y="16448"/>
                    <a:pt x="62182" y="16352"/>
                  </a:cubicBezTo>
                  <a:cubicBezTo>
                    <a:pt x="58087" y="16257"/>
                    <a:pt x="54086" y="16733"/>
                    <a:pt x="50086" y="17686"/>
                  </a:cubicBezTo>
                  <a:cubicBezTo>
                    <a:pt x="49324" y="17876"/>
                    <a:pt x="48562" y="17495"/>
                    <a:pt x="48181" y="16829"/>
                  </a:cubicBezTo>
                  <a:lnTo>
                    <a:pt x="43037" y="7399"/>
                  </a:lnTo>
                  <a:cubicBezTo>
                    <a:pt x="42180" y="5780"/>
                    <a:pt x="40656" y="4637"/>
                    <a:pt x="38941" y="4065"/>
                  </a:cubicBezTo>
                  <a:cubicBezTo>
                    <a:pt x="37227" y="3589"/>
                    <a:pt x="35322" y="3779"/>
                    <a:pt x="33703" y="4637"/>
                  </a:cubicBezTo>
                  <a:lnTo>
                    <a:pt x="28369" y="7589"/>
                  </a:lnTo>
                  <a:cubicBezTo>
                    <a:pt x="26749" y="8447"/>
                    <a:pt x="25606" y="9875"/>
                    <a:pt x="25130" y="11685"/>
                  </a:cubicBezTo>
                  <a:cubicBezTo>
                    <a:pt x="24559" y="13400"/>
                    <a:pt x="24749" y="15305"/>
                    <a:pt x="25606" y="16829"/>
                  </a:cubicBezTo>
                  <a:lnTo>
                    <a:pt x="30750" y="26258"/>
                  </a:lnTo>
                  <a:cubicBezTo>
                    <a:pt x="31131" y="26925"/>
                    <a:pt x="30940" y="27878"/>
                    <a:pt x="30369" y="28354"/>
                  </a:cubicBezTo>
                  <a:cubicBezTo>
                    <a:pt x="27416" y="31116"/>
                    <a:pt x="24844" y="34259"/>
                    <a:pt x="22749" y="37784"/>
                  </a:cubicBezTo>
                  <a:cubicBezTo>
                    <a:pt x="22368" y="38546"/>
                    <a:pt x="21511" y="38831"/>
                    <a:pt x="20749" y="38641"/>
                  </a:cubicBezTo>
                  <a:lnTo>
                    <a:pt x="10557" y="35593"/>
                  </a:lnTo>
                  <a:cubicBezTo>
                    <a:pt x="8747" y="35021"/>
                    <a:pt x="6937" y="35212"/>
                    <a:pt x="5318" y="36164"/>
                  </a:cubicBezTo>
                  <a:cubicBezTo>
                    <a:pt x="3699" y="37117"/>
                    <a:pt x="2461" y="38450"/>
                    <a:pt x="1984" y="40165"/>
                  </a:cubicBezTo>
                  <a:lnTo>
                    <a:pt x="270" y="46070"/>
                  </a:lnTo>
                  <a:cubicBezTo>
                    <a:pt x="-778" y="49690"/>
                    <a:pt x="1318" y="53500"/>
                    <a:pt x="4937" y="54643"/>
                  </a:cubicBezTo>
                  <a:lnTo>
                    <a:pt x="15224" y="57691"/>
                  </a:lnTo>
                  <a:cubicBezTo>
                    <a:pt x="15986" y="57881"/>
                    <a:pt x="16462" y="58643"/>
                    <a:pt x="16462" y="59405"/>
                  </a:cubicBezTo>
                  <a:cubicBezTo>
                    <a:pt x="16272" y="63406"/>
                    <a:pt x="16653" y="67406"/>
                    <a:pt x="17701" y="71407"/>
                  </a:cubicBezTo>
                  <a:cubicBezTo>
                    <a:pt x="17891" y="72169"/>
                    <a:pt x="17510" y="72931"/>
                    <a:pt x="16843" y="73312"/>
                  </a:cubicBezTo>
                  <a:lnTo>
                    <a:pt x="7414" y="78455"/>
                  </a:lnTo>
                  <a:cubicBezTo>
                    <a:pt x="4080" y="80265"/>
                    <a:pt x="2842" y="84456"/>
                    <a:pt x="4651" y="87790"/>
                  </a:cubicBezTo>
                  <a:lnTo>
                    <a:pt x="7509" y="93124"/>
                  </a:lnTo>
                  <a:cubicBezTo>
                    <a:pt x="8366" y="94743"/>
                    <a:pt x="9795" y="95886"/>
                    <a:pt x="11605" y="96458"/>
                  </a:cubicBezTo>
                  <a:cubicBezTo>
                    <a:pt x="13319" y="96934"/>
                    <a:pt x="15224" y="96743"/>
                    <a:pt x="16843" y="95886"/>
                  </a:cubicBezTo>
                  <a:lnTo>
                    <a:pt x="26273" y="90743"/>
                  </a:lnTo>
                  <a:cubicBezTo>
                    <a:pt x="26940" y="90362"/>
                    <a:pt x="27892" y="90552"/>
                    <a:pt x="28369" y="91124"/>
                  </a:cubicBezTo>
                  <a:cubicBezTo>
                    <a:pt x="31131" y="94076"/>
                    <a:pt x="34274" y="96648"/>
                    <a:pt x="37798" y="98744"/>
                  </a:cubicBezTo>
                  <a:cubicBezTo>
                    <a:pt x="38465" y="99125"/>
                    <a:pt x="38846" y="99982"/>
                    <a:pt x="38560" y="100744"/>
                  </a:cubicBezTo>
                  <a:lnTo>
                    <a:pt x="35512" y="111031"/>
                  </a:lnTo>
                  <a:cubicBezTo>
                    <a:pt x="34465" y="114650"/>
                    <a:pt x="36560" y="118460"/>
                    <a:pt x="40180" y="119603"/>
                  </a:cubicBezTo>
                  <a:lnTo>
                    <a:pt x="45990" y="121318"/>
                  </a:lnTo>
                  <a:cubicBezTo>
                    <a:pt x="46657" y="121508"/>
                    <a:pt x="47323" y="121604"/>
                    <a:pt x="47990" y="121604"/>
                  </a:cubicBezTo>
                  <a:cubicBezTo>
                    <a:pt x="49133" y="121604"/>
                    <a:pt x="50276" y="121318"/>
                    <a:pt x="51229" y="120746"/>
                  </a:cubicBezTo>
                  <a:cubicBezTo>
                    <a:pt x="52848" y="119889"/>
                    <a:pt x="53991" y="118460"/>
                    <a:pt x="54562" y="116651"/>
                  </a:cubicBezTo>
                  <a:lnTo>
                    <a:pt x="57610" y="106364"/>
                  </a:lnTo>
                  <a:cubicBezTo>
                    <a:pt x="57801" y="105602"/>
                    <a:pt x="58563" y="105030"/>
                    <a:pt x="59325" y="105125"/>
                  </a:cubicBezTo>
                  <a:cubicBezTo>
                    <a:pt x="63421" y="105221"/>
                    <a:pt x="67421" y="104840"/>
                    <a:pt x="71422" y="103887"/>
                  </a:cubicBezTo>
                  <a:cubicBezTo>
                    <a:pt x="72184" y="103697"/>
                    <a:pt x="73041" y="104078"/>
                    <a:pt x="73422" y="104744"/>
                  </a:cubicBezTo>
                  <a:lnTo>
                    <a:pt x="78565" y="114174"/>
                  </a:lnTo>
                  <a:cubicBezTo>
                    <a:pt x="79423" y="115793"/>
                    <a:pt x="80851" y="116936"/>
                    <a:pt x="82661" y="117508"/>
                  </a:cubicBezTo>
                  <a:cubicBezTo>
                    <a:pt x="84280" y="117889"/>
                    <a:pt x="86185" y="117698"/>
                    <a:pt x="87805" y="116841"/>
                  </a:cubicBezTo>
                  <a:close/>
                  <a:moveTo>
                    <a:pt x="74851" y="60167"/>
                  </a:moveTo>
                  <a:cubicBezTo>
                    <a:pt x="74946" y="61691"/>
                    <a:pt x="74755" y="63215"/>
                    <a:pt x="74279" y="64739"/>
                  </a:cubicBezTo>
                  <a:cubicBezTo>
                    <a:pt x="73803" y="66263"/>
                    <a:pt x="73136" y="67597"/>
                    <a:pt x="72279" y="68930"/>
                  </a:cubicBezTo>
                  <a:cubicBezTo>
                    <a:pt x="71898" y="69407"/>
                    <a:pt x="71517" y="69883"/>
                    <a:pt x="71136" y="70359"/>
                  </a:cubicBezTo>
                  <a:cubicBezTo>
                    <a:pt x="69040" y="72645"/>
                    <a:pt x="66183" y="74169"/>
                    <a:pt x="63135" y="74741"/>
                  </a:cubicBezTo>
                  <a:cubicBezTo>
                    <a:pt x="62563" y="74741"/>
                    <a:pt x="61992" y="74836"/>
                    <a:pt x="61325" y="74836"/>
                  </a:cubicBezTo>
                  <a:cubicBezTo>
                    <a:pt x="59801" y="74931"/>
                    <a:pt x="58277" y="74741"/>
                    <a:pt x="56753" y="74264"/>
                  </a:cubicBezTo>
                  <a:cubicBezTo>
                    <a:pt x="55229" y="73788"/>
                    <a:pt x="53896" y="73121"/>
                    <a:pt x="52562" y="72264"/>
                  </a:cubicBezTo>
                  <a:cubicBezTo>
                    <a:pt x="52086" y="71883"/>
                    <a:pt x="51610" y="71502"/>
                    <a:pt x="51133" y="71121"/>
                  </a:cubicBezTo>
                  <a:cubicBezTo>
                    <a:pt x="48847" y="69026"/>
                    <a:pt x="47323" y="66168"/>
                    <a:pt x="46752" y="63120"/>
                  </a:cubicBezTo>
                  <a:cubicBezTo>
                    <a:pt x="46752" y="62549"/>
                    <a:pt x="46657" y="61977"/>
                    <a:pt x="46657" y="61310"/>
                  </a:cubicBezTo>
                  <a:cubicBezTo>
                    <a:pt x="46561" y="59786"/>
                    <a:pt x="46752" y="58262"/>
                    <a:pt x="47228" y="56738"/>
                  </a:cubicBezTo>
                  <a:cubicBezTo>
                    <a:pt x="47704" y="55214"/>
                    <a:pt x="48371" y="53881"/>
                    <a:pt x="49228" y="52547"/>
                  </a:cubicBezTo>
                  <a:cubicBezTo>
                    <a:pt x="49609" y="52071"/>
                    <a:pt x="49990" y="51595"/>
                    <a:pt x="50371" y="51119"/>
                  </a:cubicBezTo>
                  <a:cubicBezTo>
                    <a:pt x="52467" y="48833"/>
                    <a:pt x="55324" y="47309"/>
                    <a:pt x="58372" y="46737"/>
                  </a:cubicBezTo>
                  <a:cubicBezTo>
                    <a:pt x="58944" y="46737"/>
                    <a:pt x="59515" y="46642"/>
                    <a:pt x="60182" y="46642"/>
                  </a:cubicBezTo>
                  <a:cubicBezTo>
                    <a:pt x="60373" y="46642"/>
                    <a:pt x="60563" y="46642"/>
                    <a:pt x="60849" y="46642"/>
                  </a:cubicBezTo>
                  <a:cubicBezTo>
                    <a:pt x="62182" y="46642"/>
                    <a:pt x="63516" y="46832"/>
                    <a:pt x="64754" y="47213"/>
                  </a:cubicBezTo>
                  <a:cubicBezTo>
                    <a:pt x="66278" y="47690"/>
                    <a:pt x="67612" y="48356"/>
                    <a:pt x="68945" y="49214"/>
                  </a:cubicBezTo>
                  <a:cubicBezTo>
                    <a:pt x="69421" y="49595"/>
                    <a:pt x="69898" y="49976"/>
                    <a:pt x="70374" y="50357"/>
                  </a:cubicBezTo>
                  <a:cubicBezTo>
                    <a:pt x="72660" y="52452"/>
                    <a:pt x="74184" y="55310"/>
                    <a:pt x="74755" y="58358"/>
                  </a:cubicBezTo>
                  <a:cubicBezTo>
                    <a:pt x="74755" y="58929"/>
                    <a:pt x="74851" y="59501"/>
                    <a:pt x="74851" y="60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C598DA0-F830-4836-8E1D-618DF5F3A33C}"/>
                </a:ext>
              </a:extLst>
            </p:cNvPr>
            <p:cNvSpPr/>
            <p:nvPr/>
          </p:nvSpPr>
          <p:spPr>
            <a:xfrm>
              <a:off x="9458153" y="2516422"/>
              <a:ext cx="173837" cy="173831"/>
            </a:xfrm>
            <a:custGeom>
              <a:avLst/>
              <a:gdLst>
                <a:gd name="connsiteX0" fmla="*/ 165354 w 173837"/>
                <a:gd name="connsiteY0" fmla="*/ 74581 h 173831"/>
                <a:gd name="connsiteX1" fmla="*/ 150209 w 173837"/>
                <a:gd name="connsiteY1" fmla="*/ 74486 h 173831"/>
                <a:gd name="connsiteX2" fmla="*/ 146780 w 173837"/>
                <a:gd name="connsiteY2" fmla="*/ 71818 h 173831"/>
                <a:gd name="connsiteX3" fmla="*/ 140398 w 173837"/>
                <a:gd name="connsiteY3" fmla="*/ 56198 h 173831"/>
                <a:gd name="connsiteX4" fmla="*/ 140970 w 173837"/>
                <a:gd name="connsiteY4" fmla="*/ 51911 h 173831"/>
                <a:gd name="connsiteX5" fmla="*/ 151733 w 173837"/>
                <a:gd name="connsiteY5" fmla="*/ 41243 h 173831"/>
                <a:gd name="connsiteX6" fmla="*/ 154305 w 173837"/>
                <a:gd name="connsiteY6" fmla="*/ 35147 h 173831"/>
                <a:gd name="connsiteX7" fmla="*/ 151829 w 173837"/>
                <a:gd name="connsiteY7" fmla="*/ 29051 h 173831"/>
                <a:gd name="connsiteX8" fmla="*/ 145828 w 173837"/>
                <a:gd name="connsiteY8" fmla="*/ 22860 h 173831"/>
                <a:gd name="connsiteX9" fmla="*/ 133636 w 173837"/>
                <a:gd name="connsiteY9" fmla="*/ 22765 h 173831"/>
                <a:gd name="connsiteX10" fmla="*/ 122873 w 173837"/>
                <a:gd name="connsiteY10" fmla="*/ 33433 h 173831"/>
                <a:gd name="connsiteX11" fmla="*/ 118586 w 173837"/>
                <a:gd name="connsiteY11" fmla="*/ 33909 h 173831"/>
                <a:gd name="connsiteX12" fmla="*/ 103060 w 173837"/>
                <a:gd name="connsiteY12" fmla="*/ 27337 h 173831"/>
                <a:gd name="connsiteX13" fmla="*/ 100394 w 173837"/>
                <a:gd name="connsiteY13" fmla="*/ 23908 h 173831"/>
                <a:gd name="connsiteX14" fmla="*/ 100489 w 173837"/>
                <a:gd name="connsiteY14" fmla="*/ 8763 h 173831"/>
                <a:gd name="connsiteX15" fmla="*/ 98012 w 173837"/>
                <a:gd name="connsiteY15" fmla="*/ 2667 h 173831"/>
                <a:gd name="connsiteX16" fmla="*/ 91916 w 173837"/>
                <a:gd name="connsiteY16" fmla="*/ 95 h 173831"/>
                <a:gd name="connsiteX17" fmla="*/ 83344 w 173837"/>
                <a:gd name="connsiteY17" fmla="*/ 0 h 173831"/>
                <a:gd name="connsiteX18" fmla="*/ 83248 w 173837"/>
                <a:gd name="connsiteY18" fmla="*/ 0 h 173831"/>
                <a:gd name="connsiteX19" fmla="*/ 74581 w 173837"/>
                <a:gd name="connsiteY19" fmla="*/ 8573 h 173831"/>
                <a:gd name="connsiteX20" fmla="*/ 74485 w 173837"/>
                <a:gd name="connsiteY20" fmla="*/ 23812 h 173831"/>
                <a:gd name="connsiteX21" fmla="*/ 71819 w 173837"/>
                <a:gd name="connsiteY21" fmla="*/ 27242 h 173831"/>
                <a:gd name="connsiteX22" fmla="*/ 56197 w 173837"/>
                <a:gd name="connsiteY22" fmla="*/ 33623 h 173831"/>
                <a:gd name="connsiteX23" fmla="*/ 51911 w 173837"/>
                <a:gd name="connsiteY23" fmla="*/ 33052 h 173831"/>
                <a:gd name="connsiteX24" fmla="*/ 41243 w 173837"/>
                <a:gd name="connsiteY24" fmla="*/ 22288 h 173831"/>
                <a:gd name="connsiteX25" fmla="*/ 35147 w 173837"/>
                <a:gd name="connsiteY25" fmla="*/ 19717 h 173831"/>
                <a:gd name="connsiteX26" fmla="*/ 29051 w 173837"/>
                <a:gd name="connsiteY26" fmla="*/ 22193 h 173831"/>
                <a:gd name="connsiteX27" fmla="*/ 22955 w 173837"/>
                <a:gd name="connsiteY27" fmla="*/ 28194 h 173831"/>
                <a:gd name="connsiteX28" fmla="*/ 20383 w 173837"/>
                <a:gd name="connsiteY28" fmla="*/ 34290 h 173831"/>
                <a:gd name="connsiteX29" fmla="*/ 22860 w 173837"/>
                <a:gd name="connsiteY29" fmla="*/ 40386 h 173831"/>
                <a:gd name="connsiteX30" fmla="*/ 33528 w 173837"/>
                <a:gd name="connsiteY30" fmla="*/ 51149 h 173831"/>
                <a:gd name="connsiteX31" fmla="*/ 34004 w 173837"/>
                <a:gd name="connsiteY31" fmla="*/ 55436 h 173831"/>
                <a:gd name="connsiteX32" fmla="*/ 27432 w 173837"/>
                <a:gd name="connsiteY32" fmla="*/ 70961 h 173831"/>
                <a:gd name="connsiteX33" fmla="*/ 24003 w 173837"/>
                <a:gd name="connsiteY33" fmla="*/ 73628 h 173831"/>
                <a:gd name="connsiteX34" fmla="*/ 24003 w 173837"/>
                <a:gd name="connsiteY34" fmla="*/ 73628 h 173831"/>
                <a:gd name="connsiteX35" fmla="*/ 8858 w 173837"/>
                <a:gd name="connsiteY35" fmla="*/ 73533 h 173831"/>
                <a:gd name="connsiteX36" fmla="*/ 8763 w 173837"/>
                <a:gd name="connsiteY36" fmla="*/ 73533 h 173831"/>
                <a:gd name="connsiteX37" fmla="*/ 95 w 173837"/>
                <a:gd name="connsiteY37" fmla="*/ 82106 h 173831"/>
                <a:gd name="connsiteX38" fmla="*/ 0 w 173837"/>
                <a:gd name="connsiteY38" fmla="*/ 90678 h 173831"/>
                <a:gd name="connsiteX39" fmla="*/ 2476 w 173837"/>
                <a:gd name="connsiteY39" fmla="*/ 96774 h 173831"/>
                <a:gd name="connsiteX40" fmla="*/ 8572 w 173837"/>
                <a:gd name="connsiteY40" fmla="*/ 99346 h 173831"/>
                <a:gd name="connsiteX41" fmla="*/ 23717 w 173837"/>
                <a:gd name="connsiteY41" fmla="*/ 99441 h 173831"/>
                <a:gd name="connsiteX42" fmla="*/ 27146 w 173837"/>
                <a:gd name="connsiteY42" fmla="*/ 102108 h 173831"/>
                <a:gd name="connsiteX43" fmla="*/ 33528 w 173837"/>
                <a:gd name="connsiteY43" fmla="*/ 117729 h 173831"/>
                <a:gd name="connsiteX44" fmla="*/ 32957 w 173837"/>
                <a:gd name="connsiteY44" fmla="*/ 122015 h 173831"/>
                <a:gd name="connsiteX45" fmla="*/ 22193 w 173837"/>
                <a:gd name="connsiteY45" fmla="*/ 132683 h 173831"/>
                <a:gd name="connsiteX46" fmla="*/ 19621 w 173837"/>
                <a:gd name="connsiteY46" fmla="*/ 138779 h 173831"/>
                <a:gd name="connsiteX47" fmla="*/ 22098 w 173837"/>
                <a:gd name="connsiteY47" fmla="*/ 144875 h 173831"/>
                <a:gd name="connsiteX48" fmla="*/ 28099 w 173837"/>
                <a:gd name="connsiteY48" fmla="*/ 150971 h 173831"/>
                <a:gd name="connsiteX49" fmla="*/ 34195 w 173837"/>
                <a:gd name="connsiteY49" fmla="*/ 153543 h 173831"/>
                <a:gd name="connsiteX50" fmla="*/ 40291 w 173837"/>
                <a:gd name="connsiteY50" fmla="*/ 151067 h 173831"/>
                <a:gd name="connsiteX51" fmla="*/ 51054 w 173837"/>
                <a:gd name="connsiteY51" fmla="*/ 140399 h 173831"/>
                <a:gd name="connsiteX52" fmla="*/ 55340 w 173837"/>
                <a:gd name="connsiteY52" fmla="*/ 139922 h 173831"/>
                <a:gd name="connsiteX53" fmla="*/ 70866 w 173837"/>
                <a:gd name="connsiteY53" fmla="*/ 146495 h 173831"/>
                <a:gd name="connsiteX54" fmla="*/ 73533 w 173837"/>
                <a:gd name="connsiteY54" fmla="*/ 149924 h 173831"/>
                <a:gd name="connsiteX55" fmla="*/ 73438 w 173837"/>
                <a:gd name="connsiteY55" fmla="*/ 165068 h 173831"/>
                <a:gd name="connsiteX56" fmla="*/ 75914 w 173837"/>
                <a:gd name="connsiteY56" fmla="*/ 171164 h 173831"/>
                <a:gd name="connsiteX57" fmla="*/ 82010 w 173837"/>
                <a:gd name="connsiteY57" fmla="*/ 173736 h 173831"/>
                <a:gd name="connsiteX58" fmla="*/ 90583 w 173837"/>
                <a:gd name="connsiteY58" fmla="*/ 173831 h 173831"/>
                <a:gd name="connsiteX59" fmla="*/ 90678 w 173837"/>
                <a:gd name="connsiteY59" fmla="*/ 173831 h 173831"/>
                <a:gd name="connsiteX60" fmla="*/ 96774 w 173837"/>
                <a:gd name="connsiteY60" fmla="*/ 171355 h 173831"/>
                <a:gd name="connsiteX61" fmla="*/ 99346 w 173837"/>
                <a:gd name="connsiteY61" fmla="*/ 165259 h 173831"/>
                <a:gd name="connsiteX62" fmla="*/ 99441 w 173837"/>
                <a:gd name="connsiteY62" fmla="*/ 150114 h 173831"/>
                <a:gd name="connsiteX63" fmla="*/ 102108 w 173837"/>
                <a:gd name="connsiteY63" fmla="*/ 146685 h 173831"/>
                <a:gd name="connsiteX64" fmla="*/ 117729 w 173837"/>
                <a:gd name="connsiteY64" fmla="*/ 140303 h 173831"/>
                <a:gd name="connsiteX65" fmla="*/ 122015 w 173837"/>
                <a:gd name="connsiteY65" fmla="*/ 140875 h 173831"/>
                <a:gd name="connsiteX66" fmla="*/ 132683 w 173837"/>
                <a:gd name="connsiteY66" fmla="*/ 151638 h 173831"/>
                <a:gd name="connsiteX67" fmla="*/ 138779 w 173837"/>
                <a:gd name="connsiteY67" fmla="*/ 154210 h 173831"/>
                <a:gd name="connsiteX68" fmla="*/ 144875 w 173837"/>
                <a:gd name="connsiteY68" fmla="*/ 151733 h 173831"/>
                <a:gd name="connsiteX69" fmla="*/ 150971 w 173837"/>
                <a:gd name="connsiteY69" fmla="*/ 145733 h 173831"/>
                <a:gd name="connsiteX70" fmla="*/ 151067 w 173837"/>
                <a:gd name="connsiteY70" fmla="*/ 133541 h 173831"/>
                <a:gd name="connsiteX71" fmla="*/ 140398 w 173837"/>
                <a:gd name="connsiteY71" fmla="*/ 122777 h 173831"/>
                <a:gd name="connsiteX72" fmla="*/ 139922 w 173837"/>
                <a:gd name="connsiteY72" fmla="*/ 118491 h 173831"/>
                <a:gd name="connsiteX73" fmla="*/ 146495 w 173837"/>
                <a:gd name="connsiteY73" fmla="*/ 102965 h 173831"/>
                <a:gd name="connsiteX74" fmla="*/ 149923 w 173837"/>
                <a:gd name="connsiteY74" fmla="*/ 100298 h 173831"/>
                <a:gd name="connsiteX75" fmla="*/ 165068 w 173837"/>
                <a:gd name="connsiteY75" fmla="*/ 100394 h 173831"/>
                <a:gd name="connsiteX76" fmla="*/ 171164 w 173837"/>
                <a:gd name="connsiteY76" fmla="*/ 97917 h 173831"/>
                <a:gd name="connsiteX77" fmla="*/ 173736 w 173837"/>
                <a:gd name="connsiteY77" fmla="*/ 91821 h 173831"/>
                <a:gd name="connsiteX78" fmla="*/ 173831 w 173837"/>
                <a:gd name="connsiteY78" fmla="*/ 83248 h 173831"/>
                <a:gd name="connsiteX79" fmla="*/ 165354 w 173837"/>
                <a:gd name="connsiteY79" fmla="*/ 74581 h 173831"/>
                <a:gd name="connsiteX80" fmla="*/ 108013 w 173837"/>
                <a:gd name="connsiteY80" fmla="*/ 87154 h 173831"/>
                <a:gd name="connsiteX81" fmla="*/ 106871 w 173837"/>
                <a:gd name="connsiteY81" fmla="*/ 93917 h 173831"/>
                <a:gd name="connsiteX82" fmla="*/ 105823 w 173837"/>
                <a:gd name="connsiteY82" fmla="*/ 96393 h 173831"/>
                <a:gd name="connsiteX83" fmla="*/ 96202 w 173837"/>
                <a:gd name="connsiteY83" fmla="*/ 105918 h 173831"/>
                <a:gd name="connsiteX84" fmla="*/ 93726 w 173837"/>
                <a:gd name="connsiteY84" fmla="*/ 106966 h 173831"/>
                <a:gd name="connsiteX85" fmla="*/ 86963 w 173837"/>
                <a:gd name="connsiteY85" fmla="*/ 108014 h 173831"/>
                <a:gd name="connsiteX86" fmla="*/ 80200 w 173837"/>
                <a:gd name="connsiteY86" fmla="*/ 106871 h 173831"/>
                <a:gd name="connsiteX87" fmla="*/ 77724 w 173837"/>
                <a:gd name="connsiteY87" fmla="*/ 105823 h 173831"/>
                <a:gd name="connsiteX88" fmla="*/ 68199 w 173837"/>
                <a:gd name="connsiteY88" fmla="*/ 96203 h 173831"/>
                <a:gd name="connsiteX89" fmla="*/ 67151 w 173837"/>
                <a:gd name="connsiteY89" fmla="*/ 93631 h 173831"/>
                <a:gd name="connsiteX90" fmla="*/ 66103 w 173837"/>
                <a:gd name="connsiteY90" fmla="*/ 86868 h 173831"/>
                <a:gd name="connsiteX91" fmla="*/ 67246 w 173837"/>
                <a:gd name="connsiteY91" fmla="*/ 80105 h 173831"/>
                <a:gd name="connsiteX92" fmla="*/ 68294 w 173837"/>
                <a:gd name="connsiteY92" fmla="*/ 77629 h 173831"/>
                <a:gd name="connsiteX93" fmla="*/ 77914 w 173837"/>
                <a:gd name="connsiteY93" fmla="*/ 68104 h 173831"/>
                <a:gd name="connsiteX94" fmla="*/ 80391 w 173837"/>
                <a:gd name="connsiteY94" fmla="*/ 67056 h 173831"/>
                <a:gd name="connsiteX95" fmla="*/ 87059 w 173837"/>
                <a:gd name="connsiteY95" fmla="*/ 66008 h 173831"/>
                <a:gd name="connsiteX96" fmla="*/ 87154 w 173837"/>
                <a:gd name="connsiteY96" fmla="*/ 66008 h 173831"/>
                <a:gd name="connsiteX97" fmla="*/ 93917 w 173837"/>
                <a:gd name="connsiteY97" fmla="*/ 67151 h 173831"/>
                <a:gd name="connsiteX98" fmla="*/ 96393 w 173837"/>
                <a:gd name="connsiteY98" fmla="*/ 68199 h 173831"/>
                <a:gd name="connsiteX99" fmla="*/ 105918 w 173837"/>
                <a:gd name="connsiteY99" fmla="*/ 77819 h 173831"/>
                <a:gd name="connsiteX100" fmla="*/ 106966 w 173837"/>
                <a:gd name="connsiteY100" fmla="*/ 80296 h 173831"/>
                <a:gd name="connsiteX101" fmla="*/ 108013 w 173837"/>
                <a:gd name="connsiteY101" fmla="*/ 87154 h 17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73837" h="173831">
                  <a:moveTo>
                    <a:pt x="165354" y="74581"/>
                  </a:moveTo>
                  <a:lnTo>
                    <a:pt x="150209" y="74486"/>
                  </a:lnTo>
                  <a:cubicBezTo>
                    <a:pt x="148590" y="74486"/>
                    <a:pt x="147161" y="73343"/>
                    <a:pt x="146780" y="71818"/>
                  </a:cubicBezTo>
                  <a:cubicBezTo>
                    <a:pt x="145352" y="66389"/>
                    <a:pt x="143256" y="61055"/>
                    <a:pt x="140398" y="56198"/>
                  </a:cubicBezTo>
                  <a:cubicBezTo>
                    <a:pt x="139541" y="54769"/>
                    <a:pt x="139827" y="53054"/>
                    <a:pt x="140970" y="51911"/>
                  </a:cubicBezTo>
                  <a:lnTo>
                    <a:pt x="151733" y="41243"/>
                  </a:lnTo>
                  <a:cubicBezTo>
                    <a:pt x="153353" y="39624"/>
                    <a:pt x="154305" y="37433"/>
                    <a:pt x="154305" y="35147"/>
                  </a:cubicBezTo>
                  <a:cubicBezTo>
                    <a:pt x="154305" y="32861"/>
                    <a:pt x="153448" y="30670"/>
                    <a:pt x="151829" y="29051"/>
                  </a:cubicBezTo>
                  <a:lnTo>
                    <a:pt x="145828" y="22860"/>
                  </a:lnTo>
                  <a:cubicBezTo>
                    <a:pt x="142494" y="19431"/>
                    <a:pt x="136970" y="19431"/>
                    <a:pt x="133636" y="22765"/>
                  </a:cubicBezTo>
                  <a:lnTo>
                    <a:pt x="122873" y="33433"/>
                  </a:lnTo>
                  <a:cubicBezTo>
                    <a:pt x="121730" y="34576"/>
                    <a:pt x="119920" y="34766"/>
                    <a:pt x="118586" y="33909"/>
                  </a:cubicBezTo>
                  <a:cubicBezTo>
                    <a:pt x="113728" y="31051"/>
                    <a:pt x="108490" y="28766"/>
                    <a:pt x="103060" y="27337"/>
                  </a:cubicBezTo>
                  <a:cubicBezTo>
                    <a:pt x="101536" y="26956"/>
                    <a:pt x="100394" y="25527"/>
                    <a:pt x="100394" y="23908"/>
                  </a:cubicBezTo>
                  <a:lnTo>
                    <a:pt x="100489" y="8763"/>
                  </a:lnTo>
                  <a:cubicBezTo>
                    <a:pt x="100489" y="6477"/>
                    <a:pt x="99632" y="4286"/>
                    <a:pt x="98012" y="2667"/>
                  </a:cubicBezTo>
                  <a:cubicBezTo>
                    <a:pt x="96393" y="1048"/>
                    <a:pt x="94202" y="95"/>
                    <a:pt x="91916" y="95"/>
                  </a:cubicBezTo>
                  <a:lnTo>
                    <a:pt x="83344" y="0"/>
                  </a:lnTo>
                  <a:cubicBezTo>
                    <a:pt x="83344" y="0"/>
                    <a:pt x="83344" y="0"/>
                    <a:pt x="83248" y="0"/>
                  </a:cubicBezTo>
                  <a:cubicBezTo>
                    <a:pt x="78486" y="0"/>
                    <a:pt x="74581" y="3810"/>
                    <a:pt x="74581" y="8573"/>
                  </a:cubicBezTo>
                  <a:lnTo>
                    <a:pt x="74485" y="23812"/>
                  </a:lnTo>
                  <a:cubicBezTo>
                    <a:pt x="74485" y="25432"/>
                    <a:pt x="73343" y="26861"/>
                    <a:pt x="71819" y="27242"/>
                  </a:cubicBezTo>
                  <a:cubicBezTo>
                    <a:pt x="66389" y="28670"/>
                    <a:pt x="61055" y="30766"/>
                    <a:pt x="56197" y="33623"/>
                  </a:cubicBezTo>
                  <a:cubicBezTo>
                    <a:pt x="54769" y="34481"/>
                    <a:pt x="53054" y="34195"/>
                    <a:pt x="51911" y="33052"/>
                  </a:cubicBezTo>
                  <a:lnTo>
                    <a:pt x="41243" y="22288"/>
                  </a:lnTo>
                  <a:cubicBezTo>
                    <a:pt x="39624" y="20669"/>
                    <a:pt x="37433" y="19717"/>
                    <a:pt x="35147" y="19717"/>
                  </a:cubicBezTo>
                  <a:cubicBezTo>
                    <a:pt x="32957" y="19717"/>
                    <a:pt x="30670" y="20574"/>
                    <a:pt x="29051" y="22193"/>
                  </a:cubicBezTo>
                  <a:lnTo>
                    <a:pt x="22955" y="28194"/>
                  </a:lnTo>
                  <a:cubicBezTo>
                    <a:pt x="21336" y="29813"/>
                    <a:pt x="20383" y="32004"/>
                    <a:pt x="20383" y="34290"/>
                  </a:cubicBezTo>
                  <a:cubicBezTo>
                    <a:pt x="20383" y="36576"/>
                    <a:pt x="21241" y="38767"/>
                    <a:pt x="22860" y="40386"/>
                  </a:cubicBezTo>
                  <a:lnTo>
                    <a:pt x="33528" y="51149"/>
                  </a:lnTo>
                  <a:cubicBezTo>
                    <a:pt x="34671" y="52292"/>
                    <a:pt x="34862" y="54102"/>
                    <a:pt x="34004" y="55436"/>
                  </a:cubicBezTo>
                  <a:cubicBezTo>
                    <a:pt x="31147" y="60293"/>
                    <a:pt x="28861" y="65532"/>
                    <a:pt x="27432" y="70961"/>
                  </a:cubicBezTo>
                  <a:cubicBezTo>
                    <a:pt x="27051" y="72485"/>
                    <a:pt x="25622" y="73628"/>
                    <a:pt x="24003" y="73628"/>
                  </a:cubicBezTo>
                  <a:cubicBezTo>
                    <a:pt x="24003" y="73628"/>
                    <a:pt x="24003" y="73628"/>
                    <a:pt x="24003" y="73628"/>
                  </a:cubicBezTo>
                  <a:lnTo>
                    <a:pt x="8858" y="73533"/>
                  </a:lnTo>
                  <a:cubicBezTo>
                    <a:pt x="8858" y="73533"/>
                    <a:pt x="8858" y="73533"/>
                    <a:pt x="8763" y="73533"/>
                  </a:cubicBezTo>
                  <a:cubicBezTo>
                    <a:pt x="4001" y="73533"/>
                    <a:pt x="95" y="77343"/>
                    <a:pt x="95" y="82106"/>
                  </a:cubicBezTo>
                  <a:lnTo>
                    <a:pt x="0" y="90678"/>
                  </a:lnTo>
                  <a:cubicBezTo>
                    <a:pt x="0" y="92964"/>
                    <a:pt x="857" y="95155"/>
                    <a:pt x="2476" y="96774"/>
                  </a:cubicBezTo>
                  <a:cubicBezTo>
                    <a:pt x="4096" y="98393"/>
                    <a:pt x="6286" y="99346"/>
                    <a:pt x="8572" y="99346"/>
                  </a:cubicBezTo>
                  <a:lnTo>
                    <a:pt x="23717" y="99441"/>
                  </a:lnTo>
                  <a:cubicBezTo>
                    <a:pt x="25336" y="99441"/>
                    <a:pt x="26765" y="100584"/>
                    <a:pt x="27146" y="102108"/>
                  </a:cubicBezTo>
                  <a:cubicBezTo>
                    <a:pt x="28575" y="107537"/>
                    <a:pt x="30670" y="112871"/>
                    <a:pt x="33528" y="117729"/>
                  </a:cubicBezTo>
                  <a:cubicBezTo>
                    <a:pt x="34385" y="119158"/>
                    <a:pt x="34100" y="120872"/>
                    <a:pt x="32957" y="122015"/>
                  </a:cubicBezTo>
                  <a:lnTo>
                    <a:pt x="22193" y="132683"/>
                  </a:lnTo>
                  <a:cubicBezTo>
                    <a:pt x="20574" y="134303"/>
                    <a:pt x="19621" y="136493"/>
                    <a:pt x="19621" y="138779"/>
                  </a:cubicBezTo>
                  <a:cubicBezTo>
                    <a:pt x="19621" y="141065"/>
                    <a:pt x="20479" y="143256"/>
                    <a:pt x="22098" y="144875"/>
                  </a:cubicBezTo>
                  <a:lnTo>
                    <a:pt x="28099" y="150971"/>
                  </a:lnTo>
                  <a:cubicBezTo>
                    <a:pt x="29718" y="152591"/>
                    <a:pt x="31909" y="153543"/>
                    <a:pt x="34195" y="153543"/>
                  </a:cubicBezTo>
                  <a:cubicBezTo>
                    <a:pt x="36576" y="153543"/>
                    <a:pt x="38671" y="152686"/>
                    <a:pt x="40291" y="151067"/>
                  </a:cubicBezTo>
                  <a:lnTo>
                    <a:pt x="51054" y="140399"/>
                  </a:lnTo>
                  <a:cubicBezTo>
                    <a:pt x="52197" y="139256"/>
                    <a:pt x="54007" y="139065"/>
                    <a:pt x="55340" y="139922"/>
                  </a:cubicBezTo>
                  <a:cubicBezTo>
                    <a:pt x="60198" y="142780"/>
                    <a:pt x="65437" y="145066"/>
                    <a:pt x="70866" y="146495"/>
                  </a:cubicBezTo>
                  <a:cubicBezTo>
                    <a:pt x="72390" y="146876"/>
                    <a:pt x="73533" y="148304"/>
                    <a:pt x="73533" y="149924"/>
                  </a:cubicBezTo>
                  <a:lnTo>
                    <a:pt x="73438" y="165068"/>
                  </a:lnTo>
                  <a:cubicBezTo>
                    <a:pt x="73438" y="167354"/>
                    <a:pt x="74295" y="169545"/>
                    <a:pt x="75914" y="171164"/>
                  </a:cubicBezTo>
                  <a:cubicBezTo>
                    <a:pt x="77534" y="172784"/>
                    <a:pt x="79724" y="173736"/>
                    <a:pt x="82010" y="173736"/>
                  </a:cubicBezTo>
                  <a:lnTo>
                    <a:pt x="90583" y="173831"/>
                  </a:lnTo>
                  <a:cubicBezTo>
                    <a:pt x="90583" y="173831"/>
                    <a:pt x="90583" y="173831"/>
                    <a:pt x="90678" y="173831"/>
                  </a:cubicBezTo>
                  <a:cubicBezTo>
                    <a:pt x="92964" y="173831"/>
                    <a:pt x="95155" y="172974"/>
                    <a:pt x="96774" y="171355"/>
                  </a:cubicBezTo>
                  <a:cubicBezTo>
                    <a:pt x="98393" y="169736"/>
                    <a:pt x="99346" y="167545"/>
                    <a:pt x="99346" y="165259"/>
                  </a:cubicBezTo>
                  <a:lnTo>
                    <a:pt x="99441" y="150114"/>
                  </a:lnTo>
                  <a:cubicBezTo>
                    <a:pt x="99441" y="148495"/>
                    <a:pt x="100584" y="147066"/>
                    <a:pt x="102108" y="146685"/>
                  </a:cubicBezTo>
                  <a:cubicBezTo>
                    <a:pt x="107537" y="145256"/>
                    <a:pt x="112871" y="143161"/>
                    <a:pt x="117729" y="140303"/>
                  </a:cubicBezTo>
                  <a:cubicBezTo>
                    <a:pt x="119158" y="139446"/>
                    <a:pt x="120872" y="139732"/>
                    <a:pt x="122015" y="140875"/>
                  </a:cubicBezTo>
                  <a:lnTo>
                    <a:pt x="132683" y="151638"/>
                  </a:lnTo>
                  <a:cubicBezTo>
                    <a:pt x="134303" y="153257"/>
                    <a:pt x="136493" y="154210"/>
                    <a:pt x="138779" y="154210"/>
                  </a:cubicBezTo>
                  <a:cubicBezTo>
                    <a:pt x="141160" y="154305"/>
                    <a:pt x="143256" y="153353"/>
                    <a:pt x="144875" y="151733"/>
                  </a:cubicBezTo>
                  <a:lnTo>
                    <a:pt x="150971" y="145733"/>
                  </a:lnTo>
                  <a:cubicBezTo>
                    <a:pt x="154400" y="142399"/>
                    <a:pt x="154400" y="136874"/>
                    <a:pt x="151067" y="133541"/>
                  </a:cubicBezTo>
                  <a:lnTo>
                    <a:pt x="140398" y="122777"/>
                  </a:lnTo>
                  <a:cubicBezTo>
                    <a:pt x="139256" y="121634"/>
                    <a:pt x="139065" y="119824"/>
                    <a:pt x="139922" y="118491"/>
                  </a:cubicBezTo>
                  <a:cubicBezTo>
                    <a:pt x="142780" y="113633"/>
                    <a:pt x="145066" y="108395"/>
                    <a:pt x="146495" y="102965"/>
                  </a:cubicBezTo>
                  <a:cubicBezTo>
                    <a:pt x="146875" y="101441"/>
                    <a:pt x="148304" y="100394"/>
                    <a:pt x="149923" y="100298"/>
                  </a:cubicBezTo>
                  <a:lnTo>
                    <a:pt x="165068" y="100394"/>
                  </a:lnTo>
                  <a:cubicBezTo>
                    <a:pt x="167449" y="100489"/>
                    <a:pt x="169545" y="99536"/>
                    <a:pt x="171164" y="97917"/>
                  </a:cubicBezTo>
                  <a:cubicBezTo>
                    <a:pt x="172784" y="96298"/>
                    <a:pt x="173736" y="94107"/>
                    <a:pt x="173736" y="91821"/>
                  </a:cubicBezTo>
                  <a:lnTo>
                    <a:pt x="173831" y="83248"/>
                  </a:lnTo>
                  <a:cubicBezTo>
                    <a:pt x="174022" y="78486"/>
                    <a:pt x="170117" y="74581"/>
                    <a:pt x="165354" y="74581"/>
                  </a:cubicBezTo>
                  <a:close/>
                  <a:moveTo>
                    <a:pt x="108013" y="87154"/>
                  </a:moveTo>
                  <a:cubicBezTo>
                    <a:pt x="108013" y="89535"/>
                    <a:pt x="107633" y="91726"/>
                    <a:pt x="106871" y="93917"/>
                  </a:cubicBezTo>
                  <a:cubicBezTo>
                    <a:pt x="106585" y="94774"/>
                    <a:pt x="106204" y="95536"/>
                    <a:pt x="105823" y="96393"/>
                  </a:cubicBezTo>
                  <a:cubicBezTo>
                    <a:pt x="103727" y="100489"/>
                    <a:pt x="100298" y="103918"/>
                    <a:pt x="96202" y="105918"/>
                  </a:cubicBezTo>
                  <a:cubicBezTo>
                    <a:pt x="95345" y="106299"/>
                    <a:pt x="94583" y="106680"/>
                    <a:pt x="93726" y="106966"/>
                  </a:cubicBezTo>
                  <a:cubicBezTo>
                    <a:pt x="91535" y="107728"/>
                    <a:pt x="89249" y="108014"/>
                    <a:pt x="86963" y="108014"/>
                  </a:cubicBezTo>
                  <a:cubicBezTo>
                    <a:pt x="84677" y="108014"/>
                    <a:pt x="82391" y="107633"/>
                    <a:pt x="80200" y="106871"/>
                  </a:cubicBezTo>
                  <a:cubicBezTo>
                    <a:pt x="79343" y="106585"/>
                    <a:pt x="78581" y="106204"/>
                    <a:pt x="77724" y="105823"/>
                  </a:cubicBezTo>
                  <a:cubicBezTo>
                    <a:pt x="73628" y="103727"/>
                    <a:pt x="70199" y="100298"/>
                    <a:pt x="68199" y="96203"/>
                  </a:cubicBezTo>
                  <a:cubicBezTo>
                    <a:pt x="67818" y="95345"/>
                    <a:pt x="67437" y="94583"/>
                    <a:pt x="67151" y="93631"/>
                  </a:cubicBezTo>
                  <a:cubicBezTo>
                    <a:pt x="66389" y="91440"/>
                    <a:pt x="66008" y="89249"/>
                    <a:pt x="66103" y="86868"/>
                  </a:cubicBezTo>
                  <a:cubicBezTo>
                    <a:pt x="66103" y="84582"/>
                    <a:pt x="66484" y="82296"/>
                    <a:pt x="67246" y="80105"/>
                  </a:cubicBezTo>
                  <a:cubicBezTo>
                    <a:pt x="67532" y="79248"/>
                    <a:pt x="67913" y="78486"/>
                    <a:pt x="68294" y="77629"/>
                  </a:cubicBezTo>
                  <a:cubicBezTo>
                    <a:pt x="70390" y="73533"/>
                    <a:pt x="73819" y="70104"/>
                    <a:pt x="77914" y="68104"/>
                  </a:cubicBezTo>
                  <a:cubicBezTo>
                    <a:pt x="78772" y="67723"/>
                    <a:pt x="79534" y="67342"/>
                    <a:pt x="80391" y="67056"/>
                  </a:cubicBezTo>
                  <a:cubicBezTo>
                    <a:pt x="82486" y="66294"/>
                    <a:pt x="84773" y="66008"/>
                    <a:pt x="87059" y="66008"/>
                  </a:cubicBezTo>
                  <a:cubicBezTo>
                    <a:pt x="87059" y="66008"/>
                    <a:pt x="87154" y="66008"/>
                    <a:pt x="87154" y="66008"/>
                  </a:cubicBezTo>
                  <a:cubicBezTo>
                    <a:pt x="89535" y="66008"/>
                    <a:pt x="91726" y="66389"/>
                    <a:pt x="93917" y="67151"/>
                  </a:cubicBezTo>
                  <a:cubicBezTo>
                    <a:pt x="94774" y="67437"/>
                    <a:pt x="95536" y="67818"/>
                    <a:pt x="96393" y="68199"/>
                  </a:cubicBezTo>
                  <a:cubicBezTo>
                    <a:pt x="100489" y="70295"/>
                    <a:pt x="103918" y="73724"/>
                    <a:pt x="105918" y="77819"/>
                  </a:cubicBezTo>
                  <a:cubicBezTo>
                    <a:pt x="106299" y="78677"/>
                    <a:pt x="106680" y="79439"/>
                    <a:pt x="106966" y="80296"/>
                  </a:cubicBezTo>
                  <a:cubicBezTo>
                    <a:pt x="107633" y="82582"/>
                    <a:pt x="108013" y="84868"/>
                    <a:pt x="108013" y="8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87C40A3-97AB-46C4-A699-394FFA4A3768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BE55F1C-669C-41F3-8841-B0ED8CFC9896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6142252-6E2B-43EF-BB18-A47F93EF9542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035FB54-7689-48E8-911F-8DAE17AB604B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77C18EF-F8E2-46D6-AB79-B258720A75ED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CC85019-4BED-425C-BB95-FBF198F82712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91D4C87-106B-4DC0-B05D-FB090A2D2A4C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184A962-0D21-4A7F-B1D9-FEFADF05CBD5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E38A1AC-37EE-48AC-8278-1787BCC1EEF4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E3F4D07-33F8-4462-A9A3-65BE18E701E2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A5AC1446-D6FB-446E-A35B-458BCC385F39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775C35D-7B68-426C-91E4-E77506A03BCE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AFB33C6-F04B-4E40-8A01-99D8B12F8088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2405F58-8127-4B81-A0E7-BD4F8C9A8D29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20366A1-08E8-4212-AA4A-B94C3DDF8528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C4DA9CD-8A64-426D-BFA2-B31BF19DEC95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4758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4" grpId="0" animBg="1"/>
      <p:bldP spid="98" grpId="0" animBg="1"/>
      <p:bldP spid="101" grpId="0" animBg="1"/>
      <p:bldP spid="114" grpId="0"/>
      <p:bldP spid="116" grpId="0"/>
      <p:bldP spid="121" grpId="0"/>
      <p:bldP spid="122" grpId="0"/>
      <p:bldP spid="124" grpId="0"/>
      <p:bldP spid="125" grpId="0"/>
    </p:bldLst>
  </p:timing>
</p:sld>
</file>

<file path=ppt/theme/theme1.xml><?xml version="1.0" encoding="utf-8"?>
<a:theme xmlns:a="http://schemas.openxmlformats.org/drawingml/2006/main" name="Office Theme">
  <a:themeElements>
    <a:clrScheme name="Colors 255 Dark">
      <a:dk1>
        <a:srgbClr val="FFFFFF"/>
      </a:dk1>
      <a:lt1>
        <a:srgbClr val="3F3F3F"/>
      </a:lt1>
      <a:dk2>
        <a:srgbClr val="313C41"/>
      </a:dk2>
      <a:lt2>
        <a:srgbClr val="FFFFFF"/>
      </a:lt2>
      <a:accent1>
        <a:srgbClr val="FFA3A6"/>
      </a:accent1>
      <a:accent2>
        <a:srgbClr val="F583B4"/>
      </a:accent2>
      <a:accent3>
        <a:srgbClr val="CD69A7"/>
      </a:accent3>
      <a:accent4>
        <a:srgbClr val="ED7179"/>
      </a:accent4>
      <a:accent5>
        <a:srgbClr val="FEA78C"/>
      </a:accent5>
      <a:accent6>
        <a:srgbClr val="FC7D68"/>
      </a:accent6>
      <a:hlink>
        <a:srgbClr val="A05024"/>
      </a:hlink>
      <a:folHlink>
        <a:srgbClr val="FEC037"/>
      </a:folHlink>
    </a:clrScheme>
    <a:fontScheme name="BLUME">
      <a:majorFont>
        <a:latin typeface="Unica One"/>
        <a:ea typeface=""/>
        <a:cs typeface=""/>
      </a:majorFont>
      <a:minorFont>
        <a:latin typeface="Raleway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olors 255 Dark">
      <a:dk1>
        <a:srgbClr val="FFFFFF"/>
      </a:dk1>
      <a:lt1>
        <a:srgbClr val="3F3F3F"/>
      </a:lt1>
      <a:dk2>
        <a:srgbClr val="313C41"/>
      </a:dk2>
      <a:lt2>
        <a:srgbClr val="FFFFFF"/>
      </a:lt2>
      <a:accent1>
        <a:srgbClr val="FFA3A6"/>
      </a:accent1>
      <a:accent2>
        <a:srgbClr val="F583B4"/>
      </a:accent2>
      <a:accent3>
        <a:srgbClr val="CD69A7"/>
      </a:accent3>
      <a:accent4>
        <a:srgbClr val="ED7179"/>
      </a:accent4>
      <a:accent5>
        <a:srgbClr val="FEA78C"/>
      </a:accent5>
      <a:accent6>
        <a:srgbClr val="FC7D68"/>
      </a:accent6>
      <a:hlink>
        <a:srgbClr val="A05024"/>
      </a:hlink>
      <a:folHlink>
        <a:srgbClr val="FEC037"/>
      </a:folHlink>
    </a:clrScheme>
    <a:fontScheme name="BLUME">
      <a:majorFont>
        <a:latin typeface="Unica One"/>
        <a:ea typeface=""/>
        <a:cs typeface=""/>
      </a:majorFont>
      <a:minorFont>
        <a:latin typeface="Raleway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28192</TotalTime>
  <Words>1929</Words>
  <Application>Microsoft Office PowerPoint</Application>
  <PresentationFormat>On-screen Show (4:3)</PresentationFormat>
  <Paragraphs>322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Raleway</vt:lpstr>
      <vt:lpstr>Unica One</vt:lpstr>
      <vt:lpstr>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Andrian Kurniawan</dc:creator>
  <cp:lastModifiedBy>gilang maulana</cp:lastModifiedBy>
  <cp:revision>1262</cp:revision>
  <dcterms:created xsi:type="dcterms:W3CDTF">2018-12-05T18:19:15Z</dcterms:created>
  <dcterms:modified xsi:type="dcterms:W3CDTF">2020-09-15T01:54:23Z</dcterms:modified>
</cp:coreProperties>
</file>