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9" r:id="rId5"/>
    <p:sldId id="27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ÔN TẬP PHÉP CỘNG, PHÉP TRỪ 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66302" b="61078"/>
          <a:stretch/>
        </p:blipFill>
        <p:spPr bwMode="auto">
          <a:xfrm>
            <a:off x="1051720" y="1819402"/>
            <a:ext cx="28598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899319" y="31242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0709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10</a:t>
            </a:r>
            <a:endParaRPr lang="en-US" sz="4800" b="1"/>
          </a:p>
        </p:txBody>
      </p:sp>
      <p:sp>
        <p:nvSpPr>
          <p:cNvPr id="46" name="TextBox 45"/>
          <p:cNvSpPr txBox="1"/>
          <p:nvPr/>
        </p:nvSpPr>
        <p:spPr>
          <a:xfrm>
            <a:off x="2940709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40</a:t>
            </a:r>
            <a:endParaRPr lang="en-US" sz="4800" b="1"/>
          </a:p>
        </p:txBody>
      </p:sp>
      <p:sp>
        <p:nvSpPr>
          <p:cNvPr id="47" name="TextBox 46"/>
          <p:cNvSpPr txBox="1"/>
          <p:nvPr/>
        </p:nvSpPr>
        <p:spPr>
          <a:xfrm>
            <a:off x="2947523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10</a:t>
            </a:r>
            <a:endParaRPr lang="en-US" sz="4800" b="1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5090318" y="31495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733459" y="31242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883475" y="31496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6033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14</a:t>
            </a:r>
            <a:endParaRPr lang="en-US" sz="4800" b="1"/>
          </a:p>
        </p:txBody>
      </p:sp>
      <p:sp>
        <p:nvSpPr>
          <p:cNvPr id="26" name="TextBox 25"/>
          <p:cNvSpPr txBox="1"/>
          <p:nvPr/>
        </p:nvSpPr>
        <p:spPr>
          <a:xfrm>
            <a:off x="6876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24</a:t>
            </a:r>
            <a:endParaRPr lang="en-US" sz="4800" b="1"/>
          </a:p>
        </p:txBody>
      </p:sp>
      <p:sp>
        <p:nvSpPr>
          <p:cNvPr id="27" name="TextBox 26"/>
          <p:cNvSpPr txBox="1"/>
          <p:nvPr/>
        </p:nvSpPr>
        <p:spPr>
          <a:xfrm>
            <a:off x="6882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34</a:t>
            </a:r>
            <a:endParaRPr lang="en-US" sz="4800" b="1"/>
          </a:p>
        </p:txBody>
      </p:sp>
      <p:sp>
        <p:nvSpPr>
          <p:cNvPr id="28" name="TextBox 27"/>
          <p:cNvSpPr txBox="1"/>
          <p:nvPr/>
        </p:nvSpPr>
        <p:spPr>
          <a:xfrm>
            <a:off x="110670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</a:t>
            </a:r>
            <a:endParaRPr lang="en-US" sz="4800" b="1"/>
          </a:p>
        </p:txBody>
      </p:sp>
      <p:sp>
        <p:nvSpPr>
          <p:cNvPr id="29" name="TextBox 28"/>
          <p:cNvSpPr txBox="1"/>
          <p:nvPr/>
        </p:nvSpPr>
        <p:spPr>
          <a:xfrm>
            <a:off x="11067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47</a:t>
            </a:r>
            <a:endParaRPr lang="en-US" sz="4800" b="1"/>
          </a:p>
        </p:txBody>
      </p:sp>
      <p:sp>
        <p:nvSpPr>
          <p:cNvPr id="30" name="TextBox 29"/>
          <p:cNvSpPr txBox="1"/>
          <p:nvPr/>
        </p:nvSpPr>
        <p:spPr>
          <a:xfrm>
            <a:off x="11073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97</a:t>
            </a:r>
            <a:endParaRPr lang="en-US" sz="4800" b="1"/>
          </a:p>
        </p:txBody>
      </p:sp>
      <p:sp>
        <p:nvSpPr>
          <p:cNvPr id="31" name="TextBox 30"/>
          <p:cNvSpPr txBox="1"/>
          <p:nvPr/>
        </p:nvSpPr>
        <p:spPr>
          <a:xfrm>
            <a:off x="147246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</a:t>
            </a:r>
            <a:endParaRPr lang="en-US" sz="4800" b="1"/>
          </a:p>
        </p:txBody>
      </p:sp>
      <p:sp>
        <p:nvSpPr>
          <p:cNvPr id="32" name="TextBox 31"/>
          <p:cNvSpPr txBox="1"/>
          <p:nvPr/>
        </p:nvSpPr>
        <p:spPr>
          <a:xfrm>
            <a:off x="147246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19</a:t>
            </a:r>
            <a:endParaRPr lang="en-US" sz="4800" b="1"/>
          </a:p>
        </p:txBody>
      </p:sp>
      <p:sp>
        <p:nvSpPr>
          <p:cNvPr id="33" name="TextBox 32"/>
          <p:cNvSpPr txBox="1"/>
          <p:nvPr/>
        </p:nvSpPr>
        <p:spPr>
          <a:xfrm>
            <a:off x="147314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79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80" y="27702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 + 25</a:t>
            </a:r>
            <a:endParaRPr lang="en-US" sz="4000" b="1"/>
          </a:p>
        </p:txBody>
      </p:sp>
      <p:sp>
        <p:nvSpPr>
          <p:cNvPr id="30" name="TextBox 29"/>
          <p:cNvSpPr txBox="1"/>
          <p:nvPr/>
        </p:nvSpPr>
        <p:spPr>
          <a:xfrm>
            <a:off x="2527567" y="41359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25</a:t>
            </a:r>
            <a:endParaRPr lang="en-US" sz="4000" b="1"/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+</a:t>
            </a:r>
            <a:endParaRPr lang="en-US" sz="4000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7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7986" y="48579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16407" y="3611448"/>
            <a:ext cx="1113087" cy="1246495"/>
            <a:chOff x="7286463" y="4535319"/>
            <a:chExt cx="1113087" cy="1246495"/>
          </a:xfrm>
        </p:grpSpPr>
        <p:sp>
          <p:nvSpPr>
            <p:cNvPr id="38" name="TextBox 37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58</a:t>
              </a:r>
              <a:endParaRPr lang="en-US" sz="40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86463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95511" y="5729119"/>
              <a:ext cx="6089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523763" y="4846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5319" y="275590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63 - 58</a:t>
            </a:r>
            <a:endParaRPr lang="en-US" sz="4000" b="1"/>
          </a:p>
        </p:txBody>
      </p:sp>
      <p:sp>
        <p:nvSpPr>
          <p:cNvPr id="32" name="TextBox 31"/>
          <p:cNvSpPr txBox="1"/>
          <p:nvPr/>
        </p:nvSpPr>
        <p:spPr>
          <a:xfrm>
            <a:off x="12482593" y="2759215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37 + 63</a:t>
            </a:r>
            <a:endParaRPr lang="en-US" sz="4000" b="1"/>
          </a:p>
        </p:txBody>
      </p:sp>
      <p:sp>
        <p:nvSpPr>
          <p:cNvPr id="33" name="TextBox 32"/>
          <p:cNvSpPr txBox="1"/>
          <p:nvPr/>
        </p:nvSpPr>
        <p:spPr>
          <a:xfrm>
            <a:off x="2542308" y="3581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</a:t>
            </a:r>
            <a:endParaRPr lang="en-US" sz="4000" b="1"/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637 + 151</a:t>
            </a:r>
            <a:endParaRPr lang="en-US" sz="4000" b="1"/>
          </a:p>
        </p:txBody>
      </p:sp>
      <p:sp>
        <p:nvSpPr>
          <p:cNvPr id="36" name="TextBox 35"/>
          <p:cNvSpPr txBox="1"/>
          <p:nvPr/>
        </p:nvSpPr>
        <p:spPr>
          <a:xfrm>
            <a:off x="6999823" y="583095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524 - 219</a:t>
            </a:r>
            <a:endParaRPr lang="en-US" sz="4000" b="1"/>
          </a:p>
        </p:txBody>
      </p:sp>
      <p:sp>
        <p:nvSpPr>
          <p:cNvPr id="42" name="TextBox 41"/>
          <p:cNvSpPr txBox="1"/>
          <p:nvPr/>
        </p:nvSpPr>
        <p:spPr>
          <a:xfrm>
            <a:off x="12176919" y="5834272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362 + 418</a:t>
            </a:r>
            <a:endParaRPr lang="en-US" sz="4000" b="1"/>
          </a:p>
        </p:txBody>
      </p:sp>
      <p:grpSp>
        <p:nvGrpSpPr>
          <p:cNvPr id="44" name="Group 43"/>
          <p:cNvGrpSpPr/>
          <p:nvPr/>
        </p:nvGrpSpPr>
        <p:grpSpPr>
          <a:xfrm>
            <a:off x="12577778" y="3622729"/>
            <a:ext cx="1113087" cy="1246495"/>
            <a:chOff x="7286463" y="4535319"/>
            <a:chExt cx="1113087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37</a:t>
              </a:r>
              <a:endParaRPr lang="en-US" sz="4000" b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463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2761119" y="485794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1293090" cy="1246495"/>
            <a:chOff x="7106460" y="4535319"/>
            <a:chExt cx="129309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637</a:t>
              </a:r>
              <a:endParaRPr lang="en-US" sz="4000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151</a:t>
              </a:r>
              <a:endParaRPr lang="en-US" sz="4000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788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226229" y="6692900"/>
            <a:ext cx="1293090" cy="1246495"/>
            <a:chOff x="7106460" y="4535319"/>
            <a:chExt cx="1293090" cy="1246495"/>
          </a:xfrm>
        </p:grpSpPr>
        <p:sp>
          <p:nvSpPr>
            <p:cNvPr id="70" name="TextBox 69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524</a:t>
              </a:r>
              <a:endParaRPr lang="en-US" sz="4000" b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219</a:t>
              </a:r>
              <a:endParaRPr lang="en-US" sz="4000" b="1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7545204" y="79281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305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2554851" y="6680200"/>
            <a:ext cx="1293090" cy="1246495"/>
            <a:chOff x="7106460" y="4535319"/>
            <a:chExt cx="1293090" cy="1246495"/>
          </a:xfrm>
        </p:grpSpPr>
        <p:sp>
          <p:nvSpPr>
            <p:cNvPr id="76" name="TextBox 75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362</a:t>
              </a:r>
              <a:endParaRPr lang="en-US" sz="4000" b="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418</a:t>
              </a:r>
              <a:endParaRPr lang="en-US" sz="40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2873826" y="79154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780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7" grpId="0"/>
      <p:bldP spid="43" grpId="0"/>
      <p:bldP spid="29" grpId="0"/>
      <p:bldP spid="32" grpId="0"/>
      <p:bldP spid="33" grpId="0"/>
      <p:bldP spid="34" grpId="0"/>
      <p:bldP spid="36" grpId="0"/>
      <p:bldP spid="42" grpId="0"/>
      <p:bldP spid="49" grpId="0"/>
      <p:bldP spid="55" grpId="0"/>
      <p:bldP spid="7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3704" r="17473" b="53333"/>
          <a:stretch/>
        </p:blipFill>
        <p:spPr bwMode="auto">
          <a:xfrm>
            <a:off x="746919" y="1828800"/>
            <a:ext cx="14919980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470" y="35052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919" y="4419600"/>
            <a:ext cx="554510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Quyển sách: 148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Minh đã đọc: 75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Số trang chưa đọc:?</a:t>
            </a:r>
            <a:endParaRPr lang="en-US" sz="3600" b="1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382836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4319" y="350520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  <a:endParaRPr lang="en-US" sz="36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6268" y="4392833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trang sách Minh chưa đọc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148 – 75 = 73 (trang)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Đáp số: 73 trang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273</Words>
  <Application>Microsoft Office PowerPoint</Application>
  <PresentationFormat>Custom</PresentationFormat>
  <Paragraphs>86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215</cp:revision>
  <dcterms:created xsi:type="dcterms:W3CDTF">2022-07-10T01:37:20Z</dcterms:created>
  <dcterms:modified xsi:type="dcterms:W3CDTF">2022-07-24T01:14:38Z</dcterms:modified>
</cp:coreProperties>
</file>