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70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3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0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25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1312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744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0505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332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0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89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36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5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42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70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656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1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9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6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601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4.xml"/><Relationship Id="rId7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0.xml"/><Relationship Id="rId18" Type="http://schemas.openxmlformats.org/officeDocument/2006/relationships/image" Target="../media/image13.png"/><Relationship Id="rId3" Type="http://schemas.openxmlformats.org/officeDocument/2006/relationships/slide" Target="slide14.xml"/><Relationship Id="rId21" Type="http://schemas.openxmlformats.org/officeDocument/2006/relationships/slide" Target="slide13.xml"/><Relationship Id="rId7" Type="http://schemas.openxmlformats.org/officeDocument/2006/relationships/slide" Target="slide5.xml"/><Relationship Id="rId12" Type="http://schemas.openxmlformats.org/officeDocument/2006/relationships/image" Target="../media/image9.png"/><Relationship Id="rId17" Type="http://schemas.openxmlformats.org/officeDocument/2006/relationships/slide" Target="slide12.xml"/><Relationship Id="rId2" Type="http://schemas.openxmlformats.org/officeDocument/2006/relationships/image" Target="../media/image4.jpg"/><Relationship Id="rId16" Type="http://schemas.openxmlformats.org/officeDocument/2006/relationships/image" Target="../media/image1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6.xml"/><Relationship Id="rId5" Type="http://schemas.openxmlformats.org/officeDocument/2006/relationships/slide" Target="slide7.xml"/><Relationship Id="rId15" Type="http://schemas.openxmlformats.org/officeDocument/2006/relationships/slide" Target="slide11.xml"/><Relationship Id="rId10" Type="http://schemas.openxmlformats.org/officeDocument/2006/relationships/image" Target="../media/image8.png"/><Relationship Id="rId19" Type="http://schemas.openxmlformats.org/officeDocument/2006/relationships/slide" Target="slide8.xml"/><Relationship Id="rId4" Type="http://schemas.openxmlformats.org/officeDocument/2006/relationships/image" Target="../media/image16.png"/><Relationship Id="rId9" Type="http://schemas.openxmlformats.org/officeDocument/2006/relationships/slide" Target="slide9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4.xml"/><Relationship Id="rId7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1"/>
          <a:stretch/>
        </p:blipFill>
        <p:spPr>
          <a:xfrm>
            <a:off x="0" y="0"/>
            <a:ext cx="12192000" cy="6815236"/>
          </a:xfrm>
        </p:spPr>
      </p:pic>
    </p:spTree>
    <p:extLst>
      <p:ext uri="{BB962C8B-B14F-4D97-AF65-F5344CB8AC3E}">
        <p14:creationId xmlns:p14="http://schemas.microsoft.com/office/powerpoint/2010/main" val="22692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673" y="1339273"/>
            <a:ext cx="7647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GTLN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-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+ 7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7900" y="5818373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328" y="4634974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98" y="5346726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89" y="439532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ết quả hình ảnh cho icon hom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00:10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00:09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00:08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00:07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00:06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00:05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00:04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00:03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00:02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00:01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00:00</a:t>
            </a:r>
            <a:endParaRPr lang="en-US" sz="3200">
              <a:solidFill>
                <a:prstClr val="white"/>
              </a:solidFill>
            </a:endParaRPr>
          </a:p>
        </p:txBody>
      </p:sp>
      <p:pic>
        <p:nvPicPr>
          <p:cNvPr id="2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467" y="5825555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87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67" y="5353908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04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icon hom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00:10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00:09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00:08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00:07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00:06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00:05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00:04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00:03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00:02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00:01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00:00</a:t>
            </a:r>
            <a:endParaRPr lang="en-US" sz="3200">
              <a:solidFill>
                <a:prstClr val="white"/>
              </a:solidFill>
            </a:endParaRPr>
          </a:p>
        </p:txBody>
      </p:sp>
      <p:pic>
        <p:nvPicPr>
          <p:cNvPr id="2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253673" y="1339273"/>
            <a:ext cx="764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7659" y="1838518"/>
            <a:ext cx="2120635" cy="1968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5838" y="46181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86681" y="57844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7838" y="45721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86441" y="57844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icon hom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673" y="1339273"/>
            <a:ext cx="764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6400" y="4623878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6328" y="462132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4154757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62" y="433101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00:10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00:09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00:08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00:07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00:06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00:05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00:04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00:03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00:02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00:01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00:00</a:t>
            </a:r>
            <a:endParaRPr lang="en-US" sz="3200">
              <a:solidFill>
                <a:prstClr val="white"/>
              </a:solidFill>
            </a:endParaRP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8806" y="1339273"/>
            <a:ext cx="2234921" cy="231111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98135" y="46059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8135" y="58112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90028" y="46397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86441" y="58112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467" y="5825555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87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67" y="5353908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04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icon hom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00:10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00:09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00:08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00:07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00:06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00:05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00:04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00:03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00:02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00:01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00:00</a:t>
            </a:r>
            <a:endParaRPr lang="en-US" sz="3200">
              <a:solidFill>
                <a:prstClr val="white"/>
              </a:solidFill>
            </a:endParaRPr>
          </a:p>
        </p:txBody>
      </p:sp>
      <p:pic>
        <p:nvPicPr>
          <p:cNvPr id="2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253674" y="1339273"/>
            <a:ext cx="4982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ABCDE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Kết quả hình ảnh cho hinh ngu gia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90" y="1339274"/>
            <a:ext cx="2988066" cy="237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815702" y="46059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08008" y="57960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25061" y="46272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86441" y="58617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6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673" y="1339273"/>
            <a:ext cx="5152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7900" y="5818373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328" y="4634974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98" y="5346726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89" y="439532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ết quả hình ảnh cho icon hom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00:10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00:09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00:08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00:07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00:06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00:05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00:04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00:03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00:02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00:01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00:00</a:t>
            </a:r>
            <a:endParaRPr lang="en-US" sz="3200">
              <a:solidFill>
                <a:prstClr val="white"/>
              </a:solidFill>
            </a:endParaRPr>
          </a:p>
        </p:txBody>
      </p:sp>
      <p:pic>
        <p:nvPicPr>
          <p:cNvPr id="2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3440" y="817880"/>
            <a:ext cx="3040924" cy="277717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72009" y="46059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3723" y="5812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20649" y="4597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4195" y="57868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9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0861924">
            <a:off x="2142858" y="2066457"/>
            <a:ext cx="8145102" cy="38545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LƯƠNG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ĐIỆP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0972 419 625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Nhận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giáo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giảng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cầu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:) ^^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D:\GIAO AN\MAU POWER POINT DEP\ANH DONG PP\2-ctu.vn_anh_dong_mau_slide_powerpoint_dep_(17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4490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57" y="0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0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485" y="0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84" y="2214888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57" y="152400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57" y="2214888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813">
            <a:off x="3502804" y="1325880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14" y="987697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173" y="1143000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97" y="1523064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57" y="987697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05" y="3081674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78280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67" y="748146"/>
            <a:ext cx="1372789" cy="961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8736" y="5870160"/>
            <a:ext cx="492311" cy="538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88" y="5366326"/>
            <a:ext cx="356515" cy="390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54" y="4380363"/>
            <a:ext cx="857639" cy="938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8284">
            <a:off x="61672" y="4798894"/>
            <a:ext cx="668889" cy="731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7125">
            <a:off x="7611050" y="3084532"/>
            <a:ext cx="1592310" cy="17420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8228">
            <a:off x="3079957" y="3929071"/>
            <a:ext cx="1188149" cy="12998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5" y="4737148"/>
            <a:ext cx="1984844" cy="16483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2" y="3017542"/>
            <a:ext cx="612877" cy="670498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55" y="831272"/>
            <a:ext cx="1830561" cy="123667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430923" y="-2048"/>
            <a:ext cx="5260316" cy="612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7185">
            <a:off x="6247420" y="2824968"/>
            <a:ext cx="831322" cy="9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7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8676" y="1"/>
            <a:ext cx="127572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4446" y="275208"/>
            <a:ext cx="3096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911" y="1500326"/>
            <a:ext cx="100850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19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17" y="0"/>
            <a:ext cx="1772494" cy="1241807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8736" y="5870160"/>
            <a:ext cx="492311" cy="538724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88" y="5366326"/>
            <a:ext cx="356515" cy="390033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6" y="4347033"/>
            <a:ext cx="857639" cy="938272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8284">
            <a:off x="61672" y="4798894"/>
            <a:ext cx="668889" cy="731777"/>
          </a:xfrm>
          <a:prstGeom prst="rect">
            <a:avLst/>
          </a:prstGeom>
        </p:spPr>
      </p:pic>
      <p:pic>
        <p:nvPicPr>
          <p:cNvPr id="12" name="Picture 1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7125">
            <a:off x="7611050" y="3084532"/>
            <a:ext cx="1592310" cy="1742015"/>
          </a:xfrm>
          <a:prstGeom prst="rect">
            <a:avLst/>
          </a:prstGeom>
        </p:spPr>
      </p:pic>
      <p:pic>
        <p:nvPicPr>
          <p:cNvPr id="13" name="Picture 1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8228">
            <a:off x="3079957" y="3929071"/>
            <a:ext cx="1188149" cy="1299856"/>
          </a:xfrm>
          <a:prstGeom prst="rect">
            <a:avLst/>
          </a:prstGeom>
        </p:spPr>
      </p:pic>
      <p:pic>
        <p:nvPicPr>
          <p:cNvPr id="16" name="Picture 15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2" y="3017542"/>
            <a:ext cx="612877" cy="670498"/>
          </a:xfrm>
          <a:prstGeom prst="rect">
            <a:avLst/>
          </a:prstGeom>
        </p:spPr>
      </p:pic>
      <p:pic>
        <p:nvPicPr>
          <p:cNvPr id="17" name="Picture 16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5" y="4737148"/>
            <a:ext cx="1984844" cy="1648387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7185">
            <a:off x="6247420" y="2824968"/>
            <a:ext cx="831322" cy="9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673" y="1339273"/>
            <a:ext cx="764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…………….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219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2ab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2ab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2ab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19" y="4146535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Kết quả hình ảnh cho icon hom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20" name="Rounded Rectangle 19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21" name="Rounded Rectangle 20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22" name="Rounded Rectangle 21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23" name="Rounded Rectangle 2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24" name="Rounded Rectangle 23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25" name="Rounded Rectangle 24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26" name="Rounded Rectangle 25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27" name="Rounded Rectangle 26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28" name="Rounded Rectangle 27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29" name="Rounded Rectangle 28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  <p:pic>
        <p:nvPicPr>
          <p:cNvPr id="3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icon hom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673" y="1339273"/>
            <a:ext cx="764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………………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6400" y="4623878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(a – b).(a + b)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2ab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328" y="464671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(a – b)</a:t>
            </a:r>
            <a:r>
              <a:rPr lang="en-US" sz="4000" b="1" baseline="3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2ab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4154757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62" y="433101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16" name="Rounded Rectangle 15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17" name="Rounded Rectangle 16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18" name="Rounded Rectangle 17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19" name="Rounded Rectangle 18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20" name="Rounded Rectangle 19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21" name="Rounded Rectangle 20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22" name="Rounded Rectangle 21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23" name="Rounded Rectangle 22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24" name="Rounded Rectangle 23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25" name="Rounded Rectangle 24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9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673" y="1339273"/>
            <a:ext cx="764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4000" b="1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+ 5) = ………………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7900" y="5818373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4000" b="1" baseline="30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8x</a:t>
            </a:r>
            <a:r>
              <a:rPr lang="en-US" sz="4000" b="1" baseline="30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10x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7x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4000" b="1" baseline="30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8x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328" y="4634974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4000" b="1" baseline="30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8x</a:t>
            </a:r>
            <a:r>
              <a:rPr lang="en-US" sz="4000" b="1" baseline="30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98" y="5346726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89" y="439532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ết quả hình ảnh cho icon hom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18" name="Rounded Rectangle 17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19" name="Rounded Rectangle 18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20" name="Rounded Rectangle 19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21" name="Rounded Rectangle 20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22" name="Rounded Rectangle 21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23" name="Rounded Rectangle 22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24" name="Rounded Rectangle 23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25" name="Rounded Rectangle 24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26" name="Rounded Rectangle 25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27" name="Rounded Rectangle 26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  <p:pic>
        <p:nvPicPr>
          <p:cNvPr id="2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2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467" y="5825555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x + y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87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 - y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y)</a:t>
            </a:r>
            <a:r>
              <a:rPr lang="en-US" sz="4000" b="1" baseline="3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+ y)</a:t>
            </a:r>
            <a:r>
              <a:rPr lang="en-US" sz="4000" b="1" baseline="3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67" y="5353908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04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icon hom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17" name="Rounded Rectangle 16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18" name="Rounded Rectangle 17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19" name="Rounded Rectangle 18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20" name="Rounded Rectangle 19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21" name="Rounded Rectangle 20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22" name="Rounded Rectangle 21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23" name="Rounded Rectangle 2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24" name="Rounded Rectangle 23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25" name="Rounded Rectangle 24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26" name="Rounded Rectangle 25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  <p:pic>
        <p:nvPicPr>
          <p:cNvPr id="2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253673" y="1339273"/>
            <a:ext cx="764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b="1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(x – y) = …………..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6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673" y="1339273"/>
            <a:ext cx="7647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GTNN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219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19" y="4146535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icon hom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00:10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00:09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00:08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00:07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00:06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00:05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00:04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00:03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00:02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00:01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00:00</a:t>
            </a:r>
            <a:endParaRPr lang="en-US" sz="3200">
              <a:solidFill>
                <a:prstClr val="white"/>
              </a:solidFill>
            </a:endParaRPr>
          </a:p>
        </p:txBody>
      </p:sp>
      <p:pic>
        <p:nvPicPr>
          <p:cNvPr id="2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540</Words>
  <Application>Microsoft Office PowerPoint</Application>
  <PresentationFormat>Widescreen</PresentationFormat>
  <Paragraphs>190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Times New Roman</vt:lpstr>
      <vt:lpstr>Wingdings</vt:lpstr>
      <vt:lpstr>Wingdings 2</vt:lpstr>
      <vt:lpstr>Office Theme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diệt virut Corona</dc:title>
  <dc:creator>Lương Văn Điệp</dc:creator>
  <cp:lastModifiedBy>AutoBVT</cp:lastModifiedBy>
  <cp:revision>18</cp:revision>
  <dcterms:created xsi:type="dcterms:W3CDTF">2020-02-22T05:57:10Z</dcterms:created>
  <dcterms:modified xsi:type="dcterms:W3CDTF">2020-02-22T12:48:41Z</dcterms:modified>
</cp:coreProperties>
</file>