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83" r:id="rId5"/>
    <p:sldId id="282" r:id="rId6"/>
    <p:sldId id="258" r:id="rId7"/>
    <p:sldId id="259" r:id="rId8"/>
    <p:sldId id="285" r:id="rId9"/>
    <p:sldId id="264" r:id="rId10"/>
    <p:sldId id="284" r:id="rId11"/>
    <p:sldId id="263" r:id="rId12"/>
    <p:sldId id="270" r:id="rId13"/>
    <p:sldId id="277" r:id="rId14"/>
    <p:sldId id="260" r:id="rId15"/>
    <p:sldId id="261" r:id="rId16"/>
    <p:sldId id="281" r:id="rId17"/>
  </p:sldIdLst>
  <p:sldSz cx="12192000" cy="6858000"/>
  <p:notesSz cx="6858000" cy="9144000"/>
  <p:embeddedFontLst>
    <p:embeddedFont>
      <p:font typeface="#9Slide03 Ample" panose="02000000000000000000" pitchFamily="2" charset="0"/>
      <p:regular r:id="rId19"/>
    </p:embeddedFont>
    <p:embeddedFont>
      <p:font typeface="A3.BoosterNextFYBlackRegular-San" panose="02000A03000000020004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1"/>
    <a:srgbClr val="FF6F3E"/>
    <a:srgbClr val="F6B8B9"/>
    <a:srgbClr val="CBD6D8"/>
    <a:srgbClr val="FBCECE"/>
    <a:srgbClr val="D2D2D2"/>
    <a:srgbClr val="F8C8C8"/>
    <a:srgbClr val="FA0B41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3.emf"/><Relationship Id="rId18" Type="http://schemas.openxmlformats.org/officeDocument/2006/relationships/image" Target="../media/image7.emf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6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audio" Target="../media/media1.mp3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328880" y="13878"/>
            <a:ext cx="3552676" cy="502228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 rot="20166082">
            <a:off x="2216801" y="241785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413655" y="1574104"/>
            <a:ext cx="4020601" cy="4944130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4694287" y="978842"/>
            <a:ext cx="1067084" cy="841749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8307387" y="5044668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7657274" y="2532384"/>
            <a:ext cx="1046250" cy="99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600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862041" y="2342419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C4C3"/>
                </a:solidFill>
                <a:cs typeface="+mn-ea"/>
                <a:sym typeface="+mn-lt"/>
              </a:rPr>
              <a:t>BÀI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C8A09-7A8F-4403-8990-508B18178795}"/>
              </a:ext>
            </a:extLst>
          </p:cNvPr>
          <p:cNvSpPr txBox="1"/>
          <p:nvPr/>
        </p:nvSpPr>
        <p:spPr>
          <a:xfrm>
            <a:off x="3210018" y="2804407"/>
            <a:ext cx="5151684" cy="148841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vi-VN" sz="6600">
                <a:cs typeface="+mn-ea"/>
                <a:sym typeface="+mn-lt"/>
              </a:rPr>
              <a:t>VĂN HÓA PHỤC HƯNG</a:t>
            </a:r>
            <a:endParaRPr lang="en-US" sz="6600">
              <a:cs typeface="+mn-ea"/>
              <a:sym typeface="+mn-lt"/>
            </a:endParaRPr>
          </a:p>
        </p:txBody>
      </p:sp>
      <p:pic>
        <p:nvPicPr>
          <p:cNvPr id="2" name="Media3">
            <a:hlinkClick r:id="" action="ppaction://media"/>
            <a:extLst>
              <a:ext uri="{FF2B5EF4-FFF2-40B4-BE49-F238E27FC236}">
                <a16:creationId xmlns:a16="http://schemas.microsoft.com/office/drawing/2014/main" id="{47F64987-990B-434A-9607-D978A1C9D70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402715" y="-767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 descr="6">
            <a:extLst>
              <a:ext uri="{FF2B5EF4-FFF2-40B4-BE49-F238E27FC236}">
                <a16:creationId xmlns:a16="http://schemas.microsoft.com/office/drawing/2014/main" id="{691B38C4-8B94-4C79-BB77-2BC69676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" name="24" descr="6">
            <a:extLst>
              <a:ext uri="{FF2B5EF4-FFF2-40B4-BE49-F238E27FC236}">
                <a16:creationId xmlns:a16="http://schemas.microsoft.com/office/drawing/2014/main" id="{B8A4FE79-1541-4FD2-A017-B5A17C74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8" name="14">
            <a:extLst>
              <a:ext uri="{FF2B5EF4-FFF2-40B4-BE49-F238E27FC236}">
                <a16:creationId xmlns:a16="http://schemas.microsoft.com/office/drawing/2014/main" id="{06AB028D-B92D-4BB1-9146-E701B310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6" t="3772" r="3903" b="77413"/>
          <a:stretch/>
        </p:blipFill>
        <p:spPr>
          <a:xfrm>
            <a:off x="2466468" y="743132"/>
            <a:ext cx="6975782" cy="5575327"/>
          </a:xfrm>
          <a:prstGeom prst="rect">
            <a:avLst/>
          </a:prstGeom>
        </p:spPr>
      </p:pic>
      <p:sp>
        <p:nvSpPr>
          <p:cNvPr id="10" name="0">
            <a:extLst>
              <a:ext uri="{FF2B5EF4-FFF2-40B4-BE49-F238E27FC236}">
                <a16:creationId xmlns:a16="http://schemas.microsoft.com/office/drawing/2014/main" id="{1420DFAA-4AC9-467B-B981-17C3D5EBD06B}"/>
              </a:ext>
            </a:extLst>
          </p:cNvPr>
          <p:cNvSpPr/>
          <p:nvPr/>
        </p:nvSpPr>
        <p:spPr>
          <a:xfrm>
            <a:off x="3394339" y="2034440"/>
            <a:ext cx="222421" cy="222421"/>
          </a:xfrm>
          <a:prstGeom prst="ellipse">
            <a:avLst/>
          </a:prstGeom>
          <a:solidFill>
            <a:srgbClr val="41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18">
            <a:extLst>
              <a:ext uri="{FF2B5EF4-FFF2-40B4-BE49-F238E27FC236}">
                <a16:creationId xmlns:a16="http://schemas.microsoft.com/office/drawing/2014/main" id="{792A4BB3-921E-46E8-BCF1-11D991AA0405}"/>
              </a:ext>
            </a:extLst>
          </p:cNvPr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12" name="19">
              <a:extLst>
                <a:ext uri="{FF2B5EF4-FFF2-40B4-BE49-F238E27FC236}">
                  <a16:creationId xmlns:a16="http://schemas.microsoft.com/office/drawing/2014/main" id="{113654E8-37BB-4B8A-87E7-68B015C10B2F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20">
              <a:extLst>
                <a:ext uri="{FF2B5EF4-FFF2-40B4-BE49-F238E27FC236}">
                  <a16:creationId xmlns:a16="http://schemas.microsoft.com/office/drawing/2014/main" id="{84E2DBC1-A249-494F-94B3-DD479F081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pic>
        <p:nvPicPr>
          <p:cNvPr id="14" name="21">
            <a:extLst>
              <a:ext uri="{FF2B5EF4-FFF2-40B4-BE49-F238E27FC236}">
                <a16:creationId xmlns:a16="http://schemas.microsoft.com/office/drawing/2014/main" id="{FCA1724D-9D31-451C-BF2C-EC5C23859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66" y="-338445"/>
            <a:ext cx="2838321" cy="519061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AD6D6E57-7ACA-4ADD-9598-E7CDD4455B3C}"/>
              </a:ext>
            </a:extLst>
          </p:cNvPr>
          <p:cNvSpPr txBox="1"/>
          <p:nvPr/>
        </p:nvSpPr>
        <p:spPr>
          <a:xfrm>
            <a:off x="3739243" y="1027247"/>
            <a:ext cx="49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thành tựu tiêu biểu </a:t>
            </a:r>
            <a:endParaRPr lang="zh-CN" altLang="en-US" sz="28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458149FD-B31E-49C3-8975-5CEF2A214099}"/>
              </a:ext>
            </a:extLst>
          </p:cNvPr>
          <p:cNvSpPr txBox="1"/>
          <p:nvPr/>
        </p:nvSpPr>
        <p:spPr>
          <a:xfrm>
            <a:off x="3817776" y="1620238"/>
            <a:ext cx="4955323" cy="2617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Thời kì này chứng kiến sự phát triển đến đỉnh cao của văn học, sự nở rộ của các tài năng nghệ thuật với các gương mặt tiêu biểu như: M.Xéc-van-tét, W.Sếch-xpia, Lê-ô-na đơ Vanh-xi...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20" name="25">
            <a:extLst>
              <a:ext uri="{FF2B5EF4-FFF2-40B4-BE49-F238E27FC236}">
                <a16:creationId xmlns:a16="http://schemas.microsoft.com/office/drawing/2014/main" id="{397583CA-0144-4D5B-9CF9-F5D4B1458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9" y="115574"/>
            <a:ext cx="1436235" cy="1436235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5F9B9BB5-6A71-41ED-927E-A5908A7934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-76976" y="814106"/>
            <a:ext cx="3545824" cy="50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1">
            <a:extLst>
              <a:ext uri="{FF2B5EF4-FFF2-40B4-BE49-F238E27FC236}">
                <a16:creationId xmlns:a16="http://schemas.microsoft.com/office/drawing/2014/main" id="{79EEAE98-4B13-49BD-9B96-E018688D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724">
            <a:off x="1408568" y="4957280"/>
            <a:ext cx="3915000" cy="1530000"/>
          </a:xfrm>
          <a:prstGeom prst="rect">
            <a:avLst/>
          </a:prstGeom>
        </p:spPr>
      </p:pic>
      <p:pic>
        <p:nvPicPr>
          <p:cNvPr id="3" name="10">
            <a:extLst>
              <a:ext uri="{FF2B5EF4-FFF2-40B4-BE49-F238E27FC236}">
                <a16:creationId xmlns:a16="http://schemas.microsoft.com/office/drawing/2014/main" id="{67390B26-3862-44E2-8B41-91B46AB9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C9C8DA12-733E-4CF7-A78A-D90A0DA795AB}"/>
              </a:ext>
            </a:extLst>
          </p:cNvPr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3">
            <a:extLst>
              <a:ext uri="{FF2B5EF4-FFF2-40B4-BE49-F238E27FC236}">
                <a16:creationId xmlns:a16="http://schemas.microsoft.com/office/drawing/2014/main" id="{14678855-A501-430C-908D-3E0C08AB04E5}"/>
              </a:ext>
            </a:extLst>
          </p:cNvPr>
          <p:cNvSpPr txBox="1"/>
          <p:nvPr/>
        </p:nvSpPr>
        <p:spPr>
          <a:xfrm>
            <a:off x="5509846" y="3839255"/>
            <a:ext cx="662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Ý nghĩa và tác động của phong trào Văn hóa Phục hưng đối với xã hội Tây Âu</a:t>
            </a:r>
            <a:endParaRPr lang="zh-CN" altLang="en-US" sz="3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15">
            <a:extLst>
              <a:ext uri="{FF2B5EF4-FFF2-40B4-BE49-F238E27FC236}">
                <a16:creationId xmlns:a16="http://schemas.microsoft.com/office/drawing/2014/main" id="{0DFD408E-7DB5-49F7-8E69-8AC23B7EB0DC}"/>
              </a:ext>
            </a:extLst>
          </p:cNvPr>
          <p:cNvSpPr txBox="1"/>
          <p:nvPr/>
        </p:nvSpPr>
        <p:spPr>
          <a:xfrm>
            <a:off x="6678713" y="-43704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8" name="16">
            <a:extLst>
              <a:ext uri="{FF2B5EF4-FFF2-40B4-BE49-F238E27FC236}">
                <a16:creationId xmlns:a16="http://schemas.microsoft.com/office/drawing/2014/main" id="{50B9AF63-BEB1-47CC-A529-53C314B2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829944-A2A7-48E8-9EEC-4CA67561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5" b="90580" l="5116" r="94419">
                        <a14:foregroundMark x1="13488" y1="24224" x2="28837" y2="24224"/>
                        <a14:foregroundMark x1="41512" y1="12215" x2="55465" y2="24327"/>
                        <a14:foregroundMark x1="55465" y1="24327" x2="55930" y2="24534"/>
                        <a14:foregroundMark x1="60465" y1="7453" x2="77326" y2="37992"/>
                        <a14:foregroundMark x1="82093" y1="21532" x2="88721" y2="24845"/>
                        <a14:foregroundMark x1="94419" y1="24327" x2="93837" y2="28054"/>
                        <a14:foregroundMark x1="58256" y1="45756" x2="56977" y2="71636"/>
                        <a14:foregroundMark x1="56977" y1="71636" x2="58256" y2="77847"/>
                        <a14:foregroundMark x1="33427" y1="85921" x2="33372" y2="86128"/>
                        <a14:foregroundMark x1="42674" y1="50828" x2="33427" y2="85921"/>
                        <a14:foregroundMark x1="44767" y1="46687" x2="31163" y2="72774"/>
                        <a14:foregroundMark x1="63372" y1="44306" x2="67326" y2="77536"/>
                        <a14:foregroundMark x1="38372" y1="87267" x2="39651" y2="90373"/>
                        <a14:foregroundMark x1="36977" y1="82091" x2="34884" y2="89545"/>
                        <a14:foregroundMark x1="29651" y1="79193" x2="27558" y2="81573"/>
                        <a14:foregroundMark x1="27907" y1="76812" x2="26395" y2="80021"/>
                        <a14:foregroundMark x1="30581" y1="81056" x2="30581" y2="81056"/>
                        <a14:foregroundMark x1="31435" y1="85401" x2="31512" y2="85921"/>
                        <a14:foregroundMark x1="30581" y1="79607" x2="31284" y2="84377"/>
                        <a14:foregroundMark x1="37558" y1="83747" x2="41163" y2="90062"/>
                        <a14:foregroundMark x1="41163" y1="90062" x2="41163" y2="90373"/>
                        <a14:foregroundMark x1="42326" y1="89337" x2="43605" y2="90683"/>
                        <a14:foregroundMark x1="44535" y1="84990" x2="44186" y2="86646"/>
                        <a14:foregroundMark x1="49535" y1="60870" x2="56744" y2="74120"/>
                        <a14:foregroundMark x1="48372" y1="20186" x2="55116" y2="44203"/>
                        <a14:foregroundMark x1="55116" y1="44203" x2="56279" y2="46687"/>
                        <a14:foregroundMark x1="36395" y1="20497" x2="50116" y2="48551"/>
                        <a14:foregroundMark x1="56512" y1="23706" x2="67907" y2="44617"/>
                        <a14:foregroundMark x1="55000" y1="20497" x2="53953" y2="31884"/>
                        <a14:foregroundMark x1="53953" y1="31884" x2="49884" y2="40994"/>
                        <a14:foregroundMark x1="49884" y1="40994" x2="49070" y2="41408"/>
                        <a14:foregroundMark x1="58837" y1="32505" x2="48023" y2="36646"/>
                        <a14:foregroundMark x1="56279" y1="17805" x2="29419" y2="13043"/>
                        <a14:foregroundMark x1="52558" y1="10559" x2="36069" y2="6867"/>
                        <a14:foregroundMark x1="6860" y1="23395" x2="6279" y2="23810"/>
                        <a14:foregroundMark x1="5116" y1="27433" x2="5116" y2="27433"/>
                        <a14:foregroundMark x1="60698" y1="36025" x2="60698" y2="36025"/>
                        <a14:foregroundMark x1="64302" y1="85611" x2="64302" y2="85611"/>
                        <a14:foregroundMark x1="58372" y1="89545" x2="58372" y2="89545"/>
                        <a14:foregroundMark x1="70349" y1="75880" x2="73721" y2="80538"/>
                        <a14:foregroundMark x1="69070" y1="78882" x2="69070" y2="82609"/>
                        <a14:foregroundMark x1="60116" y1="84472" x2="57674" y2="90062"/>
                        <a14:foregroundMark x1="61977" y1="82919" x2="63488" y2="88820"/>
                        <a14:foregroundMark x1="59302" y1="85093" x2="64070" y2="86957"/>
                        <a14:foregroundMark x1="66395" y1="83644" x2="66977" y2="87681"/>
                        <a14:foregroundMark x1="56744" y1="85818" x2="55349" y2="89545"/>
                        <a14:foregroundMark x1="28023" y1="77536" x2="24535" y2="80021"/>
                        <a14:backgroundMark x1="34884" y1="8282" x2="34884" y2="8282"/>
                        <a14:backgroundMark x1="34302" y1="6108" x2="34302" y2="6108"/>
                        <a14:backgroundMark x1="34302" y1="7453" x2="34302" y2="7453"/>
                        <a14:backgroundMark x1="34186" y1="6315" x2="33721" y2="6832"/>
                        <a14:backgroundMark x1="35116" y1="6832" x2="34767" y2="6936"/>
                        <a14:backgroundMark x1="36047" y1="5590" x2="34535" y2="6315"/>
                        <a14:backgroundMark x1="36047" y1="6832" x2="34535" y2="6625"/>
                        <a14:backgroundMark x1="31628" y1="85921" x2="31628" y2="85921"/>
                        <a14:backgroundMark x1="32093" y1="85507" x2="31512" y2="85507"/>
                        <a14:backgroundMark x1="31163" y1="85611" x2="30930" y2="85818"/>
                        <a14:backgroundMark x1="40233" y1="93685" x2="39070" y2="93685"/>
                        <a14:backgroundMark x1="40581" y1="93582" x2="39651" y2="93582"/>
                        <a14:backgroundMark x1="60698" y1="93685" x2="60698" y2="93271"/>
                        <a14:backgroundMark x1="40581" y1="93375" x2="39884" y2="9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268">
            <a:off x="-24168" y="156085"/>
            <a:ext cx="5827608" cy="6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989D2-B6B0-434B-8737-60700A4605E1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3" name="5">
              <a:extLst>
                <a:ext uri="{FF2B5EF4-FFF2-40B4-BE49-F238E27FC236}">
                  <a16:creationId xmlns:a16="http://schemas.microsoft.com/office/drawing/2014/main" id="{AB981AFE-8DF2-4944-88F9-1F509A94B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5">
              <a:extLst>
                <a:ext uri="{FF2B5EF4-FFF2-40B4-BE49-F238E27FC236}">
                  <a16:creationId xmlns:a16="http://schemas.microsoft.com/office/drawing/2014/main" id="{2EB3278E-9938-4B79-9111-31385FC96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75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">
            <a:extLst>
              <a:ext uri="{FF2B5EF4-FFF2-40B4-BE49-F238E27FC236}">
                <a16:creationId xmlns:a16="http://schemas.microsoft.com/office/drawing/2014/main" id="{6C8B648C-192F-43B6-A4BA-F4D607E4DB56}"/>
              </a:ext>
            </a:extLst>
          </p:cNvPr>
          <p:cNvGrpSpPr/>
          <p:nvPr/>
        </p:nvGrpSpPr>
        <p:grpSpPr>
          <a:xfrm>
            <a:off x="1921560" y="341375"/>
            <a:ext cx="10270440" cy="1077218"/>
            <a:chOff x="2638269" y="2951691"/>
            <a:chExt cx="10270440" cy="1077218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50CB8C5C-F3DE-48F3-A266-4E0A4DA00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51691"/>
              <a:ext cx="1027044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vi-VN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Ý nghĩa và tác động của phong trào Văn hóa Phục hưng đối với xã hội Tây Âu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22">
              <a:extLst>
                <a:ext uri="{FF2B5EF4-FFF2-40B4-BE49-F238E27FC236}">
                  <a16:creationId xmlns:a16="http://schemas.microsoft.com/office/drawing/2014/main" id="{0363B386-1EA0-4728-BB59-D1DFB4FC1F66}"/>
                </a:ext>
              </a:extLst>
            </p:cNvPr>
            <p:cNvSpPr/>
            <p:nvPr/>
          </p:nvSpPr>
          <p:spPr>
            <a:xfrm>
              <a:off x="2638269" y="3073040"/>
              <a:ext cx="2952906" cy="3356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1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24">
            <a:extLst>
              <a:ext uri="{FF2B5EF4-FFF2-40B4-BE49-F238E27FC236}">
                <a16:creationId xmlns:a16="http://schemas.microsoft.com/office/drawing/2014/main" id="{EDA63DDB-5709-4B1F-9BE4-167D583A6E7A}"/>
              </a:ext>
            </a:extLst>
          </p:cNvPr>
          <p:cNvSpPr/>
          <p:nvPr/>
        </p:nvSpPr>
        <p:spPr>
          <a:xfrm>
            <a:off x="839537" y="258610"/>
            <a:ext cx="910170" cy="910170"/>
          </a:xfrm>
          <a:prstGeom prst="ellipse">
            <a:avLst/>
          </a:prstGeom>
          <a:solidFill>
            <a:schemeClr val="accent1"/>
          </a:solidFill>
          <a:ln>
            <a:solidFill>
              <a:srgbClr val="D3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25915CAD-1CD2-43CD-9919-8FFD00034363}"/>
              </a:ext>
            </a:extLst>
          </p:cNvPr>
          <p:cNvSpPr/>
          <p:nvPr/>
        </p:nvSpPr>
        <p:spPr>
          <a:xfrm>
            <a:off x="1325245" y="1683385"/>
            <a:ext cx="3466465" cy="273050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6">
            <a:extLst>
              <a:ext uri="{FF2B5EF4-FFF2-40B4-BE49-F238E27FC236}">
                <a16:creationId xmlns:a16="http://schemas.microsoft.com/office/drawing/2014/main" id="{B3B24555-FAF5-4204-B8BB-0E187607EFF8}"/>
              </a:ext>
            </a:extLst>
          </p:cNvPr>
          <p:cNvGrpSpPr/>
          <p:nvPr/>
        </p:nvGrpSpPr>
        <p:grpSpPr>
          <a:xfrm>
            <a:off x="4039383" y="3385232"/>
            <a:ext cx="4069447" cy="2706932"/>
            <a:chOff x="4039383" y="3385232"/>
            <a:chExt cx="4069447" cy="2706932"/>
          </a:xfrm>
        </p:grpSpPr>
        <p:sp>
          <p:nvSpPr>
            <p:cNvPr id="11" name="18">
              <a:extLst>
                <a:ext uri="{FF2B5EF4-FFF2-40B4-BE49-F238E27FC236}">
                  <a16:creationId xmlns:a16="http://schemas.microsoft.com/office/drawing/2014/main" id="{AF8E5648-8810-4EE6-995C-7921FB3D7092}"/>
                </a:ext>
              </a:extLst>
            </p:cNvPr>
            <p:cNvSpPr/>
            <p:nvPr/>
          </p:nvSpPr>
          <p:spPr>
            <a:xfrm>
              <a:off x="4672370" y="3385232"/>
              <a:ext cx="3436460" cy="2706932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5">
              <a:extLst>
                <a:ext uri="{FF2B5EF4-FFF2-40B4-BE49-F238E27FC236}">
                  <a16:creationId xmlns:a16="http://schemas.microsoft.com/office/drawing/2014/main" id="{65382F93-C028-448F-B118-7EAAA7A6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83" y="3659514"/>
              <a:ext cx="1749054" cy="2009092"/>
            </a:xfrm>
            <a:prstGeom prst="rect">
              <a:avLst/>
            </a:prstGeom>
          </p:spPr>
        </p:pic>
      </p:grpSp>
      <p:sp>
        <p:nvSpPr>
          <p:cNvPr id="13" name="30">
            <a:extLst>
              <a:ext uri="{FF2B5EF4-FFF2-40B4-BE49-F238E27FC236}">
                <a16:creationId xmlns:a16="http://schemas.microsoft.com/office/drawing/2014/main" id="{7714A948-11C0-4851-BEC5-6E6FE403A332}"/>
              </a:ext>
            </a:extLst>
          </p:cNvPr>
          <p:cNvSpPr txBox="1"/>
          <p:nvPr/>
        </p:nvSpPr>
        <p:spPr>
          <a:xfrm>
            <a:off x="1524675" y="2627840"/>
            <a:ext cx="3011805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Lên án gay gắt Giáo hội Thiên chúa giáo, đả phá trật tự phong kiến </a:t>
            </a:r>
          </a:p>
        </p:txBody>
      </p:sp>
      <p:sp>
        <p:nvSpPr>
          <p:cNvPr id="14" name="35">
            <a:extLst>
              <a:ext uri="{FF2B5EF4-FFF2-40B4-BE49-F238E27FC236}">
                <a16:creationId xmlns:a16="http://schemas.microsoft.com/office/drawing/2014/main" id="{4F73337C-94F4-4447-B73A-13A9CFDD18F4}"/>
              </a:ext>
            </a:extLst>
          </p:cNvPr>
          <p:cNvSpPr txBox="1"/>
          <p:nvPr/>
        </p:nvSpPr>
        <p:spPr>
          <a:xfrm>
            <a:off x="5427965" y="4138533"/>
            <a:ext cx="2384000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Phát động quần chúng đấu tranh chống lại xã hội phong kiến </a:t>
            </a:r>
          </a:p>
        </p:txBody>
      </p:sp>
      <p:grpSp>
        <p:nvGrpSpPr>
          <p:cNvPr id="21" name="36">
            <a:extLst>
              <a:ext uri="{FF2B5EF4-FFF2-40B4-BE49-F238E27FC236}">
                <a16:creationId xmlns:a16="http://schemas.microsoft.com/office/drawing/2014/main" id="{5A2F335F-F20A-4EC6-96B3-E135DF70ACC6}"/>
              </a:ext>
            </a:extLst>
          </p:cNvPr>
          <p:cNvGrpSpPr/>
          <p:nvPr/>
        </p:nvGrpSpPr>
        <p:grpSpPr>
          <a:xfrm>
            <a:off x="6921500" y="706755"/>
            <a:ext cx="5145314" cy="3510915"/>
            <a:chOff x="6921500" y="706755"/>
            <a:chExt cx="5145314" cy="3510915"/>
          </a:xfrm>
        </p:grpSpPr>
        <p:sp>
          <p:nvSpPr>
            <p:cNvPr id="9" name="19">
              <a:extLst>
                <a:ext uri="{FF2B5EF4-FFF2-40B4-BE49-F238E27FC236}">
                  <a16:creationId xmlns:a16="http://schemas.microsoft.com/office/drawing/2014/main" id="{95498590-2584-4729-9CF1-CB35D6C767B6}"/>
                </a:ext>
              </a:extLst>
            </p:cNvPr>
            <p:cNvSpPr/>
            <p:nvPr/>
          </p:nvSpPr>
          <p:spPr>
            <a:xfrm>
              <a:off x="7962900" y="1372235"/>
              <a:ext cx="4103914" cy="2845435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417C3AC4-62F9-4096-BFFA-7D0DAD5B8E7C}"/>
                </a:ext>
              </a:extLst>
            </p:cNvPr>
            <p:cNvSpPr txBox="1"/>
            <p:nvPr/>
          </p:nvSpPr>
          <p:spPr>
            <a:xfrm>
              <a:off x="8637855" y="2150895"/>
              <a:ext cx="3176114" cy="153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00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Đề cao giá trị con người, đề cao khoa học tự nhiên, xây dựng thế giới quan tư duy vật.</a:t>
              </a:r>
              <a:endPara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9" descr="596be4eec2aedfa4436bdad6fc30131c">
              <a:extLst>
                <a:ext uri="{FF2B5EF4-FFF2-40B4-BE49-F238E27FC236}">
                  <a16:creationId xmlns:a16="http://schemas.microsoft.com/office/drawing/2014/main" id="{593E1BD8-81D7-49D8-94A4-A4CB3475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500" y="706755"/>
              <a:ext cx="2845435" cy="2845435"/>
            </a:xfrm>
            <a:prstGeom prst="rect">
              <a:avLst/>
            </a:prstGeom>
          </p:spPr>
        </p:pic>
      </p:grpSp>
      <p:pic>
        <p:nvPicPr>
          <p:cNvPr id="16" name="3" descr="27eb00efd058674f3bcf7e8c0524fed5">
            <a:extLst>
              <a:ext uri="{FF2B5EF4-FFF2-40B4-BE49-F238E27FC236}">
                <a16:creationId xmlns:a16="http://schemas.microsoft.com/office/drawing/2014/main" id="{05D9B8A9-4448-42A7-AE91-520EC2B9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" y="832485"/>
            <a:ext cx="2593975" cy="2593975"/>
          </a:xfrm>
          <a:prstGeom prst="rect">
            <a:avLst/>
          </a:prstGeom>
        </p:spPr>
      </p:pic>
      <p:pic>
        <p:nvPicPr>
          <p:cNvPr id="18" name="10" descr="6">
            <a:extLst>
              <a:ext uri="{FF2B5EF4-FFF2-40B4-BE49-F238E27FC236}">
                <a16:creationId xmlns:a16="http://schemas.microsoft.com/office/drawing/2014/main" id="{4C4CA18F-CF99-4112-8D6E-7C33334685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9" name="11" descr="6">
            <a:extLst>
              <a:ext uri="{FF2B5EF4-FFF2-40B4-BE49-F238E27FC236}">
                <a16:creationId xmlns:a16="http://schemas.microsoft.com/office/drawing/2014/main" id="{30695B00-1AD5-401D-898D-3CE89E66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2" name="22">
            <a:extLst>
              <a:ext uri="{FF2B5EF4-FFF2-40B4-BE49-F238E27FC236}">
                <a16:creationId xmlns:a16="http://schemas.microsoft.com/office/drawing/2014/main" id="{4CF4D565-C288-3F18-2D70-A385042C7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r="30052" b="67495"/>
          <a:stretch>
            <a:fillRect/>
          </a:stretch>
        </p:blipFill>
        <p:spPr>
          <a:xfrm>
            <a:off x="962495" y="192427"/>
            <a:ext cx="664253" cy="9505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" descr="ef934acf26a66943004c3543c69f61a0">
            <a:extLst>
              <a:ext uri="{FF2B5EF4-FFF2-40B4-BE49-F238E27FC236}">
                <a16:creationId xmlns:a16="http://schemas.microsoft.com/office/drawing/2014/main" id="{09E568B0-07AB-4A32-9C4B-B40F5B57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6287" b="69037"/>
          <a:stretch/>
        </p:blipFill>
        <p:spPr>
          <a:xfrm>
            <a:off x="-3810" y="1229100"/>
            <a:ext cx="3596666" cy="1444553"/>
          </a:xfrm>
          <a:prstGeom prst="rect">
            <a:avLst/>
          </a:prstGeom>
        </p:spPr>
      </p:pic>
      <p:pic>
        <p:nvPicPr>
          <p:cNvPr id="19" name="7" descr="6">
            <a:extLst>
              <a:ext uri="{FF2B5EF4-FFF2-40B4-BE49-F238E27FC236}">
                <a16:creationId xmlns:a16="http://schemas.microsoft.com/office/drawing/2014/main" id="{0772E1AD-4DB5-4541-919A-17C1729E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0" name="8" descr="6">
            <a:extLst>
              <a:ext uri="{FF2B5EF4-FFF2-40B4-BE49-F238E27FC236}">
                <a16:creationId xmlns:a16="http://schemas.microsoft.com/office/drawing/2014/main" id="{A81902D3-34D1-455F-B617-F15FEF8D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grpSp>
        <p:nvGrpSpPr>
          <p:cNvPr id="21" name="11">
            <a:extLst>
              <a:ext uri="{FF2B5EF4-FFF2-40B4-BE49-F238E27FC236}">
                <a16:creationId xmlns:a16="http://schemas.microsoft.com/office/drawing/2014/main" id="{CA06BC49-85F6-42F3-867D-82E8EE03B7E6}"/>
              </a:ext>
            </a:extLst>
          </p:cNvPr>
          <p:cNvGrpSpPr/>
          <p:nvPr/>
        </p:nvGrpSpPr>
        <p:grpSpPr>
          <a:xfrm>
            <a:off x="1597708" y="221470"/>
            <a:ext cx="4193492" cy="1219541"/>
            <a:chOff x="2638269" y="2873586"/>
            <a:chExt cx="4193492" cy="1219541"/>
          </a:xfrm>
        </p:grpSpPr>
        <p:sp>
          <p:nvSpPr>
            <p:cNvPr id="22" name="1">
              <a:extLst>
                <a:ext uri="{FF2B5EF4-FFF2-40B4-BE49-F238E27FC236}">
                  <a16:creationId xmlns:a16="http://schemas.microsoft.com/office/drawing/2014/main" id="{3C1C5C5D-FEA8-4EB7-9E8B-0141480E3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873586"/>
              <a:ext cx="41934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Luyện tập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13">
              <a:extLst>
                <a:ext uri="{FF2B5EF4-FFF2-40B4-BE49-F238E27FC236}">
                  <a16:creationId xmlns:a16="http://schemas.microsoft.com/office/drawing/2014/main" id="{DF0C3D3B-E914-49E3-9EAA-4AA1FB9A0BF7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15">
            <a:extLst>
              <a:ext uri="{FF2B5EF4-FFF2-40B4-BE49-F238E27FC236}">
                <a16:creationId xmlns:a16="http://schemas.microsoft.com/office/drawing/2014/main" id="{E422D5C1-95B3-4584-899E-90BF2F6025F6}"/>
              </a:ext>
            </a:extLst>
          </p:cNvPr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9C008-B575-4C68-9DEE-6D74F0B2E730}"/>
              </a:ext>
            </a:extLst>
          </p:cNvPr>
          <p:cNvSpPr/>
          <p:nvPr/>
        </p:nvSpPr>
        <p:spPr>
          <a:xfrm>
            <a:off x="1266578" y="2035167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Câu hỏi</a:t>
            </a:r>
            <a:endParaRPr lang="zh-CN" altLang="en-US" sz="2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34" name="30">
            <a:extLst>
              <a:ext uri="{FF2B5EF4-FFF2-40B4-BE49-F238E27FC236}">
                <a16:creationId xmlns:a16="http://schemas.microsoft.com/office/drawing/2014/main" id="{69EB1E9B-0C7E-4991-A13E-9CC4D040FC2F}"/>
              </a:ext>
            </a:extLst>
          </p:cNvPr>
          <p:cNvSpPr txBox="1"/>
          <p:nvPr/>
        </p:nvSpPr>
        <p:spPr>
          <a:xfrm>
            <a:off x="3527433" y="1935588"/>
            <a:ext cx="842497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800">
                <a:ln w="0">
                  <a:noFill/>
                </a:ln>
                <a:cs typeface="+mn-ea"/>
                <a:sym typeface="+mn-lt"/>
              </a:rPr>
              <a:t>Hãy lập và hoàn thành bảng theo mẫu dưới đây:</a:t>
            </a:r>
            <a:endParaRPr lang="zh-CN" altLang="en-US" sz="28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37" name="25">
            <a:extLst>
              <a:ext uri="{FF2B5EF4-FFF2-40B4-BE49-F238E27FC236}">
                <a16:creationId xmlns:a16="http://schemas.microsoft.com/office/drawing/2014/main" id="{BC80105D-F395-4A80-8170-C15A4E269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02" y="97466"/>
            <a:ext cx="1436235" cy="143623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9BF0D3-4647-BA5F-28E6-1060E147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6145"/>
              </p:ext>
            </p:extLst>
          </p:nvPr>
        </p:nvGraphicFramePr>
        <p:xfrm>
          <a:off x="780519" y="3070669"/>
          <a:ext cx="10948216" cy="231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54">
                  <a:extLst>
                    <a:ext uri="{9D8B030D-6E8A-4147-A177-3AD203B41FA5}">
                      <a16:colId xmlns:a16="http://schemas.microsoft.com/office/drawing/2014/main" val="1694072515"/>
                    </a:ext>
                  </a:extLst>
                </a:gridCol>
                <a:gridCol w="2737054">
                  <a:extLst>
                    <a:ext uri="{9D8B030D-6E8A-4147-A177-3AD203B41FA5}">
                      <a16:colId xmlns:a16="http://schemas.microsoft.com/office/drawing/2014/main" val="2165015626"/>
                    </a:ext>
                  </a:extLst>
                </a:gridCol>
                <a:gridCol w="2432173">
                  <a:extLst>
                    <a:ext uri="{9D8B030D-6E8A-4147-A177-3AD203B41FA5}">
                      <a16:colId xmlns:a16="http://schemas.microsoft.com/office/drawing/2014/main" val="3464698210"/>
                    </a:ext>
                  </a:extLst>
                </a:gridCol>
                <a:gridCol w="3041935">
                  <a:extLst>
                    <a:ext uri="{9D8B030D-6E8A-4147-A177-3AD203B41FA5}">
                      <a16:colId xmlns:a16="http://schemas.microsoft.com/office/drawing/2014/main" val="729260702"/>
                    </a:ext>
                  </a:extLst>
                </a:gridCol>
              </a:tblGrid>
              <a:tr h="110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08338"/>
                  </a:ext>
                </a:extLst>
              </a:tr>
              <a:tr h="1203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821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764652F-19FA-C026-3D6C-710ACA2415A6}"/>
              </a:ext>
            </a:extLst>
          </p:cNvPr>
          <p:cNvSpPr/>
          <p:nvPr/>
        </p:nvSpPr>
        <p:spPr>
          <a:xfrm>
            <a:off x="1266578" y="3364903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Lĩnh vực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C3C64A-3A73-FEEA-A69E-B6D91260E752}"/>
              </a:ext>
            </a:extLst>
          </p:cNvPr>
          <p:cNvSpPr/>
          <p:nvPr/>
        </p:nvSpPr>
        <p:spPr>
          <a:xfrm>
            <a:off x="4075977" y="3353103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Văn học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323037-3643-7258-414F-DF666725C6D7}"/>
              </a:ext>
            </a:extLst>
          </p:cNvPr>
          <p:cNvSpPr/>
          <p:nvPr/>
        </p:nvSpPr>
        <p:spPr>
          <a:xfrm>
            <a:off x="6517261" y="3397541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Nghệ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0C70AB-C2AA-6B6C-8632-662E1DB2975A}"/>
              </a:ext>
            </a:extLst>
          </p:cNvPr>
          <p:cNvSpPr/>
          <p:nvPr/>
        </p:nvSpPr>
        <p:spPr>
          <a:xfrm>
            <a:off x="8708358" y="3364904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Khoa học – kỹ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2977A5-12EB-A5AF-E6AB-FF73A97FE6D0}"/>
              </a:ext>
            </a:extLst>
          </p:cNvPr>
          <p:cNvSpPr/>
          <p:nvPr/>
        </p:nvSpPr>
        <p:spPr>
          <a:xfrm>
            <a:off x="1071812" y="460438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Thành tựu</a:t>
            </a:r>
            <a:endParaRPr lang="zh-CN" altLang="en-US" sz="24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42" name="26">
            <a:extLst>
              <a:ext uri="{FF2B5EF4-FFF2-40B4-BE49-F238E27FC236}">
                <a16:creationId xmlns:a16="http://schemas.microsoft.com/office/drawing/2014/main" id="{A18153A1-E1A8-6919-4B8B-C88024995D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4" r="-1" b="67495"/>
          <a:stretch>
            <a:fillRect/>
          </a:stretch>
        </p:blipFill>
        <p:spPr>
          <a:xfrm>
            <a:off x="606761" y="225927"/>
            <a:ext cx="695963" cy="8892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7" grpId="0"/>
      <p:bldP spid="29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>
            <a:extLst>
              <a:ext uri="{FF2B5EF4-FFF2-40B4-BE49-F238E27FC236}">
                <a16:creationId xmlns:a16="http://schemas.microsoft.com/office/drawing/2014/main" id="{4BCDD68E-6946-4BDA-963B-99E86485C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1" y="1243111"/>
            <a:ext cx="6879977" cy="5149708"/>
          </a:xfrm>
          <a:prstGeom prst="rect">
            <a:avLst/>
          </a:prstGeom>
        </p:spPr>
      </p:pic>
      <p:grpSp>
        <p:nvGrpSpPr>
          <p:cNvPr id="3" name="5">
            <a:extLst>
              <a:ext uri="{FF2B5EF4-FFF2-40B4-BE49-F238E27FC236}">
                <a16:creationId xmlns:a16="http://schemas.microsoft.com/office/drawing/2014/main" id="{4124E3A8-7332-4BD5-9408-D933BE99869D}"/>
              </a:ext>
            </a:extLst>
          </p:cNvPr>
          <p:cNvGrpSpPr/>
          <p:nvPr/>
        </p:nvGrpSpPr>
        <p:grpSpPr>
          <a:xfrm>
            <a:off x="1597708" y="312910"/>
            <a:ext cx="4498292" cy="1128101"/>
            <a:chOff x="2638269" y="2965026"/>
            <a:chExt cx="4498292" cy="1128101"/>
          </a:xfrm>
        </p:grpSpPr>
        <p:sp>
          <p:nvSpPr>
            <p:cNvPr id="4" name="1">
              <a:extLst>
                <a:ext uri="{FF2B5EF4-FFF2-40B4-BE49-F238E27FC236}">
                  <a16:creationId xmlns:a16="http://schemas.microsoft.com/office/drawing/2014/main" id="{30D449E9-047E-4FDD-959F-83A081018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44982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Vận dụng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7">
              <a:extLst>
                <a:ext uri="{FF2B5EF4-FFF2-40B4-BE49-F238E27FC236}">
                  <a16:creationId xmlns:a16="http://schemas.microsoft.com/office/drawing/2014/main" id="{94EEA6BC-2671-42DC-BC1A-14FF9A85AB76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9">
            <a:extLst>
              <a:ext uri="{FF2B5EF4-FFF2-40B4-BE49-F238E27FC236}">
                <a16:creationId xmlns:a16="http://schemas.microsoft.com/office/drawing/2014/main" id="{C5B93527-7786-4A8A-953F-92D2CF0204DF}"/>
              </a:ext>
            </a:extLst>
          </p:cNvPr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4" descr="6">
            <a:extLst>
              <a:ext uri="{FF2B5EF4-FFF2-40B4-BE49-F238E27FC236}">
                <a16:creationId xmlns:a16="http://schemas.microsoft.com/office/drawing/2014/main" id="{096A89D3-BA77-471A-B5AF-17B2797E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0" name="11" descr="6">
            <a:extLst>
              <a:ext uri="{FF2B5EF4-FFF2-40B4-BE49-F238E27FC236}">
                <a16:creationId xmlns:a16="http://schemas.microsoft.com/office/drawing/2014/main" id="{2285BB21-7211-4EAE-BBBC-184D0FBE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2" name="30">
            <a:extLst>
              <a:ext uri="{FF2B5EF4-FFF2-40B4-BE49-F238E27FC236}">
                <a16:creationId xmlns:a16="http://schemas.microsoft.com/office/drawing/2014/main" id="{FCB326F9-F1E0-43B1-B88D-E33016AB283F}"/>
              </a:ext>
            </a:extLst>
          </p:cNvPr>
          <p:cNvSpPr txBox="1"/>
          <p:nvPr/>
        </p:nvSpPr>
        <p:spPr>
          <a:xfrm>
            <a:off x="1522454" y="2742072"/>
            <a:ext cx="4357173" cy="27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Sưu tầm một số bức tranh nghệ thuật thời Phục hưng và sắp xếp thành một bộ sưu tập nhỏ. Ở mỗi bức tranh, hãy viết chú thích về nội dung của tác phẩm.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D8169613-A9CA-452A-9DDF-1528F8CF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7266341" y="653707"/>
            <a:ext cx="3926390" cy="55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2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r>
              <a:rPr lang="en-US" altLang="zh-CN" sz="6600">
                <a:ln w="0">
                  <a:noFill/>
                </a:ln>
                <a:cs typeface="+mn-ea"/>
                <a:sym typeface="+mn-lt"/>
              </a:rPr>
              <a:t>Hẹn gặp lại</a:t>
            </a:r>
            <a:endParaRPr lang="zh-CN" altLang="en-US" sz="6600" dirty="0">
              <a:ln w="0">
                <a:noFill/>
              </a:ln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707904" y="2270431"/>
            <a:ext cx="31999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Cám ơn</a:t>
            </a:r>
            <a:endParaRPr lang="zh-CN" altLang="en-US" sz="6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720CD34D-5DFA-498F-BB48-9494DFA4D952}"/>
              </a:ext>
            </a:extLst>
          </p:cNvPr>
          <p:cNvSpPr/>
          <p:nvPr/>
        </p:nvSpPr>
        <p:spPr bwMode="auto">
          <a:xfrm rot="20696166">
            <a:off x="1560102" y="-468866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57">
            <a:extLst>
              <a:ext uri="{FF2B5EF4-FFF2-40B4-BE49-F238E27FC236}">
                <a16:creationId xmlns:a16="http://schemas.microsoft.com/office/drawing/2014/main" id="{52FADC68-55FA-4B8A-8D14-AEA4436965E9}"/>
              </a:ext>
            </a:extLst>
          </p:cNvPr>
          <p:cNvGrpSpPr/>
          <p:nvPr/>
        </p:nvGrpSpPr>
        <p:grpSpPr>
          <a:xfrm>
            <a:off x="336955" y="601179"/>
            <a:ext cx="2778325" cy="2140869"/>
            <a:chOff x="336955" y="601179"/>
            <a:chExt cx="2778325" cy="2140869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0B0DA17E-2658-4CBF-A4AC-D5196B15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872786" y="601179"/>
              <a:ext cx="1509230" cy="11659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4553D-9AB9-4554-840D-434B210FDC18}"/>
                </a:ext>
              </a:extLst>
            </p:cNvPr>
            <p:cNvSpPr txBox="1"/>
            <p:nvPr/>
          </p:nvSpPr>
          <p:spPr>
            <a:xfrm rot="21075164">
              <a:off x="336955" y="1911051"/>
              <a:ext cx="2778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>
                  <a:solidFill>
                    <a:schemeClr val="accent6"/>
                  </a:solidFill>
                  <a:cs typeface="+mn-ea"/>
                  <a:sym typeface="+mn-lt"/>
                </a:rPr>
                <a:t>Nội dung</a:t>
              </a:r>
            </a:p>
          </p:txBody>
        </p:sp>
      </p:grpSp>
      <p:grpSp>
        <p:nvGrpSpPr>
          <p:cNvPr id="3" name="58">
            <a:extLst>
              <a:ext uri="{FF2B5EF4-FFF2-40B4-BE49-F238E27FC236}">
                <a16:creationId xmlns:a16="http://schemas.microsoft.com/office/drawing/2014/main" id="{8C81AFF3-9CB6-46EA-93A3-59A31FBEC50C}"/>
              </a:ext>
            </a:extLst>
          </p:cNvPr>
          <p:cNvGrpSpPr/>
          <p:nvPr/>
        </p:nvGrpSpPr>
        <p:grpSpPr>
          <a:xfrm>
            <a:off x="4204902" y="-924186"/>
            <a:ext cx="4393824" cy="4093938"/>
            <a:chOff x="3311839" y="-215941"/>
            <a:chExt cx="4393824" cy="4093938"/>
          </a:xfrm>
        </p:grpSpPr>
        <p:sp>
          <p:nvSpPr>
            <p:cNvPr id="7" name="9">
              <a:extLst>
                <a:ext uri="{FF2B5EF4-FFF2-40B4-BE49-F238E27FC236}">
                  <a16:creationId xmlns:a16="http://schemas.microsoft.com/office/drawing/2014/main" id="{2741DF2C-4E3A-4E37-B177-7D172A95A821}"/>
                </a:ext>
              </a:extLst>
            </p:cNvPr>
            <p:cNvSpPr/>
            <p:nvPr/>
          </p:nvSpPr>
          <p:spPr>
            <a:xfrm>
              <a:off x="4513190" y="468080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10">
              <a:extLst>
                <a:ext uri="{FF2B5EF4-FFF2-40B4-BE49-F238E27FC236}">
                  <a16:creationId xmlns:a16="http://schemas.microsoft.com/office/drawing/2014/main" id="{1E15B606-A225-4FC1-ABB0-A654E225F32B}"/>
                </a:ext>
              </a:extLst>
            </p:cNvPr>
            <p:cNvSpPr txBox="1"/>
            <p:nvPr/>
          </p:nvSpPr>
          <p:spPr>
            <a:xfrm>
              <a:off x="3311839" y="701288"/>
              <a:ext cx="112723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i="1" dirty="0">
                  <a:ln w="0">
                    <a:noFill/>
                  </a:ln>
                  <a:solidFill>
                    <a:srgbClr val="FF6F3E"/>
                  </a:solidFill>
                  <a:cs typeface="+mn-ea"/>
                  <a:sym typeface="+mn-lt"/>
                </a:rPr>
                <a:t>1</a:t>
              </a:r>
              <a:endParaRPr lang="zh-CN" altLang="en-US" sz="16600" i="1" dirty="0">
                <a:ln w="0">
                  <a:noFill/>
                </a:ln>
                <a:solidFill>
                  <a:srgbClr val="FF6F3E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Picture 3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82DFED9-32E1-401D-8D9D-9E8D1022C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4" t="14281" r="23362" b="11694"/>
            <a:stretch/>
          </p:blipFill>
          <p:spPr>
            <a:xfrm>
              <a:off x="4690453" y="-215941"/>
              <a:ext cx="2281610" cy="3225426"/>
            </a:xfrm>
            <a:prstGeom prst="rect">
              <a:avLst/>
            </a:prstGeom>
          </p:spPr>
        </p:pic>
        <p:sp>
          <p:nvSpPr>
            <p:cNvPr id="10" name="52">
              <a:extLst>
                <a:ext uri="{FF2B5EF4-FFF2-40B4-BE49-F238E27FC236}">
                  <a16:creationId xmlns:a16="http://schemas.microsoft.com/office/drawing/2014/main" id="{3DD2AEB2-B36F-4E26-85E4-3A468CF068E6}"/>
                </a:ext>
              </a:extLst>
            </p:cNvPr>
            <p:cNvSpPr/>
            <p:nvPr/>
          </p:nvSpPr>
          <p:spPr>
            <a:xfrm>
              <a:off x="4092133" y="2033741"/>
              <a:ext cx="3598207" cy="1806325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04DC0-A31A-47FF-8FBA-F6B363F98377}"/>
                </a:ext>
              </a:extLst>
            </p:cNvPr>
            <p:cNvSpPr txBox="1"/>
            <p:nvPr/>
          </p:nvSpPr>
          <p:spPr>
            <a:xfrm>
              <a:off x="4241590" y="2308337"/>
              <a:ext cx="34640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Những chuyển biến quan trọng về KT - XH Tây Âu từ thế kỉ XIII đến thế kỉ XVI</a:t>
              </a:r>
            </a:p>
          </p:txBody>
        </p:sp>
      </p:grpSp>
      <p:grpSp>
        <p:nvGrpSpPr>
          <p:cNvPr id="11" name="61">
            <a:extLst>
              <a:ext uri="{FF2B5EF4-FFF2-40B4-BE49-F238E27FC236}">
                <a16:creationId xmlns:a16="http://schemas.microsoft.com/office/drawing/2014/main" id="{52841872-25A0-4300-9C16-0466F85DB227}"/>
              </a:ext>
            </a:extLst>
          </p:cNvPr>
          <p:cNvGrpSpPr/>
          <p:nvPr/>
        </p:nvGrpSpPr>
        <p:grpSpPr>
          <a:xfrm>
            <a:off x="8202777" y="1195133"/>
            <a:ext cx="3803327" cy="4120863"/>
            <a:chOff x="8047532" y="-111494"/>
            <a:chExt cx="3803327" cy="4120863"/>
          </a:xfrm>
        </p:grpSpPr>
        <p:sp>
          <p:nvSpPr>
            <p:cNvPr id="13" name="19">
              <a:extLst>
                <a:ext uri="{FF2B5EF4-FFF2-40B4-BE49-F238E27FC236}">
                  <a16:creationId xmlns:a16="http://schemas.microsoft.com/office/drawing/2014/main" id="{9C7063B2-EC28-42F9-9AA0-A9D5AB26F6B6}"/>
                </a:ext>
              </a:extLst>
            </p:cNvPr>
            <p:cNvSpPr/>
            <p:nvPr/>
          </p:nvSpPr>
          <p:spPr>
            <a:xfrm>
              <a:off x="8839429" y="874048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06D00EF5-CF24-4FBB-9E6A-AC7A11F5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8" y="191445"/>
              <a:ext cx="2955071" cy="2956360"/>
            </a:xfrm>
            <a:prstGeom prst="rect">
              <a:avLst/>
            </a:prstGeom>
          </p:spPr>
        </p:pic>
        <p:sp>
          <p:nvSpPr>
            <p:cNvPr id="15" name="22">
              <a:extLst>
                <a:ext uri="{FF2B5EF4-FFF2-40B4-BE49-F238E27FC236}">
                  <a16:creationId xmlns:a16="http://schemas.microsoft.com/office/drawing/2014/main" id="{1277C3D5-DC7E-4C44-B929-15F463E4F3CC}"/>
                </a:ext>
              </a:extLst>
            </p:cNvPr>
            <p:cNvSpPr txBox="1"/>
            <p:nvPr/>
          </p:nvSpPr>
          <p:spPr>
            <a:xfrm>
              <a:off x="8047532" y="-111494"/>
              <a:ext cx="137730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CBD6D8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rgbClr val="CBD6D8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52">
              <a:extLst>
                <a:ext uri="{FF2B5EF4-FFF2-40B4-BE49-F238E27FC236}">
                  <a16:creationId xmlns:a16="http://schemas.microsoft.com/office/drawing/2014/main" id="{5CF04563-5E0B-4CBB-B504-21EDAAE33D3B}"/>
                </a:ext>
              </a:extLst>
            </p:cNvPr>
            <p:cNvSpPr/>
            <p:nvPr/>
          </p:nvSpPr>
          <p:spPr>
            <a:xfrm>
              <a:off x="8215364" y="2439710"/>
              <a:ext cx="3278303" cy="1569659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44FB0D-2235-43CD-A333-EA9734A5A68C}"/>
                </a:ext>
              </a:extLst>
            </p:cNvPr>
            <p:cNvSpPr txBox="1"/>
            <p:nvPr/>
          </p:nvSpPr>
          <p:spPr>
            <a:xfrm>
              <a:off x="8232956" y="2750952"/>
              <a:ext cx="3334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Những thành tựu tiêu biểu của phong trào Văn hóa Phục hưng</a:t>
              </a:r>
            </a:p>
          </p:txBody>
        </p:sp>
      </p:grpSp>
      <p:grpSp>
        <p:nvGrpSpPr>
          <p:cNvPr id="12" name="62">
            <a:extLst>
              <a:ext uri="{FF2B5EF4-FFF2-40B4-BE49-F238E27FC236}">
                <a16:creationId xmlns:a16="http://schemas.microsoft.com/office/drawing/2014/main" id="{23CE6E55-01EF-46E4-8592-FF2544419AA3}"/>
              </a:ext>
            </a:extLst>
          </p:cNvPr>
          <p:cNvGrpSpPr/>
          <p:nvPr/>
        </p:nvGrpSpPr>
        <p:grpSpPr>
          <a:xfrm>
            <a:off x="2143513" y="1687023"/>
            <a:ext cx="3993635" cy="4631425"/>
            <a:chOff x="2702132" y="2621710"/>
            <a:chExt cx="3993635" cy="4631425"/>
          </a:xfrm>
        </p:grpSpPr>
        <p:sp>
          <p:nvSpPr>
            <p:cNvPr id="19" name="15">
              <a:extLst>
                <a:ext uri="{FF2B5EF4-FFF2-40B4-BE49-F238E27FC236}">
                  <a16:creationId xmlns:a16="http://schemas.microsoft.com/office/drawing/2014/main" id="{FC34E92C-F305-4441-90CC-4B44209F25C6}"/>
                </a:ext>
              </a:extLst>
            </p:cNvPr>
            <p:cNvSpPr/>
            <p:nvPr/>
          </p:nvSpPr>
          <p:spPr>
            <a:xfrm>
              <a:off x="3060713" y="3807944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18">
              <a:extLst>
                <a:ext uri="{FF2B5EF4-FFF2-40B4-BE49-F238E27FC236}">
                  <a16:creationId xmlns:a16="http://schemas.microsoft.com/office/drawing/2014/main" id="{E6D2D517-5463-4406-9F09-6AAFEB43FE65}"/>
                </a:ext>
              </a:extLst>
            </p:cNvPr>
            <p:cNvSpPr txBox="1"/>
            <p:nvPr/>
          </p:nvSpPr>
          <p:spPr>
            <a:xfrm>
              <a:off x="5262361" y="4188108"/>
              <a:ext cx="14334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03B2E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rgbClr val="03B2E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FED1B4F-2707-4CD9-8ABB-B277EC805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132" y="2621710"/>
              <a:ext cx="3369571" cy="378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52">
              <a:extLst>
                <a:ext uri="{FF2B5EF4-FFF2-40B4-BE49-F238E27FC236}">
                  <a16:creationId xmlns:a16="http://schemas.microsoft.com/office/drawing/2014/main" id="{47A9A52A-EBAC-4DD8-92A0-1025312C6861}"/>
                </a:ext>
              </a:extLst>
            </p:cNvPr>
            <p:cNvSpPr/>
            <p:nvPr/>
          </p:nvSpPr>
          <p:spPr>
            <a:xfrm>
              <a:off x="2702132" y="5369924"/>
              <a:ext cx="3369571" cy="1883211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3368E5-3276-4AC1-93DB-942597CC7D79}"/>
                </a:ext>
              </a:extLst>
            </p:cNvPr>
            <p:cNvSpPr txBox="1"/>
            <p:nvPr/>
          </p:nvSpPr>
          <p:spPr>
            <a:xfrm>
              <a:off x="2814364" y="5628488"/>
              <a:ext cx="3257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Ý nghĩa và tác động của phong trào Văn hóa Phục hưng đối với xã hội Tây Âu</a:t>
              </a: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0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">
            <a:extLst>
              <a:ext uri="{FF2B5EF4-FFF2-40B4-BE49-F238E27FC236}">
                <a16:creationId xmlns:a16="http://schemas.microsoft.com/office/drawing/2014/main" id="{90B89168-AC75-4C06-8C88-C97385EA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0" t="-4847" r="7327" b="4878"/>
          <a:stretch>
            <a:fillRect/>
          </a:stretch>
        </p:blipFill>
        <p:spPr>
          <a:xfrm>
            <a:off x="-11076" y="555172"/>
            <a:ext cx="7153749" cy="5615002"/>
          </a:xfrm>
          <a:prstGeom prst="ellipse">
            <a:avLst/>
          </a:prstGeom>
        </p:spPr>
      </p:pic>
      <p:sp>
        <p:nvSpPr>
          <p:cNvPr id="14" name="32">
            <a:extLst>
              <a:ext uri="{FF2B5EF4-FFF2-40B4-BE49-F238E27FC236}">
                <a16:creationId xmlns:a16="http://schemas.microsoft.com/office/drawing/2014/main" id="{A4E5BFAB-3B7B-443D-8F1B-A1B2A5DEF0E0}"/>
              </a:ext>
            </a:extLst>
          </p:cNvPr>
          <p:cNvSpPr txBox="1"/>
          <p:nvPr/>
        </p:nvSpPr>
        <p:spPr>
          <a:xfrm>
            <a:off x="7649214" y="861465"/>
            <a:ext cx="4201099" cy="492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Ngày 4/11/1966, dòng nước lũ kinh hoàng trên sông A-nô (thuộc miền Bắc nước Ý) </a:t>
            </a:r>
            <a:r>
              <a:rPr lang="en-US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đã</a:t>
            </a: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 tràn vào các bảo tàng, nhà thờ và thư viện của thành phố Phi-ren-xê. Cả thế giới hàng hoàng, vì Phi-ren-xê là nơi lưu giữ nhiều nhất những thành tựu cùa văn hoá Tây Âu thời Phục hưng</a:t>
            </a: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E9418D74-2D21-4741-A81C-0873EA29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AB0C3600-3915-47D7-A45A-EAADA710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25">
            <a:extLst>
              <a:ext uri="{FF2B5EF4-FFF2-40B4-BE49-F238E27FC236}">
                <a16:creationId xmlns:a16="http://schemas.microsoft.com/office/drawing/2014/main" id="{2A2504FA-8682-4DFC-AC31-D61D77B75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8" y="80275"/>
            <a:ext cx="1436235" cy="1436235"/>
          </a:xfrm>
          <a:prstGeom prst="rect">
            <a:avLst/>
          </a:prstGeom>
        </p:spPr>
      </p:pic>
      <p:pic>
        <p:nvPicPr>
          <p:cNvPr id="19" name="19">
            <a:extLst>
              <a:ext uri="{FF2B5EF4-FFF2-40B4-BE49-F238E27FC236}">
                <a16:creationId xmlns:a16="http://schemas.microsoft.com/office/drawing/2014/main" id="{0BAC6B5E-4BAF-460F-8420-260BF2ACA3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79" y="1992175"/>
            <a:ext cx="2638955" cy="370170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E42E289-1CDC-7937-23CC-DAD56BEB4188}"/>
              </a:ext>
            </a:extLst>
          </p:cNvPr>
          <p:cNvSpPr/>
          <p:nvPr/>
        </p:nvSpPr>
        <p:spPr>
          <a:xfrm>
            <a:off x="955842" y="1843789"/>
            <a:ext cx="5411449" cy="385008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7" b="-128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3756A5-BC5D-9BFB-EB4D-E36701D7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62430"/>
              </p:ext>
            </p:extLst>
          </p:nvPr>
        </p:nvGraphicFramePr>
        <p:xfrm>
          <a:off x="187377" y="1405328"/>
          <a:ext cx="11817246" cy="4047344"/>
        </p:xfrm>
        <a:graphic>
          <a:graphicData uri="http://schemas.openxmlformats.org/drawingml/2006/table">
            <a:tbl>
              <a:tblPr firstRow="1" firstCol="1" bandRow="1"/>
              <a:tblGrid>
                <a:gridCol w="3790277">
                  <a:extLst>
                    <a:ext uri="{9D8B030D-6E8A-4147-A177-3AD203B41FA5}">
                      <a16:colId xmlns:a16="http://schemas.microsoft.com/office/drawing/2014/main" val="251985085"/>
                    </a:ext>
                  </a:extLst>
                </a:gridCol>
                <a:gridCol w="3791493">
                  <a:extLst>
                    <a:ext uri="{9D8B030D-6E8A-4147-A177-3AD203B41FA5}">
                      <a16:colId xmlns:a16="http://schemas.microsoft.com/office/drawing/2014/main" val="2153247412"/>
                    </a:ext>
                  </a:extLst>
                </a:gridCol>
                <a:gridCol w="4235476">
                  <a:extLst>
                    <a:ext uri="{9D8B030D-6E8A-4147-A177-3AD203B41FA5}">
                      <a16:colId xmlns:a16="http://schemas.microsoft.com/office/drawing/2014/main" val="1037312760"/>
                    </a:ext>
                  </a:extLst>
                </a:gridCol>
              </a:tblGrid>
              <a:tr h="7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89718"/>
                  </a:ext>
                </a:extLst>
              </a:tr>
              <a:tr h="327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hãy liệt kê 1 điều mà em biết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</a:t>
                      </a: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 nêu 1 điều mà em muốn biết trong bài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</a:t>
                      </a: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 nêu những điều mà em đã học được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hưng.</a:t>
                      </a:r>
                      <a:endParaRPr lang="en-US" sz="3200"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6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F9747551-6A72-403E-818E-D51F3DF39604}"/>
              </a:ext>
            </a:extLst>
          </p:cNvPr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11565AF2-0782-40B4-96A5-2DE589451630}"/>
              </a:ext>
            </a:extLst>
          </p:cNvPr>
          <p:cNvSpPr txBox="1"/>
          <p:nvPr/>
        </p:nvSpPr>
        <p:spPr>
          <a:xfrm>
            <a:off x="6096001" y="3933147"/>
            <a:ext cx="56827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chuyển biến quan trọng về KT – XH Tây Âu từ thế kỉ XIII đến thế kỉ XVI</a:t>
            </a:r>
            <a:endParaRPr lang="zh-CN" altLang="en-US" sz="3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1272ED95-48AC-462E-8944-AD4DE919F142}"/>
              </a:ext>
            </a:extLst>
          </p:cNvPr>
          <p:cNvSpPr txBox="1"/>
          <p:nvPr/>
        </p:nvSpPr>
        <p:spPr>
          <a:xfrm>
            <a:off x="6678713" y="-437049"/>
            <a:ext cx="213872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8" name="10">
            <a:extLst>
              <a:ext uri="{FF2B5EF4-FFF2-40B4-BE49-F238E27FC236}">
                <a16:creationId xmlns:a16="http://schemas.microsoft.com/office/drawing/2014/main" id="{4092080D-6D1C-40A3-BA46-B5A564C6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12">
            <a:extLst>
              <a:ext uri="{FF2B5EF4-FFF2-40B4-BE49-F238E27FC236}">
                <a16:creationId xmlns:a16="http://schemas.microsoft.com/office/drawing/2014/main" id="{62F2EB6A-416D-47CE-98E4-CBEAA8C5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14F162DF-DF3B-4F55-8AC1-C5B6D7A20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230184" y="-299682"/>
            <a:ext cx="6445666" cy="91119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5AC144-6C68-4FB5-A8F7-E3916E080284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7" name="5">
              <a:extLst>
                <a:ext uri="{FF2B5EF4-FFF2-40B4-BE49-F238E27FC236}">
                  <a16:creationId xmlns:a16="http://schemas.microsoft.com/office/drawing/2014/main" id="{4F4B1946-E4A2-4B6D-B5B7-F3B6FA47C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5">
              <a:extLst>
                <a:ext uri="{FF2B5EF4-FFF2-40B4-BE49-F238E27FC236}">
                  <a16:creationId xmlns:a16="http://schemas.microsoft.com/office/drawing/2014/main" id="{E8D5A628-64E3-4026-A0AB-F497A13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48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5" grpId="0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7" y="312910"/>
            <a:ext cx="10394611" cy="1128101"/>
            <a:chOff x="2638268" y="2965026"/>
            <a:chExt cx="10394611" cy="1128101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545210" y="1981956"/>
            <a:ext cx="3992209" cy="2380891"/>
          </a:xfrm>
          <a:prstGeom prst="wedgeRoundRectCallout">
            <a:avLst/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22">
            <a:extLst>
              <a:ext uri="{FF2B5EF4-FFF2-40B4-BE49-F238E27FC236}">
                <a16:creationId xmlns:a16="http://schemas.microsoft.com/office/drawing/2014/main" id="{18787044-0813-4F82-88CA-EB5BDD8EF043}"/>
              </a:ext>
            </a:extLst>
          </p:cNvPr>
          <p:cNvSpPr/>
          <p:nvPr/>
        </p:nvSpPr>
        <p:spPr>
          <a:xfrm rot="10800000">
            <a:off x="7454108" y="3110080"/>
            <a:ext cx="3992209" cy="2380891"/>
          </a:xfrm>
          <a:prstGeom prst="wedgeRoundRectCallout">
            <a:avLst/>
          </a:prstGeom>
          <a:noFill/>
          <a:ln w="28575">
            <a:solidFill>
              <a:srgbClr val="FE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84" y="209955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892631" y="2048800"/>
            <a:ext cx="3330764" cy="22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Hãy chỉ ra những biến đổi quan trọng nhất về kinh tế - xã hội Tây Âu từ thế kỉ XIII đến thế kỉ XVI</a:t>
            </a:r>
            <a:endParaRPr lang="zh-CN" altLang="en-US" sz="24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sp>
        <p:nvSpPr>
          <p:cNvPr id="13" name="29">
            <a:extLst>
              <a:ext uri="{FF2B5EF4-FFF2-40B4-BE49-F238E27FC236}">
                <a16:creationId xmlns:a16="http://schemas.microsoft.com/office/drawing/2014/main" id="{69C5F446-A594-4444-87D4-597C2910BF15}"/>
              </a:ext>
            </a:extLst>
          </p:cNvPr>
          <p:cNvSpPr txBox="1"/>
          <p:nvPr/>
        </p:nvSpPr>
        <p:spPr>
          <a:xfrm>
            <a:off x="7777191" y="3141264"/>
            <a:ext cx="3330764" cy="10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60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 Quan hệ sản xuất TBCN đã xuất hiện .</a:t>
            </a:r>
            <a:endParaRPr lang="zh-CN" altLang="en-US" sz="2600" dirty="0">
              <a:ln w="0">
                <a:noFill/>
              </a:ln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A38EEE85-D629-49E6-9500-930704770C2C}"/>
              </a:ext>
            </a:extLst>
          </p:cNvPr>
          <p:cNvSpPr txBox="1"/>
          <p:nvPr/>
        </p:nvSpPr>
        <p:spPr>
          <a:xfrm>
            <a:off x="7725193" y="4195204"/>
            <a:ext cx="3330764" cy="10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60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 Giai cấp tư sản ra đời </a:t>
            </a:r>
            <a:endParaRPr lang="zh-CN" altLang="en-US" sz="2600" dirty="0">
              <a:ln w="0">
                <a:noFill/>
              </a:ln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847596" y="4739740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C96DB89C-7957-403F-A03D-B80DF3628B7B}"/>
              </a:ext>
            </a:extLst>
          </p:cNvPr>
          <p:cNvSpPr/>
          <p:nvPr/>
        </p:nvSpPr>
        <p:spPr>
          <a:xfrm>
            <a:off x="9450212" y="895635"/>
            <a:ext cx="1849157" cy="1861489"/>
          </a:xfrm>
          <a:prstGeom prst="ellipse">
            <a:avLst/>
          </a:prstGeom>
          <a:solidFill>
            <a:srgbClr val="FD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Nội dung ghi bài</a:t>
            </a:r>
            <a:endParaRPr lang="zh-CN" altLang="en-US" sz="20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BB525-7044-27E6-943F-7CE8ED549315}"/>
              </a:ext>
            </a:extLst>
          </p:cNvPr>
          <p:cNvSpPr/>
          <p:nvPr/>
        </p:nvSpPr>
        <p:spPr>
          <a:xfrm>
            <a:off x="474889" y="310243"/>
            <a:ext cx="11242222" cy="58619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DE607-3CA8-A7FF-6BB5-90A697952D18}"/>
              </a:ext>
            </a:extLst>
          </p:cNvPr>
          <p:cNvSpPr txBox="1"/>
          <p:nvPr/>
        </p:nvSpPr>
        <p:spPr>
          <a:xfrm>
            <a:off x="3633448" y="6334780"/>
            <a:ext cx="4925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2800">
                <a:solidFill>
                  <a:prstClr val="white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Phi-ren-xê (tranh vẽ, năm 1490)</a:t>
            </a:r>
            <a:endParaRPr lang="vi-VN" sz="2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3EBF5BA-A315-49A7-B777-CA81774F01A0}"/>
              </a:ext>
            </a:extLst>
          </p:cNvPr>
          <p:cNvSpPr/>
          <p:nvPr/>
        </p:nvSpPr>
        <p:spPr bwMode="auto">
          <a:xfrm>
            <a:off x="51112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10">
            <a:extLst>
              <a:ext uri="{FF2B5EF4-FFF2-40B4-BE49-F238E27FC236}">
                <a16:creationId xmlns:a16="http://schemas.microsoft.com/office/drawing/2014/main" id="{BC5E4C2A-DD39-4455-987C-410B01A3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11">
            <a:extLst>
              <a:ext uri="{FF2B5EF4-FFF2-40B4-BE49-F238E27FC236}">
                <a16:creationId xmlns:a16="http://schemas.microsoft.com/office/drawing/2014/main" id="{1D6356B5-E93A-4BDB-BF7D-C3602BA1EC6E}"/>
              </a:ext>
            </a:extLst>
          </p:cNvPr>
          <p:cNvSpPr txBox="1"/>
          <p:nvPr/>
        </p:nvSpPr>
        <p:spPr>
          <a:xfrm>
            <a:off x="767443" y="3905617"/>
            <a:ext cx="5666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 w="0">
                  <a:noFill/>
                </a:ln>
                <a:solidFill>
                  <a:srgbClr val="96BA27"/>
                </a:solidFill>
                <a:cs typeface="+mn-ea"/>
              </a:rPr>
              <a:t>Những thành tựu tiêu biểu của phong trào Văn hóa Phục hưng</a:t>
            </a:r>
            <a:endParaRPr lang="zh-CN" altLang="en-US" sz="3600" dirty="0">
              <a:ln w="0">
                <a:noFill/>
              </a:ln>
              <a:solidFill>
                <a:srgbClr val="96BA27"/>
              </a:solidFill>
              <a:cs typeface="+mn-ea"/>
              <a:sym typeface="+mn-lt"/>
            </a:endParaRPr>
          </a:p>
        </p:txBody>
      </p:sp>
      <p:sp>
        <p:nvSpPr>
          <p:cNvPr id="8" name="15">
            <a:extLst>
              <a:ext uri="{FF2B5EF4-FFF2-40B4-BE49-F238E27FC236}">
                <a16:creationId xmlns:a16="http://schemas.microsoft.com/office/drawing/2014/main" id="{D76C7FB1-660C-486E-9F3A-F69C501B0C94}"/>
              </a:ext>
            </a:extLst>
          </p:cNvPr>
          <p:cNvSpPr txBox="1"/>
          <p:nvPr/>
        </p:nvSpPr>
        <p:spPr>
          <a:xfrm>
            <a:off x="1679993" y="-437050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CBD6D8"/>
                </a:solidFill>
                <a:cs typeface="+mn-ea"/>
                <a:sym typeface="+mn-lt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CBD6D8"/>
              </a:solidFill>
              <a:cs typeface="+mn-ea"/>
              <a:sym typeface="+mn-lt"/>
            </a:endParaRPr>
          </a:p>
        </p:txBody>
      </p:sp>
      <p:pic>
        <p:nvPicPr>
          <p:cNvPr id="9" name="16">
            <a:extLst>
              <a:ext uri="{FF2B5EF4-FFF2-40B4-BE49-F238E27FC236}">
                <a16:creationId xmlns:a16="http://schemas.microsoft.com/office/drawing/2014/main" id="{2B973863-7087-4702-AD70-DA201581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42011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842A1-326B-46AF-B78D-2D6643383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95" y="752355"/>
            <a:ext cx="5528373" cy="55307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9E858F-519A-42F3-9346-A5E2180B760B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F91B651F-E60A-4500-A338-BE38AB815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26A476B6-5362-4EE7-ABF0-D30B04683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87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D4BF8F-D860-36CE-0755-DE88D376F7B7}"/>
              </a:ext>
            </a:extLst>
          </p:cNvPr>
          <p:cNvSpPr/>
          <p:nvPr/>
        </p:nvSpPr>
        <p:spPr>
          <a:xfrm>
            <a:off x="587830" y="146957"/>
            <a:ext cx="4229099" cy="31677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-4639" r="-1158" b="-393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3E8665-5350-C156-1B8A-98EE848E3AFA}"/>
              </a:ext>
            </a:extLst>
          </p:cNvPr>
          <p:cNvSpPr/>
          <p:nvPr/>
        </p:nvSpPr>
        <p:spPr>
          <a:xfrm>
            <a:off x="636815" y="3575957"/>
            <a:ext cx="4229099" cy="31677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8" t="-15166" r="1158" b="-388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88A5D-1E35-BE7B-6F8D-45D53F987CD4}"/>
              </a:ext>
            </a:extLst>
          </p:cNvPr>
          <p:cNvSpPr/>
          <p:nvPr/>
        </p:nvSpPr>
        <p:spPr>
          <a:xfrm>
            <a:off x="7647215" y="146957"/>
            <a:ext cx="4229099" cy="31677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1890" r="-1158" b="-32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413458-7C4B-90B0-F7A2-3670502B5C42}"/>
              </a:ext>
            </a:extLst>
          </p:cNvPr>
          <p:cNvSpPr/>
          <p:nvPr/>
        </p:nvSpPr>
        <p:spPr>
          <a:xfrm>
            <a:off x="7696200" y="3575957"/>
            <a:ext cx="4229099" cy="31677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029AD-2943-E1EE-C21B-425CCC18ED27}"/>
              </a:ext>
            </a:extLst>
          </p:cNvPr>
          <p:cNvSpPr/>
          <p:nvPr/>
        </p:nvSpPr>
        <p:spPr>
          <a:xfrm>
            <a:off x="3981450" y="2193471"/>
            <a:ext cx="4229099" cy="31677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86" t="515" r="-3644" b="-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</TotalTime>
  <Words>496</Words>
  <PresentationFormat>Widescreen</PresentationFormat>
  <Paragraphs>47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A3.BoosterNextFYBlackRegular-San</vt:lpstr>
      <vt:lpstr>Times New Roman</vt:lpstr>
      <vt:lpstr>#9Slide03 Ample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2020-02-24T09:34:38Z</dcterms:created>
  <dcterms:modified xsi:type="dcterms:W3CDTF">2022-07-20T08:47:41Z</dcterms:modified>
</cp:coreProperties>
</file>