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83" r:id="rId3"/>
    <p:sldId id="257" r:id="rId4"/>
    <p:sldId id="276" r:id="rId5"/>
    <p:sldId id="259" r:id="rId6"/>
    <p:sldId id="277" r:id="rId7"/>
    <p:sldId id="261" r:id="rId8"/>
    <p:sldId id="278" r:id="rId9"/>
    <p:sldId id="262" r:id="rId10"/>
    <p:sldId id="263" r:id="rId11"/>
    <p:sldId id="280" r:id="rId12"/>
    <p:sldId id="265" r:id="rId13"/>
    <p:sldId id="274" r:id="rId14"/>
    <p:sldId id="28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6A786-ADD4-4417-90C6-78C77376A7E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E3B62D3-693D-4377-8F52-6FBC8A63641E}">
      <dgm:prSet phldrT="[Text]" custT="1"/>
      <dgm:spPr/>
      <dgm:t>
        <a:bodyPr/>
        <a:lstStyle/>
        <a:p>
          <a:pPr algn="just"/>
          <a:r>
            <a:rPr lang="vi-VN" sz="1700" dirty="0">
              <a:latin typeface="Cambria" panose="02040503050406030204" pitchFamily="18" charset="0"/>
              <a:ea typeface="Cambria" panose="02040503050406030204" pitchFamily="18" charset="0"/>
            </a:rPr>
            <a:t>Muốn biết khoảng cách thực tế giửa 2 điểm A và B, ta dùng thước đo khoảng cách từ A đến B trên bản đồ rồi dựa vào tỉ lệ bản đồ để tính.</a:t>
          </a:r>
          <a:endParaRPr lang="en-US" sz="1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D7C76D-09F6-489A-BA15-17FA46A0D059}" type="parTrans" cxnId="{02F0787C-B209-420D-B825-2E6820B05DB5}">
      <dgm:prSet/>
      <dgm:spPr/>
      <dgm:t>
        <a:bodyPr/>
        <a:lstStyle/>
        <a:p>
          <a:endParaRPr lang="en-US"/>
        </a:p>
      </dgm:t>
    </dgm:pt>
    <dgm:pt modelId="{5370E676-57E4-4C4C-89D3-7A15460B55C1}" type="sibTrans" cxnId="{02F0787C-B209-420D-B825-2E6820B05DB5}">
      <dgm:prSet/>
      <dgm:spPr/>
      <dgm:t>
        <a:bodyPr/>
        <a:lstStyle/>
        <a:p>
          <a:endParaRPr lang="en-US"/>
        </a:p>
      </dgm:t>
    </dgm:pt>
    <dgm:pt modelId="{5474BC40-7EFE-42ED-B245-A94648AF7779}">
      <dgm:prSet phldrT="[Text]" custT="1"/>
      <dgm:spPr/>
      <dgm:t>
        <a:bodyPr/>
        <a:lstStyle/>
        <a:p>
          <a:pPr algn="just"/>
          <a:r>
            <a:rPr lang="vi-VN" sz="1700" dirty="0">
              <a:latin typeface="Cambria" panose="02040503050406030204" pitchFamily="18" charset="0"/>
              <a:ea typeface="Cambria" panose="02040503050406030204" pitchFamily="18" charset="0"/>
            </a:rPr>
            <a:t>Nếu trên bản đồ có tỉ lệ thước, ta đem khoảng cách AB trên bản đồ áp vào tỉ lệ thước sẽ biết được khoảng cách AB trên thực tế.</a:t>
          </a:r>
          <a:endParaRPr lang="en-US" sz="1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B24EF7A-E0F6-439B-81E5-2F043E1D5073}" type="parTrans" cxnId="{FB63F32E-AE52-4C6E-9318-FA514993B045}">
      <dgm:prSet/>
      <dgm:spPr/>
      <dgm:t>
        <a:bodyPr/>
        <a:lstStyle/>
        <a:p>
          <a:endParaRPr lang="en-US"/>
        </a:p>
      </dgm:t>
    </dgm:pt>
    <dgm:pt modelId="{36945F0E-1074-468D-BB46-A3CF084AA57C}" type="sibTrans" cxnId="{FB63F32E-AE52-4C6E-9318-FA514993B045}">
      <dgm:prSet/>
      <dgm:spPr/>
      <dgm:t>
        <a:bodyPr/>
        <a:lstStyle/>
        <a:p>
          <a:endParaRPr lang="en-US"/>
        </a:p>
      </dgm:t>
    </dgm:pt>
    <dgm:pt modelId="{ECF2F091-36E9-443E-BF1B-5532819D6782}" type="pres">
      <dgm:prSet presAssocID="{3276A786-ADD4-4417-90C6-78C77376A7EF}" presName="compositeShape" presStyleCnt="0">
        <dgm:presLayoutVars>
          <dgm:dir/>
          <dgm:resizeHandles/>
        </dgm:presLayoutVars>
      </dgm:prSet>
      <dgm:spPr/>
    </dgm:pt>
    <dgm:pt modelId="{B9EDE3A2-1575-4B30-82D6-7873B40C37C3}" type="pres">
      <dgm:prSet presAssocID="{3276A786-ADD4-4417-90C6-78C77376A7EF}" presName="pyramid" presStyleLbl="node1" presStyleIdx="0" presStyleCnt="1"/>
      <dgm:spPr/>
    </dgm:pt>
    <dgm:pt modelId="{266D41D4-720B-42DD-A596-BEC481087A44}" type="pres">
      <dgm:prSet presAssocID="{3276A786-ADD4-4417-90C6-78C77376A7EF}" presName="theList" presStyleCnt="0"/>
      <dgm:spPr/>
    </dgm:pt>
    <dgm:pt modelId="{BC5F83E7-9172-4B22-8E0F-600D936D480B}" type="pres">
      <dgm:prSet presAssocID="{7E3B62D3-693D-4377-8F52-6FBC8A63641E}" presName="aNode" presStyleLbl="fgAcc1" presStyleIdx="0" presStyleCnt="2" custScaleY="114121">
        <dgm:presLayoutVars>
          <dgm:bulletEnabled val="1"/>
        </dgm:presLayoutVars>
      </dgm:prSet>
      <dgm:spPr/>
    </dgm:pt>
    <dgm:pt modelId="{A12F3D42-A17A-4A49-96A9-3B93878B8AEC}" type="pres">
      <dgm:prSet presAssocID="{7E3B62D3-693D-4377-8F52-6FBC8A63641E}" presName="aSpace" presStyleCnt="0"/>
      <dgm:spPr/>
    </dgm:pt>
    <dgm:pt modelId="{00235E68-55FA-4081-B8A4-25005BF0D933}" type="pres">
      <dgm:prSet presAssocID="{5474BC40-7EFE-42ED-B245-A94648AF7779}" presName="aNode" presStyleLbl="fgAcc1" presStyleIdx="1" presStyleCnt="2" custScaleY="121597">
        <dgm:presLayoutVars>
          <dgm:bulletEnabled val="1"/>
        </dgm:presLayoutVars>
      </dgm:prSet>
      <dgm:spPr/>
    </dgm:pt>
    <dgm:pt modelId="{367C60A4-9FDC-4067-93A5-B323B77E9F31}" type="pres">
      <dgm:prSet presAssocID="{5474BC40-7EFE-42ED-B245-A94648AF7779}" presName="aSpace" presStyleCnt="0"/>
      <dgm:spPr/>
    </dgm:pt>
  </dgm:ptLst>
  <dgm:cxnLst>
    <dgm:cxn modelId="{3459FF1A-0C07-4106-B3C2-6E198F8BE619}" type="presOf" srcId="{3276A786-ADD4-4417-90C6-78C77376A7EF}" destId="{ECF2F091-36E9-443E-BF1B-5532819D6782}" srcOrd="0" destOrd="0" presId="urn:microsoft.com/office/officeart/2005/8/layout/pyramid2"/>
    <dgm:cxn modelId="{FB63F32E-AE52-4C6E-9318-FA514993B045}" srcId="{3276A786-ADD4-4417-90C6-78C77376A7EF}" destId="{5474BC40-7EFE-42ED-B245-A94648AF7779}" srcOrd="1" destOrd="0" parTransId="{4B24EF7A-E0F6-439B-81E5-2F043E1D5073}" sibTransId="{36945F0E-1074-468D-BB46-A3CF084AA57C}"/>
    <dgm:cxn modelId="{4BA8A24B-BA62-40F1-AF41-8183F6CB3538}" type="presOf" srcId="{7E3B62D3-693D-4377-8F52-6FBC8A63641E}" destId="{BC5F83E7-9172-4B22-8E0F-600D936D480B}" srcOrd="0" destOrd="0" presId="urn:microsoft.com/office/officeart/2005/8/layout/pyramid2"/>
    <dgm:cxn modelId="{02F0787C-B209-420D-B825-2E6820B05DB5}" srcId="{3276A786-ADD4-4417-90C6-78C77376A7EF}" destId="{7E3B62D3-693D-4377-8F52-6FBC8A63641E}" srcOrd="0" destOrd="0" parTransId="{0FD7C76D-09F6-489A-BA15-17FA46A0D059}" sibTransId="{5370E676-57E4-4C4C-89D3-7A15460B55C1}"/>
    <dgm:cxn modelId="{3E92DBD6-90F8-4B26-9577-B2A434A9CEA9}" type="presOf" srcId="{5474BC40-7EFE-42ED-B245-A94648AF7779}" destId="{00235E68-55FA-4081-B8A4-25005BF0D933}" srcOrd="0" destOrd="0" presId="urn:microsoft.com/office/officeart/2005/8/layout/pyramid2"/>
    <dgm:cxn modelId="{9C378BB0-C86C-4785-B890-480891949957}" type="presParOf" srcId="{ECF2F091-36E9-443E-BF1B-5532819D6782}" destId="{B9EDE3A2-1575-4B30-82D6-7873B40C37C3}" srcOrd="0" destOrd="0" presId="urn:microsoft.com/office/officeart/2005/8/layout/pyramid2"/>
    <dgm:cxn modelId="{EBC49DE3-297B-47DB-99CD-816E4D49315F}" type="presParOf" srcId="{ECF2F091-36E9-443E-BF1B-5532819D6782}" destId="{266D41D4-720B-42DD-A596-BEC481087A44}" srcOrd="1" destOrd="0" presId="urn:microsoft.com/office/officeart/2005/8/layout/pyramid2"/>
    <dgm:cxn modelId="{93137C9A-B7DF-470C-898A-31670F30FCD6}" type="presParOf" srcId="{266D41D4-720B-42DD-A596-BEC481087A44}" destId="{BC5F83E7-9172-4B22-8E0F-600D936D480B}" srcOrd="0" destOrd="0" presId="urn:microsoft.com/office/officeart/2005/8/layout/pyramid2"/>
    <dgm:cxn modelId="{3D9A3554-C019-443E-897F-1CA3CCF571A4}" type="presParOf" srcId="{266D41D4-720B-42DD-A596-BEC481087A44}" destId="{A12F3D42-A17A-4A49-96A9-3B93878B8AEC}" srcOrd="1" destOrd="0" presId="urn:microsoft.com/office/officeart/2005/8/layout/pyramid2"/>
    <dgm:cxn modelId="{663740D2-AB4D-4ADC-9DF4-A94F2CF85050}" type="presParOf" srcId="{266D41D4-720B-42DD-A596-BEC481087A44}" destId="{00235E68-55FA-4081-B8A4-25005BF0D933}" srcOrd="2" destOrd="0" presId="urn:microsoft.com/office/officeart/2005/8/layout/pyramid2"/>
    <dgm:cxn modelId="{CCE27C01-5BCE-4449-B485-C7EEE999C4C1}" type="presParOf" srcId="{266D41D4-720B-42DD-A596-BEC481087A44}" destId="{367C60A4-9FDC-4067-93A5-B323B77E9F3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Tỉ lệ: 1:1000000 cho biết bản đồ đã được thu nhỏ 1000000 lần so với thực tế.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 cách ngoài thực địa từ đền Ngọc Sơn đến Tháp Rùa là 3cm x 10000 = 30000cm hay 300m.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97F455D4-AE43-403E-A0C9-E848B6693A3E}">
      <dgm:prSet phldrT="[Text]" custT="1"/>
      <dgm:spPr>
        <a:solidFill>
          <a:srgbClr val="27E0E9"/>
        </a:solidFill>
      </dgm:spPr>
      <dgm:t>
        <a:bodyPr/>
        <a:lstStyle/>
        <a:p>
          <a:pPr algn="l"/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Đổi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: 105km = 10500000cm : 1000000 = 10,5cm. 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Vậy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cách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giữa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Hà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Nội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và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Hải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Phòng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trên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bản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đồ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là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10,5 cm.</a:t>
          </a:r>
        </a:p>
      </dgm:t>
    </dgm:pt>
    <dgm:pt modelId="{86BD232D-AFE3-4516-A63F-D75F0730BF9B}" type="parTrans" cxnId="{9DE20E26-B1E5-4FD0-88DB-50D75679ECD1}">
      <dgm:prSet/>
      <dgm:spPr/>
      <dgm:t>
        <a:bodyPr/>
        <a:lstStyle/>
        <a:p>
          <a:endParaRPr lang="en-US"/>
        </a:p>
      </dgm:t>
    </dgm:pt>
    <dgm:pt modelId="{62C5A298-6A7E-49A6-B0ED-6B317B37CBA8}" type="sibTrans" cxnId="{9DE20E26-B1E5-4FD0-88DB-50D75679ECD1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</dgm:pt>
    <dgm:pt modelId="{2C753C8F-AD2F-4B60-8ED6-06F729150D93}" type="pres">
      <dgm:prSet presAssocID="{CD426A82-BC59-4B88-A9C5-6D6E73570D64}" presName="connTx" presStyleLbl="parChTrans1D2" presStyleIdx="0" presStyleCnt="2"/>
      <dgm:spPr/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3"/>
      <dgm:spPr/>
    </dgm:pt>
    <dgm:pt modelId="{2E496A5F-0C73-429E-A10E-0D3274D30DC4}" type="pres">
      <dgm:prSet presAssocID="{CCF5FD4E-3B15-4708-A986-5FBD997FCA2D}" presName="connTx" presStyleLbl="parChTrans1D3" presStyleIdx="0" presStyleCnt="3"/>
      <dgm:spPr/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3" custScaleY="98977">
        <dgm:presLayoutVars>
          <dgm:chPref val="3"/>
        </dgm:presLayoutVars>
      </dgm:prSet>
      <dgm:spPr/>
    </dgm:pt>
    <dgm:pt modelId="{DECFF24A-F015-48FE-B2EB-BEA871D605B7}" type="pres">
      <dgm:prSet presAssocID="{C5C0E0B2-2835-44F0-8EE0-D21BF7353577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</dgm:pt>
    <dgm:pt modelId="{ED5D053E-8089-4C16-9139-807A451403A6}" type="pres">
      <dgm:prSet presAssocID="{300A6C46-3B0E-40DC-9A64-D26FAE6A49C6}" presName="connTx" presStyleLbl="parChTrans1D2" presStyleIdx="1" presStyleCnt="2"/>
      <dgm:spPr/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1" presStyleCnt="3"/>
      <dgm:spPr/>
    </dgm:pt>
    <dgm:pt modelId="{D9246615-CD69-4860-A2C2-650A32E32E31}" type="pres">
      <dgm:prSet presAssocID="{D926FC03-1594-4011-A9FF-20D764A1C295}" presName="connTx" presStyleLbl="parChTrans1D3" presStyleIdx="1" presStyleCnt="3"/>
      <dgm:spPr/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1" presStyleCnt="3" custScaleY="83380">
        <dgm:presLayoutVars>
          <dgm:chPref val="3"/>
        </dgm:presLayoutVars>
      </dgm:prSet>
      <dgm:spPr/>
    </dgm:pt>
    <dgm:pt modelId="{A2B847A4-C6CC-4129-B93B-907FBD499170}" type="pres">
      <dgm:prSet presAssocID="{B718B39D-9535-466D-BA1C-DD567CE03E87}" presName="level3hierChild" presStyleCnt="0"/>
      <dgm:spPr/>
    </dgm:pt>
    <dgm:pt modelId="{1A8E309B-EBD1-4C0E-AC3F-8558E2564795}" type="pres">
      <dgm:prSet presAssocID="{86BD232D-AFE3-4516-A63F-D75F0730BF9B}" presName="conn2-1" presStyleLbl="parChTrans1D3" presStyleIdx="2" presStyleCnt="3"/>
      <dgm:spPr/>
    </dgm:pt>
    <dgm:pt modelId="{5F7DC1F2-147F-44A6-9F28-E7AF59EFD311}" type="pres">
      <dgm:prSet presAssocID="{86BD232D-AFE3-4516-A63F-D75F0730BF9B}" presName="connTx" presStyleLbl="parChTrans1D3" presStyleIdx="2" presStyleCnt="3"/>
      <dgm:spPr/>
    </dgm:pt>
    <dgm:pt modelId="{E2F558CB-F234-48BE-A734-3FC005DDA1DC}" type="pres">
      <dgm:prSet presAssocID="{97F455D4-AE43-403E-A0C9-E848B6693A3E}" presName="root2" presStyleCnt="0"/>
      <dgm:spPr/>
    </dgm:pt>
    <dgm:pt modelId="{7EBDE695-F0EB-44FA-96D7-C1201B2D88DD}" type="pres">
      <dgm:prSet presAssocID="{97F455D4-AE43-403E-A0C9-E848B6693A3E}" presName="LevelTwoTextNode" presStyleLbl="node3" presStyleIdx="2" presStyleCnt="3">
        <dgm:presLayoutVars>
          <dgm:chPref val="3"/>
        </dgm:presLayoutVars>
      </dgm:prSet>
      <dgm:spPr/>
    </dgm:pt>
    <dgm:pt modelId="{10C54BAC-CA06-48BE-AEC1-079821492C2C}" type="pres">
      <dgm:prSet presAssocID="{97F455D4-AE43-403E-A0C9-E848B6693A3E}" presName="level3hierChild" presStyleCnt="0"/>
      <dgm:spPr/>
    </dgm:pt>
  </dgm:ptLst>
  <dgm:cxnLst>
    <dgm:cxn modelId="{C0419320-77EE-4B0A-B286-E7E27A3D06DB}" type="presOf" srcId="{300A6C46-3B0E-40DC-9A64-D26FAE6A49C6}" destId="{2F15415C-2A74-4A1D-9806-ABA73D6BB6F7}" srcOrd="0" destOrd="0" presId="urn:microsoft.com/office/officeart/2005/8/layout/hierarchy2"/>
    <dgm:cxn modelId="{94FEF620-8792-4B32-A3DA-168AFC98C0A1}" type="presOf" srcId="{300A6C46-3B0E-40DC-9A64-D26FAE6A49C6}" destId="{ED5D053E-8089-4C16-9139-807A451403A6}" srcOrd="1" destOrd="0" presId="urn:microsoft.com/office/officeart/2005/8/layout/hierarchy2"/>
    <dgm:cxn modelId="{E9DF6021-4E99-4E8E-A839-EA15AD2B2F0C}" type="presOf" srcId="{D926FC03-1594-4011-A9FF-20D764A1C295}" destId="{D9246615-CD69-4860-A2C2-650A32E32E31}" srcOrd="1" destOrd="0" presId="urn:microsoft.com/office/officeart/2005/8/layout/hierarchy2"/>
    <dgm:cxn modelId="{9DE20E26-B1E5-4FD0-88DB-50D75679ECD1}" srcId="{6CFB1BB9-57DB-4A40-8729-A32D7A792CF5}" destId="{97F455D4-AE43-403E-A0C9-E848B6693A3E}" srcOrd="1" destOrd="0" parTransId="{86BD232D-AFE3-4516-A63F-D75F0730BF9B}" sibTransId="{62C5A298-6A7E-49A6-B0ED-6B317B37CBA8}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48C9AA34-C75F-47C6-8E86-D9326F1DF395}" type="presOf" srcId="{D869D7E5-5E9E-47E6-9AC5-23919DAFECB4}" destId="{B76371B5-B499-4621-882A-64FFBDC66958}" srcOrd="0" destOrd="0" presId="urn:microsoft.com/office/officeart/2005/8/layout/hierarchy2"/>
    <dgm:cxn modelId="{470E425C-F5A0-4630-BD85-03AE9B182AAB}" type="presOf" srcId="{D926FC03-1594-4011-A9FF-20D764A1C295}" destId="{02046AE4-F5CF-4C93-B4F1-82CF0E86A23B}" srcOrd="0" destOrd="0" presId="urn:microsoft.com/office/officeart/2005/8/layout/hierarchy2"/>
    <dgm:cxn modelId="{EF71685D-7F48-4A26-BD86-1FC32416C01E}" type="presOf" srcId="{97F455D4-AE43-403E-A0C9-E848B6693A3E}" destId="{7EBDE695-F0EB-44FA-96D7-C1201B2D88DD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0296184B-9F94-4749-A74D-C4A5A8DE2DA6}" type="presOf" srcId="{6CFB1BB9-57DB-4A40-8729-A32D7A792CF5}" destId="{98F273F4-209E-40C7-B66D-1F800954408E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CC22716F-7FCC-4B14-8D1B-FD38101B0EBB}" type="presOf" srcId="{86BD232D-AFE3-4516-A63F-D75F0730BF9B}" destId="{5F7DC1F2-147F-44A6-9F28-E7AF59EFD311}" srcOrd="1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67C86488-CFF0-400C-A288-11A2EA61B030}" type="presOf" srcId="{CD426A82-BC59-4B88-A9C5-6D6E73570D64}" destId="{F832FA5A-F333-4BB2-B995-F77AC26CE3A9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A7126DA1-9945-4EA3-9320-451AD09631F3}" type="presOf" srcId="{B718B39D-9535-466D-BA1C-DD567CE03E87}" destId="{D5D08963-475A-40BE-A52F-40B23F4611C9}" srcOrd="0" destOrd="0" presId="urn:microsoft.com/office/officeart/2005/8/layout/hierarchy2"/>
    <dgm:cxn modelId="{5BF38EB8-DD53-439A-AEE5-6197ED73DA06}" type="presOf" srcId="{65F2C0DE-327F-427B-8C65-5C0B228D3EA5}" destId="{F3E58597-E495-4C48-B7BB-CF8BEE275613}" srcOrd="0" destOrd="0" presId="urn:microsoft.com/office/officeart/2005/8/layout/hierarchy2"/>
    <dgm:cxn modelId="{97921DBE-D8B2-4768-A134-67F65910CF41}" type="presOf" srcId="{C5C0E0B2-2835-44F0-8EE0-D21BF7353577}" destId="{9740D700-6F7D-4250-A264-8D062B965BEA}" srcOrd="0" destOrd="0" presId="urn:microsoft.com/office/officeart/2005/8/layout/hierarchy2"/>
    <dgm:cxn modelId="{2C63B7C4-30B6-4B81-BE48-0FA3BCE665A3}" type="presOf" srcId="{CCF5FD4E-3B15-4708-A986-5FBD997FCA2D}" destId="{2E496A5F-0C73-429E-A10E-0D3274D30DC4}" srcOrd="1" destOrd="0" presId="urn:microsoft.com/office/officeart/2005/8/layout/hierarchy2"/>
    <dgm:cxn modelId="{7C7DB2CD-4E5F-4B42-AA67-474BEF5ABE9C}" type="presOf" srcId="{86BD232D-AFE3-4516-A63F-D75F0730BF9B}" destId="{1A8E309B-EBD1-4C0E-AC3F-8558E2564795}" srcOrd="0" destOrd="0" presId="urn:microsoft.com/office/officeart/2005/8/layout/hierarchy2"/>
    <dgm:cxn modelId="{F2CDCFD9-726C-4C4B-BD08-C777930F8FF2}" type="presOf" srcId="{1C84355D-D627-470F-8F41-B26585C5926B}" destId="{76AD24A5-FF43-4D81-AC78-2C1561632B20}" srcOrd="0" destOrd="0" presId="urn:microsoft.com/office/officeart/2005/8/layout/hierarchy2"/>
    <dgm:cxn modelId="{EE08D2DF-EAFB-46C1-BAED-2C66B226470D}" type="presOf" srcId="{CCF5FD4E-3B15-4708-A986-5FBD997FCA2D}" destId="{AD3E9BE4-C1FD-45E9-8AAC-8C1311199B8A}" srcOrd="0" destOrd="0" presId="urn:microsoft.com/office/officeart/2005/8/layout/hierarchy2"/>
    <dgm:cxn modelId="{61F8C6E9-11BE-466B-B21F-5084EF90A57B}" type="presOf" srcId="{CD426A82-BC59-4B88-A9C5-6D6E73570D64}" destId="{2C753C8F-AD2F-4B60-8ED6-06F729150D93}" srcOrd="1" destOrd="0" presId="urn:microsoft.com/office/officeart/2005/8/layout/hierarchy2"/>
    <dgm:cxn modelId="{C9241836-5B87-4DE4-B77A-EA90E63C6C91}" type="presParOf" srcId="{B76371B5-B499-4621-882A-64FFBDC66958}" destId="{1EDEB1CC-5063-4454-981B-AAAAA63AD0DA}" srcOrd="0" destOrd="0" presId="urn:microsoft.com/office/officeart/2005/8/layout/hierarchy2"/>
    <dgm:cxn modelId="{8B666244-8D79-4255-9599-C5C111129F17}" type="presParOf" srcId="{1EDEB1CC-5063-4454-981B-AAAAA63AD0DA}" destId="{76AD24A5-FF43-4D81-AC78-2C1561632B20}" srcOrd="0" destOrd="0" presId="urn:microsoft.com/office/officeart/2005/8/layout/hierarchy2"/>
    <dgm:cxn modelId="{5AFF0568-775B-4C6E-AEAC-69EA31966DA4}" type="presParOf" srcId="{1EDEB1CC-5063-4454-981B-AAAAA63AD0DA}" destId="{B337024C-579B-47BE-BBB8-1D49E113AC48}" srcOrd="1" destOrd="0" presId="urn:microsoft.com/office/officeart/2005/8/layout/hierarchy2"/>
    <dgm:cxn modelId="{626DD5C1-8558-4221-AEEE-4FADFC7CD197}" type="presParOf" srcId="{B337024C-579B-47BE-BBB8-1D49E113AC48}" destId="{F832FA5A-F333-4BB2-B995-F77AC26CE3A9}" srcOrd="0" destOrd="0" presId="urn:microsoft.com/office/officeart/2005/8/layout/hierarchy2"/>
    <dgm:cxn modelId="{9FECE137-1361-4200-BBEF-0E722FDD1939}" type="presParOf" srcId="{F832FA5A-F333-4BB2-B995-F77AC26CE3A9}" destId="{2C753C8F-AD2F-4B60-8ED6-06F729150D93}" srcOrd="0" destOrd="0" presId="urn:microsoft.com/office/officeart/2005/8/layout/hierarchy2"/>
    <dgm:cxn modelId="{02367956-E2BC-4FD5-B177-1C75FFF0DE08}" type="presParOf" srcId="{B337024C-579B-47BE-BBB8-1D49E113AC48}" destId="{6A138AF8-4454-4BF7-A59E-800B583E0E7E}" srcOrd="1" destOrd="0" presId="urn:microsoft.com/office/officeart/2005/8/layout/hierarchy2"/>
    <dgm:cxn modelId="{9BD79724-2D78-4FC4-AB6A-993996E3BDA3}" type="presParOf" srcId="{6A138AF8-4454-4BF7-A59E-800B583E0E7E}" destId="{F3E58597-E495-4C48-B7BB-CF8BEE275613}" srcOrd="0" destOrd="0" presId="urn:microsoft.com/office/officeart/2005/8/layout/hierarchy2"/>
    <dgm:cxn modelId="{112FE890-888C-4130-ACA8-721E7809CFCD}" type="presParOf" srcId="{6A138AF8-4454-4BF7-A59E-800B583E0E7E}" destId="{38724E06-1642-42D4-9E27-E1FC81663F34}" srcOrd="1" destOrd="0" presId="urn:microsoft.com/office/officeart/2005/8/layout/hierarchy2"/>
    <dgm:cxn modelId="{71AB7B51-226A-42AA-8415-4CCE5A508F93}" type="presParOf" srcId="{38724E06-1642-42D4-9E27-E1FC81663F34}" destId="{AD3E9BE4-C1FD-45E9-8AAC-8C1311199B8A}" srcOrd="0" destOrd="0" presId="urn:microsoft.com/office/officeart/2005/8/layout/hierarchy2"/>
    <dgm:cxn modelId="{ADDF7C14-1B10-49D8-996F-AC2E1EF8A21D}" type="presParOf" srcId="{AD3E9BE4-C1FD-45E9-8AAC-8C1311199B8A}" destId="{2E496A5F-0C73-429E-A10E-0D3274D30DC4}" srcOrd="0" destOrd="0" presId="urn:microsoft.com/office/officeart/2005/8/layout/hierarchy2"/>
    <dgm:cxn modelId="{7C314DD0-07EE-44BC-94ED-72C1228B7B8B}" type="presParOf" srcId="{38724E06-1642-42D4-9E27-E1FC81663F34}" destId="{9894D311-B372-4361-B331-2A466D53BA7B}" srcOrd="1" destOrd="0" presId="urn:microsoft.com/office/officeart/2005/8/layout/hierarchy2"/>
    <dgm:cxn modelId="{F4317EE4-B45A-4474-82C7-224EFFC606A4}" type="presParOf" srcId="{9894D311-B372-4361-B331-2A466D53BA7B}" destId="{9740D700-6F7D-4250-A264-8D062B965BEA}" srcOrd="0" destOrd="0" presId="urn:microsoft.com/office/officeart/2005/8/layout/hierarchy2"/>
    <dgm:cxn modelId="{3B532C54-64F7-4650-83DD-4C610ED7507A}" type="presParOf" srcId="{9894D311-B372-4361-B331-2A466D53BA7B}" destId="{DECFF24A-F015-48FE-B2EB-BEA871D605B7}" srcOrd="1" destOrd="0" presId="urn:microsoft.com/office/officeart/2005/8/layout/hierarchy2"/>
    <dgm:cxn modelId="{2B3848B2-E1C5-4499-8D06-22F03D002429}" type="presParOf" srcId="{B337024C-579B-47BE-BBB8-1D49E113AC48}" destId="{2F15415C-2A74-4A1D-9806-ABA73D6BB6F7}" srcOrd="2" destOrd="0" presId="urn:microsoft.com/office/officeart/2005/8/layout/hierarchy2"/>
    <dgm:cxn modelId="{2CCEE125-D342-414D-8CA3-8954E029C296}" type="presParOf" srcId="{2F15415C-2A74-4A1D-9806-ABA73D6BB6F7}" destId="{ED5D053E-8089-4C16-9139-807A451403A6}" srcOrd="0" destOrd="0" presId="urn:microsoft.com/office/officeart/2005/8/layout/hierarchy2"/>
    <dgm:cxn modelId="{2B40FC9F-40F0-4014-823C-3575C2C87F35}" type="presParOf" srcId="{B337024C-579B-47BE-BBB8-1D49E113AC48}" destId="{1D782FC5-5CBF-431A-8116-DE7226B12385}" srcOrd="3" destOrd="0" presId="urn:microsoft.com/office/officeart/2005/8/layout/hierarchy2"/>
    <dgm:cxn modelId="{370CF44E-33A3-4889-ACA7-3610AE4D7473}" type="presParOf" srcId="{1D782FC5-5CBF-431A-8116-DE7226B12385}" destId="{98F273F4-209E-40C7-B66D-1F800954408E}" srcOrd="0" destOrd="0" presId="urn:microsoft.com/office/officeart/2005/8/layout/hierarchy2"/>
    <dgm:cxn modelId="{55B60DBB-E573-48F8-B1DF-734EBADA2CB6}" type="presParOf" srcId="{1D782FC5-5CBF-431A-8116-DE7226B12385}" destId="{E92CB68C-072B-425A-A048-260A8F53A5E2}" srcOrd="1" destOrd="0" presId="urn:microsoft.com/office/officeart/2005/8/layout/hierarchy2"/>
    <dgm:cxn modelId="{009295BA-0338-4EC4-B135-D338AB9E1CD6}" type="presParOf" srcId="{E92CB68C-072B-425A-A048-260A8F53A5E2}" destId="{02046AE4-F5CF-4C93-B4F1-82CF0E86A23B}" srcOrd="0" destOrd="0" presId="urn:microsoft.com/office/officeart/2005/8/layout/hierarchy2"/>
    <dgm:cxn modelId="{663BB22B-6E8D-4FA6-BD5F-CFB814E67CA7}" type="presParOf" srcId="{02046AE4-F5CF-4C93-B4F1-82CF0E86A23B}" destId="{D9246615-CD69-4860-A2C2-650A32E32E31}" srcOrd="0" destOrd="0" presId="urn:microsoft.com/office/officeart/2005/8/layout/hierarchy2"/>
    <dgm:cxn modelId="{6B386FB3-66E7-4D96-9C66-27693002EE92}" type="presParOf" srcId="{E92CB68C-072B-425A-A048-260A8F53A5E2}" destId="{AD0E3F84-C581-4A61-A379-27331574B296}" srcOrd="1" destOrd="0" presId="urn:microsoft.com/office/officeart/2005/8/layout/hierarchy2"/>
    <dgm:cxn modelId="{EE5FEEAF-39DF-4827-AF2F-2211F8EBAD92}" type="presParOf" srcId="{AD0E3F84-C581-4A61-A379-27331574B296}" destId="{D5D08963-475A-40BE-A52F-40B23F4611C9}" srcOrd="0" destOrd="0" presId="urn:microsoft.com/office/officeart/2005/8/layout/hierarchy2"/>
    <dgm:cxn modelId="{03976219-0566-43EE-8D7C-A25B5E10E573}" type="presParOf" srcId="{AD0E3F84-C581-4A61-A379-27331574B296}" destId="{A2B847A4-C6CC-4129-B93B-907FBD499170}" srcOrd="1" destOrd="0" presId="urn:microsoft.com/office/officeart/2005/8/layout/hierarchy2"/>
    <dgm:cxn modelId="{9902A2ED-844B-444C-A942-B97EDF82BF0F}" type="presParOf" srcId="{E92CB68C-072B-425A-A048-260A8F53A5E2}" destId="{1A8E309B-EBD1-4C0E-AC3F-8558E2564795}" srcOrd="2" destOrd="0" presId="urn:microsoft.com/office/officeart/2005/8/layout/hierarchy2"/>
    <dgm:cxn modelId="{1308E8B1-3DD5-463E-918F-47857B144FE7}" type="presParOf" srcId="{1A8E309B-EBD1-4C0E-AC3F-8558E2564795}" destId="{5F7DC1F2-147F-44A6-9F28-E7AF59EFD311}" srcOrd="0" destOrd="0" presId="urn:microsoft.com/office/officeart/2005/8/layout/hierarchy2"/>
    <dgm:cxn modelId="{69626A8F-DD10-4FC1-9A5E-7B0E21815121}" type="presParOf" srcId="{E92CB68C-072B-425A-A048-260A8F53A5E2}" destId="{E2F558CB-F234-48BE-A734-3FC005DDA1DC}" srcOrd="3" destOrd="0" presId="urn:microsoft.com/office/officeart/2005/8/layout/hierarchy2"/>
    <dgm:cxn modelId="{E4F01F43-4E07-4654-9EB9-943FD4B846C5}" type="presParOf" srcId="{E2F558CB-F234-48BE-A734-3FC005DDA1DC}" destId="{7EBDE695-F0EB-44FA-96D7-C1201B2D88DD}" srcOrd="0" destOrd="0" presId="urn:microsoft.com/office/officeart/2005/8/layout/hierarchy2"/>
    <dgm:cxn modelId="{6E076A6B-8D3B-4EBE-9027-FB1B9DAD459F}" type="presParOf" srcId="{E2F558CB-F234-48BE-A734-3FC005DDA1DC}" destId="{10C54BAC-CA06-48BE-AEC1-079821492C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5, 6, 7, 8</a:t>
          </a: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Tỉ lệ: 1:500000 cho biết bản đồ đã được thu nhỏ 500000 lần so với thực tế.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 cách ngoài thực địa từ Hà Nội đến Vinh là 5cm x 6000000 = 30000000cm hay 300km.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97F455D4-AE43-403E-A0C9-E848B6693A3E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Đổi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: 25km = 2500000cm : 500000 = 5cm. 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Vậy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cách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giữa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2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điểm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trên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bản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đồ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là</a:t>
          </a:r>
          <a:r>
            <a:rPr lang="en-US" sz="1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 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cm.</a:t>
          </a:r>
        </a:p>
      </dgm:t>
    </dgm:pt>
    <dgm:pt modelId="{86BD232D-AFE3-4516-A63F-D75F0730BF9B}" type="parTrans" cxnId="{9DE20E26-B1E5-4FD0-88DB-50D75679ECD1}">
      <dgm:prSet/>
      <dgm:spPr/>
      <dgm:t>
        <a:bodyPr/>
        <a:lstStyle/>
        <a:p>
          <a:endParaRPr lang="en-US"/>
        </a:p>
      </dgm:t>
    </dgm:pt>
    <dgm:pt modelId="{62C5A298-6A7E-49A6-B0ED-6B317B37CBA8}" type="sibTrans" cxnId="{9DE20E26-B1E5-4FD0-88DB-50D75679ECD1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</dgm:pt>
    <dgm:pt modelId="{2C753C8F-AD2F-4B60-8ED6-06F729150D93}" type="pres">
      <dgm:prSet presAssocID="{CD426A82-BC59-4B88-A9C5-6D6E73570D64}" presName="connTx" presStyleLbl="parChTrans1D2" presStyleIdx="0" presStyleCnt="2"/>
      <dgm:spPr/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3"/>
      <dgm:spPr/>
    </dgm:pt>
    <dgm:pt modelId="{2E496A5F-0C73-429E-A10E-0D3274D30DC4}" type="pres">
      <dgm:prSet presAssocID="{CCF5FD4E-3B15-4708-A986-5FBD997FCA2D}" presName="connTx" presStyleLbl="parChTrans1D3" presStyleIdx="0" presStyleCnt="3"/>
      <dgm:spPr/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3" custScaleY="98977">
        <dgm:presLayoutVars>
          <dgm:chPref val="3"/>
        </dgm:presLayoutVars>
      </dgm:prSet>
      <dgm:spPr/>
    </dgm:pt>
    <dgm:pt modelId="{DECFF24A-F015-48FE-B2EB-BEA871D605B7}" type="pres">
      <dgm:prSet presAssocID="{C5C0E0B2-2835-44F0-8EE0-D21BF7353577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</dgm:pt>
    <dgm:pt modelId="{ED5D053E-8089-4C16-9139-807A451403A6}" type="pres">
      <dgm:prSet presAssocID="{300A6C46-3B0E-40DC-9A64-D26FAE6A49C6}" presName="connTx" presStyleLbl="parChTrans1D2" presStyleIdx="1" presStyleCnt="2"/>
      <dgm:spPr/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1" presStyleCnt="3"/>
      <dgm:spPr/>
    </dgm:pt>
    <dgm:pt modelId="{D9246615-CD69-4860-A2C2-650A32E32E31}" type="pres">
      <dgm:prSet presAssocID="{D926FC03-1594-4011-A9FF-20D764A1C295}" presName="connTx" presStyleLbl="parChTrans1D3" presStyleIdx="1" presStyleCnt="3"/>
      <dgm:spPr/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1" presStyleCnt="3" custScaleY="83380">
        <dgm:presLayoutVars>
          <dgm:chPref val="3"/>
        </dgm:presLayoutVars>
      </dgm:prSet>
      <dgm:spPr/>
    </dgm:pt>
    <dgm:pt modelId="{A2B847A4-C6CC-4129-B93B-907FBD499170}" type="pres">
      <dgm:prSet presAssocID="{B718B39D-9535-466D-BA1C-DD567CE03E87}" presName="level3hierChild" presStyleCnt="0"/>
      <dgm:spPr/>
    </dgm:pt>
    <dgm:pt modelId="{1A8E309B-EBD1-4C0E-AC3F-8558E2564795}" type="pres">
      <dgm:prSet presAssocID="{86BD232D-AFE3-4516-A63F-D75F0730BF9B}" presName="conn2-1" presStyleLbl="parChTrans1D3" presStyleIdx="2" presStyleCnt="3"/>
      <dgm:spPr/>
    </dgm:pt>
    <dgm:pt modelId="{5F7DC1F2-147F-44A6-9F28-E7AF59EFD311}" type="pres">
      <dgm:prSet presAssocID="{86BD232D-AFE3-4516-A63F-D75F0730BF9B}" presName="connTx" presStyleLbl="parChTrans1D3" presStyleIdx="2" presStyleCnt="3"/>
      <dgm:spPr/>
    </dgm:pt>
    <dgm:pt modelId="{E2F558CB-F234-48BE-A734-3FC005DDA1DC}" type="pres">
      <dgm:prSet presAssocID="{97F455D4-AE43-403E-A0C9-E848B6693A3E}" presName="root2" presStyleCnt="0"/>
      <dgm:spPr/>
    </dgm:pt>
    <dgm:pt modelId="{7EBDE695-F0EB-44FA-96D7-C1201B2D88DD}" type="pres">
      <dgm:prSet presAssocID="{97F455D4-AE43-403E-A0C9-E848B6693A3E}" presName="LevelTwoTextNode" presStyleLbl="node3" presStyleIdx="2" presStyleCnt="3" custScaleY="96308">
        <dgm:presLayoutVars>
          <dgm:chPref val="3"/>
        </dgm:presLayoutVars>
      </dgm:prSet>
      <dgm:spPr/>
    </dgm:pt>
    <dgm:pt modelId="{10C54BAC-CA06-48BE-AEC1-079821492C2C}" type="pres">
      <dgm:prSet presAssocID="{97F455D4-AE43-403E-A0C9-E848B6693A3E}" presName="level3hierChild" presStyleCnt="0"/>
      <dgm:spPr/>
    </dgm:pt>
  </dgm:ptLst>
  <dgm:cxnLst>
    <dgm:cxn modelId="{84A5E704-9FF9-4F7B-A3B9-889C92DCB51C}" type="presOf" srcId="{D926FC03-1594-4011-A9FF-20D764A1C295}" destId="{02046AE4-F5CF-4C93-B4F1-82CF0E86A23B}" srcOrd="0" destOrd="0" presId="urn:microsoft.com/office/officeart/2005/8/layout/hierarchy2"/>
    <dgm:cxn modelId="{88F84A06-3ABF-4556-9872-D9CCDCC6F00B}" type="presOf" srcId="{CD426A82-BC59-4B88-A9C5-6D6E73570D64}" destId="{2C753C8F-AD2F-4B60-8ED6-06F729150D93}" srcOrd="1" destOrd="0" presId="urn:microsoft.com/office/officeart/2005/8/layout/hierarchy2"/>
    <dgm:cxn modelId="{1C7D460F-E354-45F0-87CE-E1CEC9788907}" type="presOf" srcId="{86BD232D-AFE3-4516-A63F-D75F0730BF9B}" destId="{5F7DC1F2-147F-44A6-9F28-E7AF59EFD311}" srcOrd="1" destOrd="0" presId="urn:microsoft.com/office/officeart/2005/8/layout/hierarchy2"/>
    <dgm:cxn modelId="{993A201B-4A71-40C9-A3F6-F3F0AE06D0A4}" type="presOf" srcId="{B718B39D-9535-466D-BA1C-DD567CE03E87}" destId="{D5D08963-475A-40BE-A52F-40B23F4611C9}" srcOrd="0" destOrd="0" presId="urn:microsoft.com/office/officeart/2005/8/layout/hierarchy2"/>
    <dgm:cxn modelId="{3D20D71D-70A5-4DA9-8F41-DA968A7F5609}" type="presOf" srcId="{CCF5FD4E-3B15-4708-A986-5FBD997FCA2D}" destId="{2E496A5F-0C73-429E-A10E-0D3274D30DC4}" srcOrd="1" destOrd="0" presId="urn:microsoft.com/office/officeart/2005/8/layout/hierarchy2"/>
    <dgm:cxn modelId="{9DE20E26-B1E5-4FD0-88DB-50D75679ECD1}" srcId="{6CFB1BB9-57DB-4A40-8729-A32D7A792CF5}" destId="{97F455D4-AE43-403E-A0C9-E848B6693A3E}" srcOrd="1" destOrd="0" parTransId="{86BD232D-AFE3-4516-A63F-D75F0730BF9B}" sibTransId="{62C5A298-6A7E-49A6-B0ED-6B317B37CBA8}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FF85932F-2782-498C-9AFD-7719D3D5CD45}" type="presOf" srcId="{65F2C0DE-327F-427B-8C65-5C0B228D3EA5}" destId="{F3E58597-E495-4C48-B7BB-CF8BEE275613}" srcOrd="0" destOrd="0" presId="urn:microsoft.com/office/officeart/2005/8/layout/hierarchy2"/>
    <dgm:cxn modelId="{76F12D37-4B50-4DCD-808A-26A84D1A1153}" type="presOf" srcId="{300A6C46-3B0E-40DC-9A64-D26FAE6A49C6}" destId="{ED5D053E-8089-4C16-9139-807A451403A6}" srcOrd="1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EAB4B57A-0C05-438A-89EA-D133EEA784FA}" type="presOf" srcId="{C5C0E0B2-2835-44F0-8EE0-D21BF7353577}" destId="{9740D700-6F7D-4250-A264-8D062B965BEA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93B2E180-612B-4BD2-A6D2-43C88D3CEF4D}" type="presOf" srcId="{CD426A82-BC59-4B88-A9C5-6D6E73570D64}" destId="{F832FA5A-F333-4BB2-B995-F77AC26CE3A9}" srcOrd="0" destOrd="0" presId="urn:microsoft.com/office/officeart/2005/8/layout/hierarchy2"/>
    <dgm:cxn modelId="{8F8BA385-C9F5-4624-A3A7-48DCD5A37AD8}" type="presOf" srcId="{CCF5FD4E-3B15-4708-A986-5FBD997FCA2D}" destId="{AD3E9BE4-C1FD-45E9-8AAC-8C1311199B8A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4CA499A8-F22B-4766-8343-A083000A27FC}" type="presOf" srcId="{97F455D4-AE43-403E-A0C9-E848B6693A3E}" destId="{7EBDE695-F0EB-44FA-96D7-C1201B2D88DD}" srcOrd="0" destOrd="0" presId="urn:microsoft.com/office/officeart/2005/8/layout/hierarchy2"/>
    <dgm:cxn modelId="{7D0221AC-A857-48AA-9BE3-D0374F8E1AE3}" type="presOf" srcId="{6CFB1BB9-57DB-4A40-8729-A32D7A792CF5}" destId="{98F273F4-209E-40C7-B66D-1F800954408E}" srcOrd="0" destOrd="0" presId="urn:microsoft.com/office/officeart/2005/8/layout/hierarchy2"/>
    <dgm:cxn modelId="{0FD929B5-8C98-47BF-A21F-D3D39DEE2DCF}" type="presOf" srcId="{D926FC03-1594-4011-A9FF-20D764A1C295}" destId="{D9246615-CD69-4860-A2C2-650A32E32E31}" srcOrd="1" destOrd="0" presId="urn:microsoft.com/office/officeart/2005/8/layout/hierarchy2"/>
    <dgm:cxn modelId="{3F9F5CC2-E175-4157-89D7-A31330ECD8C8}" type="presOf" srcId="{1C84355D-D627-470F-8F41-B26585C5926B}" destId="{76AD24A5-FF43-4D81-AC78-2C1561632B20}" srcOrd="0" destOrd="0" presId="urn:microsoft.com/office/officeart/2005/8/layout/hierarchy2"/>
    <dgm:cxn modelId="{B05DC4D7-5D93-4F68-B5DE-4AA9F74727B9}" type="presOf" srcId="{300A6C46-3B0E-40DC-9A64-D26FAE6A49C6}" destId="{2F15415C-2A74-4A1D-9806-ABA73D6BB6F7}" srcOrd="0" destOrd="0" presId="urn:microsoft.com/office/officeart/2005/8/layout/hierarchy2"/>
    <dgm:cxn modelId="{8676E0F0-8CAC-4C8E-8430-C48AF2FC5EF5}" type="presOf" srcId="{D869D7E5-5E9E-47E6-9AC5-23919DAFECB4}" destId="{B76371B5-B499-4621-882A-64FFBDC66958}" srcOrd="0" destOrd="0" presId="urn:microsoft.com/office/officeart/2005/8/layout/hierarchy2"/>
    <dgm:cxn modelId="{17C487FB-94B0-4537-8377-4CA71AA43025}" type="presOf" srcId="{86BD232D-AFE3-4516-A63F-D75F0730BF9B}" destId="{1A8E309B-EBD1-4C0E-AC3F-8558E2564795}" srcOrd="0" destOrd="0" presId="urn:microsoft.com/office/officeart/2005/8/layout/hierarchy2"/>
    <dgm:cxn modelId="{DAAB427C-48BD-462F-9FF3-E43F1399EA16}" type="presParOf" srcId="{B76371B5-B499-4621-882A-64FFBDC66958}" destId="{1EDEB1CC-5063-4454-981B-AAAAA63AD0DA}" srcOrd="0" destOrd="0" presId="urn:microsoft.com/office/officeart/2005/8/layout/hierarchy2"/>
    <dgm:cxn modelId="{97753D19-B6E9-41DB-A2B9-7AEC86BC24D4}" type="presParOf" srcId="{1EDEB1CC-5063-4454-981B-AAAAA63AD0DA}" destId="{76AD24A5-FF43-4D81-AC78-2C1561632B20}" srcOrd="0" destOrd="0" presId="urn:microsoft.com/office/officeart/2005/8/layout/hierarchy2"/>
    <dgm:cxn modelId="{129E4B24-DB89-43AC-A702-7EDAE2BB9F59}" type="presParOf" srcId="{1EDEB1CC-5063-4454-981B-AAAAA63AD0DA}" destId="{B337024C-579B-47BE-BBB8-1D49E113AC48}" srcOrd="1" destOrd="0" presId="urn:microsoft.com/office/officeart/2005/8/layout/hierarchy2"/>
    <dgm:cxn modelId="{CA6A5C36-A5F7-4912-BC32-AC726CC35011}" type="presParOf" srcId="{B337024C-579B-47BE-BBB8-1D49E113AC48}" destId="{F832FA5A-F333-4BB2-B995-F77AC26CE3A9}" srcOrd="0" destOrd="0" presId="urn:microsoft.com/office/officeart/2005/8/layout/hierarchy2"/>
    <dgm:cxn modelId="{DDF28E0A-9ADF-41FC-A6BD-53C492427864}" type="presParOf" srcId="{F832FA5A-F333-4BB2-B995-F77AC26CE3A9}" destId="{2C753C8F-AD2F-4B60-8ED6-06F729150D93}" srcOrd="0" destOrd="0" presId="urn:microsoft.com/office/officeart/2005/8/layout/hierarchy2"/>
    <dgm:cxn modelId="{3B9D71BB-15DF-43C7-83B7-5F2FA70ECC1E}" type="presParOf" srcId="{B337024C-579B-47BE-BBB8-1D49E113AC48}" destId="{6A138AF8-4454-4BF7-A59E-800B583E0E7E}" srcOrd="1" destOrd="0" presId="urn:microsoft.com/office/officeart/2005/8/layout/hierarchy2"/>
    <dgm:cxn modelId="{24EF177E-D9C8-4310-969C-690E49AEB249}" type="presParOf" srcId="{6A138AF8-4454-4BF7-A59E-800B583E0E7E}" destId="{F3E58597-E495-4C48-B7BB-CF8BEE275613}" srcOrd="0" destOrd="0" presId="urn:microsoft.com/office/officeart/2005/8/layout/hierarchy2"/>
    <dgm:cxn modelId="{DD88D26F-6037-48D0-BF18-E26094555800}" type="presParOf" srcId="{6A138AF8-4454-4BF7-A59E-800B583E0E7E}" destId="{38724E06-1642-42D4-9E27-E1FC81663F34}" srcOrd="1" destOrd="0" presId="urn:microsoft.com/office/officeart/2005/8/layout/hierarchy2"/>
    <dgm:cxn modelId="{248386C6-631D-4BF7-8D4F-8431C9F8BD53}" type="presParOf" srcId="{38724E06-1642-42D4-9E27-E1FC81663F34}" destId="{AD3E9BE4-C1FD-45E9-8AAC-8C1311199B8A}" srcOrd="0" destOrd="0" presId="urn:microsoft.com/office/officeart/2005/8/layout/hierarchy2"/>
    <dgm:cxn modelId="{2DCEAEBB-C821-4E15-9D97-A3A764B7BE12}" type="presParOf" srcId="{AD3E9BE4-C1FD-45E9-8AAC-8C1311199B8A}" destId="{2E496A5F-0C73-429E-A10E-0D3274D30DC4}" srcOrd="0" destOrd="0" presId="urn:microsoft.com/office/officeart/2005/8/layout/hierarchy2"/>
    <dgm:cxn modelId="{2E9FD0C9-B898-4DEB-9364-E394DBBDE066}" type="presParOf" srcId="{38724E06-1642-42D4-9E27-E1FC81663F34}" destId="{9894D311-B372-4361-B331-2A466D53BA7B}" srcOrd="1" destOrd="0" presId="urn:microsoft.com/office/officeart/2005/8/layout/hierarchy2"/>
    <dgm:cxn modelId="{4B3D89E1-4C65-4404-B400-2CB0769C3949}" type="presParOf" srcId="{9894D311-B372-4361-B331-2A466D53BA7B}" destId="{9740D700-6F7D-4250-A264-8D062B965BEA}" srcOrd="0" destOrd="0" presId="urn:microsoft.com/office/officeart/2005/8/layout/hierarchy2"/>
    <dgm:cxn modelId="{3232FE0D-65C3-47E1-ACFC-658D8F595753}" type="presParOf" srcId="{9894D311-B372-4361-B331-2A466D53BA7B}" destId="{DECFF24A-F015-48FE-B2EB-BEA871D605B7}" srcOrd="1" destOrd="0" presId="urn:microsoft.com/office/officeart/2005/8/layout/hierarchy2"/>
    <dgm:cxn modelId="{3234E6DC-5AE8-467A-9642-7CCAD7B2F663}" type="presParOf" srcId="{B337024C-579B-47BE-BBB8-1D49E113AC48}" destId="{2F15415C-2A74-4A1D-9806-ABA73D6BB6F7}" srcOrd="2" destOrd="0" presId="urn:microsoft.com/office/officeart/2005/8/layout/hierarchy2"/>
    <dgm:cxn modelId="{34B11AF5-A0D1-4927-AB47-1AD68B27D95F}" type="presParOf" srcId="{2F15415C-2A74-4A1D-9806-ABA73D6BB6F7}" destId="{ED5D053E-8089-4C16-9139-807A451403A6}" srcOrd="0" destOrd="0" presId="urn:microsoft.com/office/officeart/2005/8/layout/hierarchy2"/>
    <dgm:cxn modelId="{5FE5C88F-872D-403D-9DCD-28B817D1094A}" type="presParOf" srcId="{B337024C-579B-47BE-BBB8-1D49E113AC48}" destId="{1D782FC5-5CBF-431A-8116-DE7226B12385}" srcOrd="3" destOrd="0" presId="urn:microsoft.com/office/officeart/2005/8/layout/hierarchy2"/>
    <dgm:cxn modelId="{44EA7BDA-60BC-4BA4-881E-8D1C1A392892}" type="presParOf" srcId="{1D782FC5-5CBF-431A-8116-DE7226B12385}" destId="{98F273F4-209E-40C7-B66D-1F800954408E}" srcOrd="0" destOrd="0" presId="urn:microsoft.com/office/officeart/2005/8/layout/hierarchy2"/>
    <dgm:cxn modelId="{5ABFFF6A-540E-4843-AC5D-9CDC89C891D4}" type="presParOf" srcId="{1D782FC5-5CBF-431A-8116-DE7226B12385}" destId="{E92CB68C-072B-425A-A048-260A8F53A5E2}" srcOrd="1" destOrd="0" presId="urn:microsoft.com/office/officeart/2005/8/layout/hierarchy2"/>
    <dgm:cxn modelId="{6DFD5D67-7987-4B30-B9DB-61E4326C3215}" type="presParOf" srcId="{E92CB68C-072B-425A-A048-260A8F53A5E2}" destId="{02046AE4-F5CF-4C93-B4F1-82CF0E86A23B}" srcOrd="0" destOrd="0" presId="urn:microsoft.com/office/officeart/2005/8/layout/hierarchy2"/>
    <dgm:cxn modelId="{DAC930E0-C4F6-4650-91C2-7AA0AA30A927}" type="presParOf" srcId="{02046AE4-F5CF-4C93-B4F1-82CF0E86A23B}" destId="{D9246615-CD69-4860-A2C2-650A32E32E31}" srcOrd="0" destOrd="0" presId="urn:microsoft.com/office/officeart/2005/8/layout/hierarchy2"/>
    <dgm:cxn modelId="{ED13609D-5B92-440C-9244-123C45C3E170}" type="presParOf" srcId="{E92CB68C-072B-425A-A048-260A8F53A5E2}" destId="{AD0E3F84-C581-4A61-A379-27331574B296}" srcOrd="1" destOrd="0" presId="urn:microsoft.com/office/officeart/2005/8/layout/hierarchy2"/>
    <dgm:cxn modelId="{532E47EB-F378-4538-AFE7-8A9B95829BDC}" type="presParOf" srcId="{AD0E3F84-C581-4A61-A379-27331574B296}" destId="{D5D08963-475A-40BE-A52F-40B23F4611C9}" srcOrd="0" destOrd="0" presId="urn:microsoft.com/office/officeart/2005/8/layout/hierarchy2"/>
    <dgm:cxn modelId="{D9AE34E8-C53E-4CCE-B6B6-8A171AE274CF}" type="presParOf" srcId="{AD0E3F84-C581-4A61-A379-27331574B296}" destId="{A2B847A4-C6CC-4129-B93B-907FBD499170}" srcOrd="1" destOrd="0" presId="urn:microsoft.com/office/officeart/2005/8/layout/hierarchy2"/>
    <dgm:cxn modelId="{EE5EF2CA-DF3D-4ADD-9522-CF8FBBDFF23C}" type="presParOf" srcId="{E92CB68C-072B-425A-A048-260A8F53A5E2}" destId="{1A8E309B-EBD1-4C0E-AC3F-8558E2564795}" srcOrd="2" destOrd="0" presId="urn:microsoft.com/office/officeart/2005/8/layout/hierarchy2"/>
    <dgm:cxn modelId="{883BEA0A-A27E-403F-B9E5-2A5C70990645}" type="presParOf" srcId="{1A8E309B-EBD1-4C0E-AC3F-8558E2564795}" destId="{5F7DC1F2-147F-44A6-9F28-E7AF59EFD311}" srcOrd="0" destOrd="0" presId="urn:microsoft.com/office/officeart/2005/8/layout/hierarchy2"/>
    <dgm:cxn modelId="{E6F94BB1-5FA0-451E-B4EA-B0A563388FDB}" type="presParOf" srcId="{E92CB68C-072B-425A-A048-260A8F53A5E2}" destId="{E2F558CB-F234-48BE-A734-3FC005DDA1DC}" srcOrd="3" destOrd="0" presId="urn:microsoft.com/office/officeart/2005/8/layout/hierarchy2"/>
    <dgm:cxn modelId="{178FF336-29DC-49D4-8F1B-5DB374F93A4E}" type="presParOf" srcId="{E2F558CB-F234-48BE-A734-3FC005DDA1DC}" destId="{7EBDE695-F0EB-44FA-96D7-C1201B2D88DD}" srcOrd="0" destOrd="0" presId="urn:microsoft.com/office/officeart/2005/8/layout/hierarchy2"/>
    <dgm:cxn modelId="{BAB56A17-F054-4A83-A3F0-6F3B67DEEB7A}" type="presParOf" srcId="{E2F558CB-F234-48BE-A734-3FC005DDA1DC}" destId="{10C54BAC-CA06-48BE-AEC1-079821492C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DE3A2-1575-4B30-82D6-7873B40C37C3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F83E7-9172-4B22-8E0F-600D936D480B}">
      <dsp:nvSpPr>
        <dsp:cNvPr id="0" name=""/>
        <dsp:cNvSpPr/>
      </dsp:nvSpPr>
      <dsp:spPr>
        <a:xfrm>
          <a:off x="2743199" y="407482"/>
          <a:ext cx="2641600" cy="14221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>
              <a:latin typeface="Cambria" panose="02040503050406030204" pitchFamily="18" charset="0"/>
              <a:ea typeface="Cambria" panose="02040503050406030204" pitchFamily="18" charset="0"/>
            </a:rPr>
            <a:t>Muốn biết khoảng cách thực tế giửa 2 điểm A và B, ta dùng thước đo khoảng cách từ A đến B trên bản đồ rồi dựa vào tỉ lệ bản đồ để tính.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12623" y="476906"/>
        <a:ext cx="2502752" cy="1283313"/>
      </dsp:txXfrm>
    </dsp:sp>
    <dsp:sp modelId="{00235E68-55FA-4081-B8A4-25005BF0D933}">
      <dsp:nvSpPr>
        <dsp:cNvPr id="0" name=""/>
        <dsp:cNvSpPr/>
      </dsp:nvSpPr>
      <dsp:spPr>
        <a:xfrm>
          <a:off x="2743199" y="1985417"/>
          <a:ext cx="2641600" cy="1515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>
              <a:latin typeface="Cambria" panose="02040503050406030204" pitchFamily="18" charset="0"/>
              <a:ea typeface="Cambria" panose="02040503050406030204" pitchFamily="18" charset="0"/>
            </a:rPr>
            <a:t>Nếu trên bản đồ có tỉ lệ thước, ta đem khoảng cách AB trên bản đồ áp vào tỉ lệ thước sẽ biết được khoảng cách AB trên thực tế.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17171" y="2059389"/>
        <a:ext cx="2493656" cy="136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3214" y="1618186"/>
          <a:ext cx="2000212" cy="988123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</a:p>
      </dsp:txBody>
      <dsp:txXfrm>
        <a:off x="32155" y="1647127"/>
        <a:ext cx="1942330" cy="930241"/>
      </dsp:txXfrm>
    </dsp:sp>
    <dsp:sp modelId="{F832FA5A-F333-4BB2-B995-F77AC26CE3A9}">
      <dsp:nvSpPr>
        <dsp:cNvPr id="0" name=""/>
        <dsp:cNvSpPr/>
      </dsp:nvSpPr>
      <dsp:spPr>
        <a:xfrm rot="18883243">
          <a:off x="1774819" y="1539339"/>
          <a:ext cx="154282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542825" y="24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662" y="1525553"/>
        <a:ext cx="77141" cy="77141"/>
      </dsp:txXfrm>
    </dsp:sp>
    <dsp:sp modelId="{F3E58597-E495-4C48-B7BB-CF8BEE275613}">
      <dsp:nvSpPr>
        <dsp:cNvPr id="0" name=""/>
        <dsp:cNvSpPr/>
      </dsp:nvSpPr>
      <dsp:spPr>
        <a:xfrm>
          <a:off x="3089038" y="493936"/>
          <a:ext cx="1032878" cy="10441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sp:txBody>
      <dsp:txXfrm>
        <a:off x="3119290" y="524188"/>
        <a:ext cx="972374" cy="983623"/>
      </dsp:txXfrm>
    </dsp:sp>
    <dsp:sp modelId="{AD3E9BE4-C1FD-45E9-8AAC-8C1311199B8A}">
      <dsp:nvSpPr>
        <dsp:cNvPr id="0" name=""/>
        <dsp:cNvSpPr/>
      </dsp:nvSpPr>
      <dsp:spPr>
        <a:xfrm>
          <a:off x="4121917" y="991215"/>
          <a:ext cx="1085611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85611" y="24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7582" y="988860"/>
        <a:ext cx="54280" cy="54280"/>
      </dsp:txXfrm>
    </dsp:sp>
    <dsp:sp modelId="{9740D700-6F7D-4250-A264-8D062B965BEA}">
      <dsp:nvSpPr>
        <dsp:cNvPr id="0" name=""/>
        <dsp:cNvSpPr/>
      </dsp:nvSpPr>
      <dsp:spPr>
        <a:xfrm>
          <a:off x="5207528" y="344434"/>
          <a:ext cx="2714029" cy="1343132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 cách ngoài thực địa từ đền Ngọc Sơn đến Tháp Rùa là 3cm x 10000 = 30000cm hay 300m.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246867" y="383773"/>
        <a:ext cx="2635351" cy="1264454"/>
      </dsp:txXfrm>
    </dsp:sp>
    <dsp:sp modelId="{2F15415C-2A74-4A1D-9806-ABA73D6BB6F7}">
      <dsp:nvSpPr>
        <dsp:cNvPr id="0" name=""/>
        <dsp:cNvSpPr/>
      </dsp:nvSpPr>
      <dsp:spPr>
        <a:xfrm rot="2761085">
          <a:off x="1764577" y="2649910"/>
          <a:ext cx="156331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563310" y="24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150" y="2635612"/>
        <a:ext cx="78165" cy="78165"/>
      </dsp:txXfrm>
    </dsp:sp>
    <dsp:sp modelId="{98F273F4-209E-40C7-B66D-1F800954408E}">
      <dsp:nvSpPr>
        <dsp:cNvPr id="0" name=""/>
        <dsp:cNvSpPr/>
      </dsp:nvSpPr>
      <dsp:spPr>
        <a:xfrm>
          <a:off x="3089038" y="2743725"/>
          <a:ext cx="1032905" cy="98683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sp:txBody>
      <dsp:txXfrm>
        <a:off x="3117941" y="2772628"/>
        <a:ext cx="975099" cy="929028"/>
      </dsp:txXfrm>
    </dsp:sp>
    <dsp:sp modelId="{02046AE4-F5CF-4C93-B4F1-82CF0E86A23B}">
      <dsp:nvSpPr>
        <dsp:cNvPr id="0" name=""/>
        <dsp:cNvSpPr/>
      </dsp:nvSpPr>
      <dsp:spPr>
        <a:xfrm rot="19457599">
          <a:off x="3996282" y="2822215"/>
          <a:ext cx="133693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36935" y="24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1326" y="2813577"/>
        <a:ext cx="66846" cy="66846"/>
      </dsp:txXfrm>
    </dsp:sp>
    <dsp:sp modelId="{D5D08963-475A-40BE-A52F-40B23F4611C9}">
      <dsp:nvSpPr>
        <dsp:cNvPr id="0" name=""/>
        <dsp:cNvSpPr/>
      </dsp:nvSpPr>
      <dsp:spPr>
        <a:xfrm>
          <a:off x="5207556" y="1891119"/>
          <a:ext cx="2714029" cy="1131478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Tỉ lệ: 1:1000000 cho biết bản đồ đã được thu nhỏ 1000000 lần so với thực tế.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240696" y="1924259"/>
        <a:ext cx="2647749" cy="1065198"/>
      </dsp:txXfrm>
    </dsp:sp>
    <dsp:sp modelId="{1A8E309B-EBD1-4C0E-AC3F-8558E2564795}">
      <dsp:nvSpPr>
        <dsp:cNvPr id="0" name=""/>
        <dsp:cNvSpPr/>
      </dsp:nvSpPr>
      <dsp:spPr>
        <a:xfrm rot="1895179">
          <a:off x="4027543" y="3546115"/>
          <a:ext cx="1274413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274413" y="24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2889" y="3539039"/>
        <a:ext cx="63720" cy="63720"/>
      </dsp:txXfrm>
    </dsp:sp>
    <dsp:sp modelId="{7EBDE695-F0EB-44FA-96D7-C1201B2D88DD}">
      <dsp:nvSpPr>
        <dsp:cNvPr id="0" name=""/>
        <dsp:cNvSpPr/>
      </dsp:nvSpPr>
      <dsp:spPr>
        <a:xfrm>
          <a:off x="5207556" y="3226150"/>
          <a:ext cx="2714029" cy="1357014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Đổi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: 105km = 10500000cm : 1000000 = 10,5cm. 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Vậy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cách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giữa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Hà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Nội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và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Hải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Phòng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trên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bản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đồ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là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10,5 cm.</a:t>
          </a:r>
        </a:p>
      </dsp:txBody>
      <dsp:txXfrm>
        <a:off x="5247302" y="3265896"/>
        <a:ext cx="2634537" cy="127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3214" y="1630711"/>
          <a:ext cx="2000212" cy="988123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5, 6, 7, 8</a:t>
          </a:r>
        </a:p>
      </dsp:txBody>
      <dsp:txXfrm>
        <a:off x="32155" y="1659652"/>
        <a:ext cx="1942330" cy="930241"/>
      </dsp:txXfrm>
    </dsp:sp>
    <dsp:sp modelId="{F832FA5A-F333-4BB2-B995-F77AC26CE3A9}">
      <dsp:nvSpPr>
        <dsp:cNvPr id="0" name=""/>
        <dsp:cNvSpPr/>
      </dsp:nvSpPr>
      <dsp:spPr>
        <a:xfrm rot="18902995">
          <a:off x="1779257" y="1558127"/>
          <a:ext cx="1533951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533951" y="24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884" y="1544563"/>
        <a:ext cx="76697" cy="76697"/>
      </dsp:txXfrm>
    </dsp:sp>
    <dsp:sp modelId="{F3E58597-E495-4C48-B7BB-CF8BEE275613}">
      <dsp:nvSpPr>
        <dsp:cNvPr id="0" name=""/>
        <dsp:cNvSpPr/>
      </dsp:nvSpPr>
      <dsp:spPr>
        <a:xfrm>
          <a:off x="3089038" y="518987"/>
          <a:ext cx="1032878" cy="10441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sp:txBody>
      <dsp:txXfrm>
        <a:off x="3119290" y="549239"/>
        <a:ext cx="972374" cy="983623"/>
      </dsp:txXfrm>
    </dsp:sp>
    <dsp:sp modelId="{AD3E9BE4-C1FD-45E9-8AAC-8C1311199B8A}">
      <dsp:nvSpPr>
        <dsp:cNvPr id="0" name=""/>
        <dsp:cNvSpPr/>
      </dsp:nvSpPr>
      <dsp:spPr>
        <a:xfrm>
          <a:off x="4121917" y="1016266"/>
          <a:ext cx="1085611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85611" y="24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7582" y="1013911"/>
        <a:ext cx="54280" cy="54280"/>
      </dsp:txXfrm>
    </dsp:sp>
    <dsp:sp modelId="{9740D700-6F7D-4250-A264-8D062B965BEA}">
      <dsp:nvSpPr>
        <dsp:cNvPr id="0" name=""/>
        <dsp:cNvSpPr/>
      </dsp:nvSpPr>
      <dsp:spPr>
        <a:xfrm>
          <a:off x="5207528" y="369485"/>
          <a:ext cx="2714029" cy="1343132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 cách ngoài thực địa từ Hà Nội đến Vinh là 5cm x 6000000 = 30000000cm hay 300km.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246867" y="408824"/>
        <a:ext cx="2635351" cy="1264454"/>
      </dsp:txXfrm>
    </dsp:sp>
    <dsp:sp modelId="{2F15415C-2A74-4A1D-9806-ABA73D6BB6F7}">
      <dsp:nvSpPr>
        <dsp:cNvPr id="0" name=""/>
        <dsp:cNvSpPr/>
      </dsp:nvSpPr>
      <dsp:spPr>
        <a:xfrm rot="2741847">
          <a:off x="1769071" y="2656172"/>
          <a:ext cx="1554322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554322" y="24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374" y="2642099"/>
        <a:ext cx="77716" cy="77716"/>
      </dsp:txXfrm>
    </dsp:sp>
    <dsp:sp modelId="{98F273F4-209E-40C7-B66D-1F800954408E}">
      <dsp:nvSpPr>
        <dsp:cNvPr id="0" name=""/>
        <dsp:cNvSpPr/>
      </dsp:nvSpPr>
      <dsp:spPr>
        <a:xfrm>
          <a:off x="3089038" y="2743725"/>
          <a:ext cx="1032905" cy="98683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sp:txBody>
      <dsp:txXfrm>
        <a:off x="3117941" y="2772628"/>
        <a:ext cx="975099" cy="929028"/>
      </dsp:txXfrm>
    </dsp:sp>
    <dsp:sp modelId="{02046AE4-F5CF-4C93-B4F1-82CF0E86A23B}">
      <dsp:nvSpPr>
        <dsp:cNvPr id="0" name=""/>
        <dsp:cNvSpPr/>
      </dsp:nvSpPr>
      <dsp:spPr>
        <a:xfrm rot="19510478">
          <a:off x="4003514" y="2834740"/>
          <a:ext cx="1322471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22471" y="24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1688" y="2826464"/>
        <a:ext cx="66123" cy="66123"/>
      </dsp:txXfrm>
    </dsp:sp>
    <dsp:sp modelId="{D5D08963-475A-40BE-A52F-40B23F4611C9}">
      <dsp:nvSpPr>
        <dsp:cNvPr id="0" name=""/>
        <dsp:cNvSpPr/>
      </dsp:nvSpPr>
      <dsp:spPr>
        <a:xfrm>
          <a:off x="5207556" y="1916169"/>
          <a:ext cx="2714029" cy="1131478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Tỉ lệ: 1:500000 cho biết bản đồ đã được thu nhỏ 500000 lần so với thực tế.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240696" y="1949309"/>
        <a:ext cx="2647749" cy="1065198"/>
      </dsp:txXfrm>
    </dsp:sp>
    <dsp:sp modelId="{1A8E309B-EBD1-4C0E-AC3F-8558E2564795}">
      <dsp:nvSpPr>
        <dsp:cNvPr id="0" name=""/>
        <dsp:cNvSpPr/>
      </dsp:nvSpPr>
      <dsp:spPr>
        <a:xfrm rot="1895179">
          <a:off x="4027543" y="3546115"/>
          <a:ext cx="1274413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274413" y="24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2889" y="3539039"/>
        <a:ext cx="63720" cy="63720"/>
      </dsp:txXfrm>
    </dsp:sp>
    <dsp:sp modelId="{7EBDE695-F0EB-44FA-96D7-C1201B2D88DD}">
      <dsp:nvSpPr>
        <dsp:cNvPr id="0" name=""/>
        <dsp:cNvSpPr/>
      </dsp:nvSpPr>
      <dsp:spPr>
        <a:xfrm>
          <a:off x="5207556" y="3251201"/>
          <a:ext cx="2714029" cy="1306913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Đổi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: 25km = 2500000cm : 500000 = 5cm. 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Vậy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cách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giữa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2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điểm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trên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bản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đồ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là</a:t>
          </a:r>
          <a:r>
            <a:rPr lang="en-US" sz="1800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 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cm.</a:t>
          </a:r>
        </a:p>
      </dsp:txBody>
      <dsp:txXfrm>
        <a:off x="5245834" y="3289479"/>
        <a:ext cx="2637473" cy="1230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62514-C582-4865-9C23-F3315EAF609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3F93-1CAA-4B81-BA54-B14E7573D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6941-3FB1-469A-A00E-959B82990FC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diagramDrawing" Target="../diagrams/drawing1.xml"/><Relationship Id="rId5" Type="http://schemas.openxmlformats.org/officeDocument/2006/relationships/image" Target="../media/image9.gif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371867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Trò chơi ô chữ gồm 4 ô chữ hàng ngang được đánh số từ 1 đến 4 sẽ tương ứng với 4 câu hỏi và 1 ô từ khóa hàng dọc A.</a:t>
            </a:r>
          </a:p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em dựa vào T</a:t>
            </a:r>
            <a:r>
              <a:rPr lang="en-US" sz="22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en-US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Địa lí 6 và kiến thức đã học để trả lời, mỗi câu hỏi có </a:t>
            </a:r>
            <a:r>
              <a:rPr lang="en-US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lượt trả lời.</a:t>
            </a:r>
          </a:p>
          <a:p>
            <a:pPr algn="just"/>
            <a:r>
              <a:rPr lang="en-US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nào trả lời đúng sẽ nhận được 1 phần quà nhỏ và ô chữ sẽ hiện ra các chữ cái tương ứng, trả lời sai ô chữ sẽ bị khóa lại</a:t>
            </a:r>
            <a:r>
              <a:rPr lang="en-US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quá trình trả lời, em nào trả lời đúng tên từ khóa thì sẽ nhận được phần quà lớn hơn</a:t>
            </a:r>
            <a:r>
              <a:rPr lang="en-US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663714"/>
            <a:ext cx="8233264" cy="2862828"/>
            <a:chOff x="-533400" y="663714"/>
            <a:chExt cx="9234297" cy="2862828"/>
          </a:xfrm>
        </p:grpSpPr>
        <p:sp>
          <p:nvSpPr>
            <p:cNvPr id="8" name="Rectangle 7"/>
            <p:cNvSpPr/>
            <p:nvPr/>
          </p:nvSpPr>
          <p:spPr>
            <a:xfrm>
              <a:off x="3988308" y="1295400"/>
              <a:ext cx="673227" cy="554191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61535" y="1295400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762" y="1295400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15081" y="1849591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88308" y="1849591"/>
              <a:ext cx="673227" cy="554191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61535" y="1849591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88308" y="2403783"/>
              <a:ext cx="673227" cy="554191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61535" y="2403783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41854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15081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88308" y="2957974"/>
              <a:ext cx="673227" cy="554191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61535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34759" y="2933976"/>
              <a:ext cx="673227" cy="57819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7319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20546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93773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05200" y="1219200"/>
              <a:ext cx="83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19400" y="1807458"/>
              <a:ext cx="83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05200" y="2362200"/>
              <a:ext cx="83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533400" y="2895600"/>
              <a:ext cx="83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62400" y="6637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34762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07989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81216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54443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27670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34760" y="2404333"/>
              <a:ext cx="673227" cy="546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25908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4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7599785"/>
              </p:ext>
            </p:extLst>
          </p:nvPr>
        </p:nvGraphicFramePr>
        <p:xfrm>
          <a:off x="533400" y="13970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3756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Tính khoảng cách thực tế dựa vào tỉ lệ 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5994238"/>
              </p:ext>
            </p:extLst>
          </p:nvPr>
        </p:nvGraphicFramePr>
        <p:xfrm>
          <a:off x="533400" y="13970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3756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Tính khoảng cách thực tế dựa vào tỉ lệ 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2895600"/>
          </a:xfrm>
          <a:prstGeom prst="wedgeRoundRectCallout">
            <a:avLst>
              <a:gd name="adj1" fmla="val 46840"/>
              <a:gd name="adj2" fmla="val 8284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2046744"/>
            <a:ext cx="66293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Muốn biết khoảng cách thực tế giửa 2 điểm A và B, ta dùng thước đo khoảng cách từ A đến B trên bản đồ rồi dựa vào tỉ lệ bản đồ để tính.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Nếu trên bản đồ có tỉ lệ thước, ta đem khoảng cách AB trên bản đồ áp vào tỉ lệ thước sẽ biết được khoảng cách AB trên thực tế.</a:t>
            </a:r>
          </a:p>
          <a:p>
            <a:pPr algn="just"/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3756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Tính khoảng cách thực tế dựa vào tỉ lệ 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2102584"/>
            <a:ext cx="3371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và tính khoảng cách thực tế từ chợ Bến Thành đến khách sạn 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 Gòn Prince.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752600"/>
            <a:ext cx="4191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K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hoảng cách đo được trên bản đồ từ chợ Bến Thành đến khách sạn Sài Gòn Prince (theo SGK) = 5,5cm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K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hoảng cách thực tế từ chợ Bến Thành đến khách sạn Sài Gòn Prince = 5,5x10000 = 55000cm = 550m = 0,55km.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30" y="4038600"/>
            <a:ext cx="3430270" cy="2544072"/>
          </a:xfrm>
          <a:prstGeom prst="rect">
            <a:avLst/>
          </a:prstGeom>
          <a:noFill/>
          <a:ln>
            <a:solidFill>
              <a:srgbClr val="1EE703"/>
            </a:solidFill>
          </a:ln>
        </p:spPr>
      </p:pic>
    </p:spTree>
    <p:extLst>
      <p:ext uri="{BB962C8B-B14F-4D97-AF65-F5344CB8AC3E}">
        <p14:creationId xmlns:p14="http://schemas.microsoft.com/office/powerpoint/2010/main" val="34470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1981200"/>
            <a:ext cx="3371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và tính chiều dài đường Lê Thánh Tôn từ ngã ba Phạm Hồng Thái đến ngã tư giao với đường 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Bà Trưng.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752600"/>
            <a:ext cx="4191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Khoảng cách đo được trên bản đồ đường Lê Thánh Tôn (theo SGK) = 10,3cm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K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hoảng cách thực tế đường Lê Thánh Tôn = 10,3x10000 = 103000cm = 1030m = 1,03km.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30" y="4038600"/>
            <a:ext cx="3430270" cy="2544072"/>
          </a:xfrm>
          <a:prstGeom prst="rect">
            <a:avLst/>
          </a:prstGeom>
          <a:noFill/>
          <a:ln>
            <a:solidFill>
              <a:srgbClr val="1EE703"/>
            </a:solidFill>
          </a:ln>
        </p:spPr>
      </p:pic>
    </p:spTree>
    <p:extLst>
      <p:ext uri="{BB962C8B-B14F-4D97-AF65-F5344CB8AC3E}">
        <p14:creationId xmlns:p14="http://schemas.microsoft.com/office/powerpoint/2010/main" val="37660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981200"/>
            <a:ext cx="3439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 2 bản đồ tự nhiên Việt Nam có tỉ lệ 1:10000000 và 1:15000000, bản đồ nào có tỉ lệ lớn hơn, bản đồ nào thể hiện được nhiều đối tượng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địa lí hơn?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54538" y="1752600"/>
            <a:ext cx="42846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Giữa 2 bản đồ tự nhiên Việt Nam có tỉ lệ 1:10000000 và 1:15000000, bản đồ 1:10000000 có tỉ lệ lớn hơn, bản đồ 1:15000000 thể hiện được nhiều đối tượng địa lí hơn.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7524A-BFE8-AE89-1523-6C9E734F3FD5}"/>
              </a:ext>
            </a:extLst>
          </p:cNvPr>
          <p:cNvSpPr txBox="1"/>
          <p:nvPr/>
        </p:nvSpPr>
        <p:spPr>
          <a:xfrm>
            <a:off x="4202720" y="111638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580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8382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800" y="40386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Dựa vào hệ thống kinh, vĩ tuyến phần chính giữa bản đồ là trung tâm,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bên trái chỉ hướng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Nước ta tiếp giáp với biển nào?</a:t>
            </a:r>
          </a:p>
          <a:p>
            <a:pPr algn="just"/>
            <a:r>
              <a:rPr lang="en-US" sz="28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Nam Á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Cam-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-chia.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77336" y="870972"/>
            <a:ext cx="8233264" cy="2862828"/>
            <a:chOff x="-533400" y="663714"/>
            <a:chExt cx="9234297" cy="2862828"/>
          </a:xfrm>
        </p:grpSpPr>
        <p:sp>
          <p:nvSpPr>
            <p:cNvPr id="44" name="Rectangle 43"/>
            <p:cNvSpPr/>
            <p:nvPr/>
          </p:nvSpPr>
          <p:spPr>
            <a:xfrm>
              <a:off x="3988308" y="1295400"/>
              <a:ext cx="673227" cy="554191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61535" y="1295400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34762" y="1295400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15081" y="1849591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88308" y="1849591"/>
              <a:ext cx="673227" cy="554191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61535" y="1849591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88308" y="2403783"/>
              <a:ext cx="673227" cy="554191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661535" y="2403783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41854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15081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88308" y="2957974"/>
              <a:ext cx="673227" cy="554191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61535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34759" y="2933976"/>
              <a:ext cx="673227" cy="57819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7319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20546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93773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05200" y="1219200"/>
              <a:ext cx="83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819400" y="1807458"/>
              <a:ext cx="83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05200" y="2362200"/>
              <a:ext cx="83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533400" y="2895600"/>
              <a:ext cx="838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62400" y="6637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334762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07989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81216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54443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027670" y="1850142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34760" y="2404333"/>
              <a:ext cx="673227" cy="546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25908" y="2957974"/>
              <a:ext cx="673227" cy="5541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886200" y="2036802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    </a:t>
            </a:r>
            <a:r>
              <a:rPr lang="en-US" sz="3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Ể    N    Đ    Ô    N    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67200" y="1503402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    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    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67200" y="2570202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   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     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14400" y="3179802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   H    N    Ô    M    P    </a:t>
            </a:r>
            <a:r>
              <a:rPr lang="en-US" sz="3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N   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67200" y="3180167"/>
            <a:ext cx="1080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  <a:endParaRPr lang="en-US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06959" y="2036802"/>
            <a:ext cx="1080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Ỉ</a:t>
            </a:r>
            <a:endParaRPr lang="en-US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TỈ LỆ BẢN ĐỒ. </a:t>
            </a:r>
            <a:b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TÍNH KHOẢNG CÁCH THỰC TẾ </a:t>
            </a:r>
            <a:b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DỰA VÀO TỈ LỆ BẢN ĐỒ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3: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</a:p>
        </p:txBody>
      </p:sp>
    </p:spTree>
    <p:extLst>
      <p:ext uri="{BB962C8B-B14F-4D97-AF65-F5344CB8AC3E}">
        <p14:creationId xmlns:p14="http://schemas.microsoft.com/office/powerpoint/2010/main" val="7028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3. TỈ LỆ BẢN ĐỒ. 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TÍNH KHOẢNG CÁCH THỰC TẾ DỰA VÀO TỈ LỆ BẢN ĐỒ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TỈ LỆ BẢN ĐỒ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TÍNH KHOẢNG CÁCH THỰC TẾ DỰA VÀO TỈ LỆ BẢN ĐỒ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81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240"/>
            <a:ext cx="31932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biết ý nghĩa của tỉ lệ bản đồ?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endParaRPr lang="en-US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1:40000000.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295400"/>
            <a:ext cx="4474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Ý nghĩa: Tỉ lệ bản đồ cho biết bản đồ được thu nhỏ bao nhiêu lần so với thực địa.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:400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00000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cho biết bản đồ đã được thu nhỏ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400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00000 lần so với thực tế. </a:t>
            </a:r>
            <a:endParaRPr lang="en-US" sz="21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Tỉ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10" y="3638238"/>
            <a:ext cx="4279900" cy="2914962"/>
          </a:xfrm>
          <a:prstGeom prst="rect">
            <a:avLst/>
          </a:prstGeom>
          <a:noFill/>
          <a:ln>
            <a:solidFill>
              <a:srgbClr val="1EE703"/>
            </a:solidFill>
          </a:ln>
        </p:spPr>
      </p:pic>
    </p:spTree>
    <p:extLst>
      <p:ext uri="{BB962C8B-B14F-4D97-AF65-F5344CB8AC3E}">
        <p14:creationId xmlns:p14="http://schemas.microsoft.com/office/powerpoint/2010/main" val="5211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524000"/>
            <a:ext cx="31932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biết 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ỉ lệ số và tỉ lệ thước khác nhau như </a:t>
            </a:r>
            <a:endParaRPr lang="en-US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nào?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446074"/>
            <a:ext cx="447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Tỉ lệ số: là một phân số luôn có tử số là 1. Mẫu số càng lớn thì tỉ lệ càng nhỏ và ngược lại. </a:t>
            </a:r>
          </a:p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Tỉ lệ thước: tỉ lệ được vẽ cụ thể dưới dạng một thước đo đã tính sẵn, mỗi đoạn đều ghi số đo độ dài tương ứng trên thực địa.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Tỉ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10" y="3638238"/>
            <a:ext cx="4279900" cy="2914962"/>
          </a:xfrm>
          <a:prstGeom prst="rect">
            <a:avLst/>
          </a:prstGeom>
          <a:noFill/>
          <a:ln>
            <a:solidFill>
              <a:srgbClr val="1EE703"/>
            </a:solidFill>
          </a:ln>
        </p:spPr>
      </p:pic>
    </p:spTree>
    <p:extLst>
      <p:ext uri="{BB962C8B-B14F-4D97-AF65-F5344CB8AC3E}">
        <p14:creationId xmlns:p14="http://schemas.microsoft.com/office/powerpoint/2010/main" val="10732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4"/>
            <a:ext cx="6792509" cy="3014764"/>
          </a:xfrm>
          <a:prstGeom prst="wedgeRoundRectCallout">
            <a:avLst>
              <a:gd name="adj1" fmla="val 47307"/>
              <a:gd name="adj2" fmla="val 8584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76723"/>
            <a:ext cx="66293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Ý nghĩa: Tỉ lệ bản đồ cho biết bản đồ được thu nhỏ bao nhiêu lần so với thực địa.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Tỉ lệ số: là một phân số luôn có tử số là 1. Mẫu số càng lớn thì tỉ lệ càng nhỏ và ngược lại. 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Tỉ lệ thước: tỉ lệ được vẽ cụ thể dưới dạng một thước đo đã tính sẵn, mỗi đoạn đều ghi số đo độ dài tương ứng trên thực địa.</a:t>
            </a:r>
          </a:p>
          <a:p>
            <a:pPr algn="just"/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Tỉ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606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524000"/>
            <a:ext cx="31932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cách tính khoảng cách trên thực địa (theo đường chim bay) dựa vào tỉ lệ bản đồ.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Tính khoảng cách thực tế dựa vào tỉ lệ 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0930129"/>
              </p:ext>
            </p:extLst>
          </p:nvPr>
        </p:nvGraphicFramePr>
        <p:xfrm>
          <a:off x="2891621" y="23621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477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4868863" y="3027681"/>
            <a:ext cx="3925511" cy="3449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284553" y="3048001"/>
            <a:ext cx="3830247" cy="342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304800" y="2971800"/>
            <a:ext cx="381000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17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2, 3, 4:</a:t>
            </a:r>
          </a:p>
          <a:p>
            <a:pPr algn="just"/>
            <a:r>
              <a:rPr lang="en-US" sz="1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17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17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cách trên bản đồ từ đền đền Ngọc Sơn đến Tháp Rùa là 3cm, vậy khoảng cách ngoài thực địa giữa 2 địa điểm là bao nhiêu? Biết bản đồ có tỉ lệ 1:10000.</a:t>
            </a:r>
            <a:endParaRPr lang="en-US" sz="17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7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17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cách trên thực địa theo đường chim bay từ Hà Nội đến Hải Phòng là 105km, thì trên bản đồ có tỉ lệ 1:1000000, khoảng cách giữa 2 địa điểm đó là bao nhiêu?</a:t>
            </a: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3794125" y="2308944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4493816" y="2308944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3048000" y="1219200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3244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868864" y="3048000"/>
            <a:ext cx="39255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17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6, 7, 8:</a:t>
            </a:r>
          </a:p>
          <a:p>
            <a:pPr algn="just"/>
            <a:r>
              <a:rPr lang="en-US" sz="1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17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17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bản đồ hành chính tỉ lệ 1:6000000, khoảng cách từ Hà Nội đến Vinh là 5 cm. Hãy cho biết khoảng cách trên thực địa giữa hai địa điểm trên là bao nhiêu?</a:t>
            </a:r>
          </a:p>
          <a:p>
            <a:pPr algn="just"/>
            <a:r>
              <a:rPr lang="en-US" sz="17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17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địa điểm có khoảng cách thực tế là 25km, thì trên bản đồ có tỉ lệ 1:500000, khoảng cách giữa 2 địa điểm đó là bao nhiêu?</a:t>
            </a: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11" y="17932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78" y="1803789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4518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Tính khoảng cách thực tế dựa vào tỉ lệ 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1464</Words>
  <Application>Microsoft Office PowerPoint</Application>
  <PresentationFormat>On-screen Show (4:3)</PresentationFormat>
  <Paragraphs>129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Verdana</vt:lpstr>
      <vt:lpstr>Office Theme</vt:lpstr>
      <vt:lpstr>PowerPoint Presentation</vt:lpstr>
      <vt:lpstr>PowerPoint Presentation</vt:lpstr>
      <vt:lpstr>TỈ LỆ BẢN ĐỒ.  TÍNH KHOẢNG CÁCH THỰC TẾ  DỰA VÀO TỈ LỆ BẢN ĐỒ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2021-08-09T13:43:31Z</dcterms:created>
  <dcterms:modified xsi:type="dcterms:W3CDTF">2024-04-02T01:03:02Z</dcterms:modified>
</cp:coreProperties>
</file>