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3" r:id="rId6"/>
    <p:sldId id="266" r:id="rId7"/>
    <p:sldId id="268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2 - 1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5769568" y="274395"/>
            <a:ext cx="5603281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Các ngươi hãy đăng ký kênh Trợ giảng ngay</a:t>
            </a:r>
          </a:p>
          <a:p>
            <a:pPr algn="ctr"/>
            <a:r>
              <a:rPr lang="en-US" sz="3600"/>
              <a:t>Subscribe channel TRO GIANG now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9568" y="4614709"/>
            <a:ext cx="50014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DESIGN BY TRO GIANG</a:t>
            </a:r>
          </a:p>
          <a:p>
            <a:pPr algn="ctr"/>
            <a:r>
              <a:rPr lang="en-US" sz="28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youtube.com/trogiang</a:t>
            </a:r>
          </a:p>
        </p:txBody>
      </p:sp>
    </p:spTree>
    <p:extLst>
      <p:ext uri="{BB962C8B-B14F-4D97-AF65-F5344CB8AC3E}">
        <p14:creationId xmlns:p14="http://schemas.microsoft.com/office/powerpoint/2010/main" val="1270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1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169</Words>
  <Application>Microsoft Office PowerPoint</Application>
  <PresentationFormat>Widescreen</PresentationFormat>
  <Paragraphs>37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21</cp:revision>
  <dcterms:created xsi:type="dcterms:W3CDTF">2018-04-07T23:14:01Z</dcterms:created>
  <dcterms:modified xsi:type="dcterms:W3CDTF">2019-04-01T14:43:26Z</dcterms:modified>
</cp:coreProperties>
</file>