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EM NGHĨ VỀ TRÁI ĐẤT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7086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Truông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95319" y="1471211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1231" y="2460397"/>
            <a:ext cx="7047088" cy="630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9674</TotalTime>
  <Words>31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1046</cp:revision>
  <dcterms:created xsi:type="dcterms:W3CDTF">2008-09-09T22:52:10Z</dcterms:created>
  <dcterms:modified xsi:type="dcterms:W3CDTF">2022-08-01T09:11:12Z</dcterms:modified>
</cp:coreProperties>
</file>