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6" r:id="rId2"/>
    <p:sldId id="272" r:id="rId3"/>
    <p:sldId id="289" r:id="rId4"/>
    <p:sldId id="290" r:id="rId5"/>
    <p:sldId id="270" r:id="rId6"/>
    <p:sldId id="271" r:id="rId7"/>
    <p:sldId id="291" r:id="rId8"/>
    <p:sldId id="292" r:id="rId9"/>
    <p:sldId id="293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>
        <p:scale>
          <a:sx n="53" d="100"/>
          <a:sy n="53" d="100"/>
        </p:scale>
        <p:origin x="179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7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944FF-5C14-4DF5-B277-55EE2F75B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E12327-CE82-4F13-90AE-C1E5B44EC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AB959-0BA5-4658-938B-A819C33E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6D04E91-62DE-4B49-9A53-188D49A68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7C5239-9A01-4839-A2F8-53C84768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971D50-7103-4B04-A969-E5E0D2867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E3B4236-BC1E-44F2-B9B4-6C5113D8B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080249-FFF6-49D4-9DDB-FF0A2F658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21C47-B85F-453B-B9D2-3A1BE856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A6D85-04A7-4EF6-97D8-D0713583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06140-9E8A-41B9-ACE0-E6E20B2C5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CE16A-9C58-4C27-A12A-03B769CA6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B7BF1-85B7-4933-95B9-0D6F0A1B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43CE8-09D9-498F-A37B-CF21CC537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4C063B-A0AB-459D-8AAE-4E63A1FE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ABAF63-3A27-42B9-85EC-F8804F7D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601DC-88FB-442A-8574-CABC9552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D53B0C-A386-4C5A-9E47-912FAF2F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0</Words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2020-08-15T09:39:00Z</dcterms:modified>
</cp:coreProperties>
</file>