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7" r:id="rId2"/>
    <p:sldId id="258" r:id="rId3"/>
    <p:sldId id="259" r:id="rId4"/>
    <p:sldId id="269" r:id="rId5"/>
    <p:sldId id="272" r:id="rId6"/>
    <p:sldId id="270" r:id="rId7"/>
    <p:sldId id="271" r:id="rId8"/>
    <p:sldId id="274" r:id="rId9"/>
    <p:sldId id="275" r:id="rId10"/>
    <p:sldId id="267" r:id="rId11"/>
    <p:sldId id="263" r:id="rId12"/>
    <p:sldId id="264" r:id="rId13"/>
    <p:sldId id="265" r:id="rId14"/>
    <p:sldId id="278" r:id="rId15"/>
    <p:sldId id="279" r:id="rId16"/>
    <p:sldId id="280" r:id="rId17"/>
    <p:sldId id="281" r:id="rId18"/>
    <p:sldId id="283" r:id="rId19"/>
    <p:sldId id="268" r:id="rId20"/>
    <p:sldId id="284" r:id="rId21"/>
    <p:sldId id="276" r:id="rId22"/>
  </p:sldIdLst>
  <p:sldSz cx="12192000" cy="6858000"/>
  <p:notesSz cx="6858000" cy="9144000"/>
  <p:embeddedFontLst>
    <p:embeddedFont>
      <p:font typeface="HP-222" pitchFamily="34" charset="0"/>
      <p:regular r:id="rId24"/>
      <p:bold r:id="rId25"/>
    </p:embeddedFont>
    <p:embeddedFont>
      <p:font typeface="HP001 4 hàng" pitchFamily="34" charset="0"/>
      <p:regular r:id="rId26"/>
      <p:bold r:id="rId27"/>
    </p:embeddedFont>
    <p:embeddedFont>
      <p:font typeface="宋体" pitchFamily="2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.VnAvant" pitchFamily="34" charset="0"/>
      <p:regular r:id="rId33"/>
      <p:bold r:id="rId34"/>
      <p:italic r:id="rId35"/>
      <p:boldItalic r:id="rId36"/>
    </p:embeddedFont>
    <p:embeddedFont>
      <p:font typeface="Calibri Light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FF"/>
    <a:srgbClr val="CC0099"/>
    <a:srgbClr val="99FF33"/>
    <a:srgbClr val="6600CC"/>
    <a:srgbClr val="CC00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>
        <p:scale>
          <a:sx n="81" d="100"/>
          <a:sy n="81" d="100"/>
        </p:scale>
        <p:origin x="-36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0"/>
            <a:ext cx="13680440" cy="68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7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5" y="996462"/>
            <a:ext cx="3032523" cy="258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39262"/>
            <a:ext cx="2744353" cy="27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7" y="760091"/>
            <a:ext cx="2935531" cy="25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53" y="3579018"/>
            <a:ext cx="3026385" cy="260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21" y="3276599"/>
            <a:ext cx="2879481" cy="267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11" y="3442455"/>
            <a:ext cx="3361766" cy="25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7046" y="325343"/>
            <a:ext cx="704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2.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vÇn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oi</a:t>
            </a:r>
            <a:r>
              <a:rPr lang="en-US" dirty="0" smtClean="0">
                <a:latin typeface=".VnAvant" pitchFamily="34" charset="0"/>
              </a:rPr>
              <a:t>?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n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.VnAvant" pitchFamily="34" charset="0"/>
              </a:rPr>
              <a:t>«i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" y="1031631"/>
            <a:ext cx="11344201" cy="28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989819"/>
            <a:ext cx="16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TIẾT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31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0" y="82442"/>
            <a:ext cx="9694986" cy="66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383" y="176226"/>
            <a:ext cx="30948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0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262" y="445477"/>
            <a:ext cx="1135966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Sãi</a:t>
            </a:r>
            <a:r>
              <a:rPr lang="en-US" sz="3600" b="1" dirty="0">
                <a:latin typeface=".VnAvant" pitchFamily="34" charset="0"/>
              </a:rPr>
              <a:t> vµ dª</a:t>
            </a:r>
          </a:p>
          <a:p>
            <a:r>
              <a:rPr lang="en-US" sz="3600" b="1" dirty="0">
                <a:latin typeface=".VnAvant" pitchFamily="34" charset="0"/>
              </a:rPr>
              <a:t> </a:t>
            </a:r>
          </a:p>
          <a:p>
            <a:r>
              <a:rPr lang="en-US" sz="3600" b="1" dirty="0" smtClean="0">
                <a:latin typeface=".VnAvant" pitchFamily="34" charset="0"/>
              </a:rPr>
              <a:t>	Dª con ®</a:t>
            </a:r>
            <a:r>
              <a:rPr lang="en-US" sz="3600" b="1" dirty="0" err="1" smtClean="0">
                <a:latin typeface=".VnAvant" pitchFamily="34" charset="0"/>
              </a:rPr>
              <a:t>ang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gÆm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cá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bçng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thÊy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sãi</a:t>
            </a:r>
            <a:r>
              <a:rPr lang="en-US" sz="3600" b="1" dirty="0" smtClean="0">
                <a:latin typeface=".VnAvant" pitchFamily="34" charset="0"/>
              </a:rPr>
              <a:t> ë </a:t>
            </a:r>
            <a:r>
              <a:rPr lang="en-US" sz="3600" b="1" dirty="0" err="1" smtClean="0">
                <a:latin typeface=".VnAvant" pitchFamily="34" charset="0"/>
              </a:rPr>
              <a:t>ngay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>
                <a:latin typeface="HP-222" pitchFamily="34" charset="0"/>
              </a:rPr>
              <a:t>trước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mÆt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Dï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rÊt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sî</a:t>
            </a:r>
            <a:r>
              <a:rPr lang="en-US" sz="3600" b="1" dirty="0" smtClean="0">
                <a:latin typeface=".VnAvant" pitchFamily="34" charset="0"/>
              </a:rPr>
              <a:t>, dª </a:t>
            </a:r>
            <a:r>
              <a:rPr lang="en-US" sz="3600" b="1" dirty="0" err="1" smtClean="0">
                <a:latin typeface=".VnAvant" pitchFamily="34" charset="0"/>
              </a:rPr>
              <a:t>vÉn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b×nh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tÜnh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nãi</a:t>
            </a:r>
            <a:r>
              <a:rPr lang="en-US" sz="3600" b="1" dirty="0" smtClean="0">
                <a:latin typeface=".VnAvant" pitchFamily="34" charset="0"/>
              </a:rPr>
              <a:t>:</a:t>
            </a:r>
          </a:p>
          <a:p>
            <a:r>
              <a:rPr lang="en-US" sz="3600" b="1" dirty="0">
                <a:latin typeface=".VnAvant" pitchFamily="34" charset="0"/>
              </a:rPr>
              <a:t> - §Ó </a:t>
            </a:r>
            <a:r>
              <a:rPr lang="en-US" sz="3600" b="1" dirty="0" err="1">
                <a:latin typeface=".VnAvant" pitchFamily="34" charset="0"/>
              </a:rPr>
              <a:t>b¸c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ngon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miÖng</a:t>
            </a:r>
            <a:r>
              <a:rPr lang="en-US" sz="3600" b="1" dirty="0">
                <a:latin typeface=".VnAvant" pitchFamily="34" charset="0"/>
              </a:rPr>
              <a:t>, con </a:t>
            </a:r>
            <a:r>
              <a:rPr lang="en-US" sz="3600" b="1" dirty="0" err="1">
                <a:latin typeface=".VnAvant" pitchFamily="34" charset="0"/>
              </a:rPr>
              <a:t>h¸t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tÆng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mét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bµi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nhÐ</a:t>
            </a:r>
            <a:r>
              <a:rPr lang="en-US" sz="3600" b="1" dirty="0">
                <a:latin typeface=".VnAvant" pitchFamily="34" charset="0"/>
              </a:rPr>
              <a:t>? </a:t>
            </a:r>
            <a:endParaRPr lang="en-US" sz="3600" b="1" dirty="0" smtClean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	</a:t>
            </a:r>
            <a:r>
              <a:rPr lang="en-US" sz="3600" b="1" dirty="0" err="1" smtClean="0">
                <a:latin typeface=".VnAvant" pitchFamily="34" charset="0"/>
              </a:rPr>
              <a:t>Sãi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®</a:t>
            </a:r>
            <a:r>
              <a:rPr lang="en-US" sz="3600" b="1" dirty="0" err="1">
                <a:latin typeface=".VnAvant" pitchFamily="34" charset="0"/>
              </a:rPr>
              <a:t>ång</a:t>
            </a:r>
            <a:r>
              <a:rPr lang="en-US" sz="3600" b="1" dirty="0">
                <a:latin typeface=".VnAvant" pitchFamily="34" charset="0"/>
              </a:rPr>
              <a:t> ý. Dª con </a:t>
            </a:r>
            <a:r>
              <a:rPr lang="en-US" sz="3600" b="1" dirty="0" err="1">
                <a:latin typeface=".VnAvant" pitchFamily="34" charset="0"/>
              </a:rPr>
              <a:t>bÌn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lÊy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hÕt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hÐt</a:t>
            </a:r>
            <a:r>
              <a:rPr lang="en-US" sz="3600" b="1" dirty="0">
                <a:latin typeface=".VnAvant" pitchFamily="34" charset="0"/>
              </a:rPr>
              <a:t>: "Be. be.". ¤</a:t>
            </a:r>
            <a:r>
              <a:rPr lang="en-US" sz="3600" b="1" dirty="0" err="1">
                <a:latin typeface=".VnAvant" pitchFamily="34" charset="0"/>
              </a:rPr>
              <a:t>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chñ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en-US" sz="3600" b="1" dirty="0" err="1">
                <a:latin typeface=".VnAvant" pitchFamily="34" charset="0"/>
              </a:rPr>
              <a:t>ang</a:t>
            </a:r>
            <a:r>
              <a:rPr lang="en-US" sz="3600" b="1" dirty="0">
                <a:latin typeface=".VnAvant" pitchFamily="34" charset="0"/>
              </a:rPr>
              <a:t> ë </a:t>
            </a:r>
            <a:r>
              <a:rPr lang="en-US" sz="3600" b="1" dirty="0" err="1">
                <a:latin typeface=".VnAvant" pitchFamily="34" charset="0"/>
              </a:rPr>
              <a:t>gÇn</a:t>
            </a:r>
            <a:r>
              <a:rPr lang="en-US" sz="3600" b="1" dirty="0">
                <a:latin typeface=".VnAvant" pitchFamily="34" charset="0"/>
              </a:rPr>
              <a:t> ®ã </a:t>
            </a:r>
            <a:r>
              <a:rPr lang="en-US" sz="3600" b="1" dirty="0" err="1">
                <a:latin typeface=".VnAvant" pitchFamily="34" charset="0"/>
              </a:rPr>
              <a:t>nghe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thÊy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liÒn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g©y</a:t>
            </a:r>
            <a:r>
              <a:rPr lang="en-US" sz="3600" b="1" dirty="0">
                <a:latin typeface=".VnAvant" pitchFamily="34" charset="0"/>
              </a:rPr>
              <a:t> ch¹y l¹i, </a:t>
            </a:r>
            <a:r>
              <a:rPr lang="en-US" sz="3600" b="1" dirty="0" err="1">
                <a:latin typeface=".VnAvant" pitchFamily="34" charset="0"/>
              </a:rPr>
              <a:t>nÖn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sãi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mét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trËn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nªn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th©n</a:t>
            </a:r>
            <a:r>
              <a:rPr lang="en-US" sz="3600" b="1" dirty="0">
                <a:latin typeface=".VnAvant" pitchFamily="34" charset="0"/>
              </a:rPr>
              <a:t>.</a:t>
            </a:r>
          </a:p>
          <a:p>
            <a:r>
              <a:rPr lang="en-US" sz="3600" b="1" dirty="0">
                <a:latin typeface=".VnAvant" pitchFamily="34" charset="0"/>
              </a:rPr>
              <a:t> </a:t>
            </a:r>
          </a:p>
          <a:p>
            <a:r>
              <a:rPr lang="en-US" sz="3600" b="1" dirty="0" smtClean="0">
                <a:latin typeface=".VnAvant" pitchFamily="34" charset="0"/>
              </a:rPr>
              <a:t>                                   </a:t>
            </a:r>
            <a:r>
              <a:rPr lang="en-US" sz="3600" b="1" dirty="0" err="1" smtClean="0">
                <a:latin typeface=".VnAvant" pitchFamily="34" charset="0"/>
              </a:rPr>
              <a:t>Pháng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theo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TruyÖn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cæ</a:t>
            </a:r>
            <a:r>
              <a:rPr lang="en-US" sz="3600" b="1" dirty="0">
                <a:latin typeface=".VnAvant" pitchFamily="34" charset="0"/>
              </a:rPr>
              <a:t> Ba </a:t>
            </a:r>
            <a:r>
              <a:rPr lang="en-US" sz="3600" b="1" dirty="0" err="1">
                <a:latin typeface="HP-222" pitchFamily="34" charset="0"/>
              </a:rPr>
              <a:t>Tư</a:t>
            </a:r>
            <a:endParaRPr lang="en-US" sz="3600" b="1" dirty="0">
              <a:latin typeface="HP-222" pitchFamily="34" charset="0"/>
            </a:endParaRPr>
          </a:p>
          <a:p>
            <a:endParaRPr lang="en-US" sz="3600" b="1" dirty="0">
              <a:latin typeface=".VnAvant" pitchFamily="34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715108"/>
            <a:ext cx="425547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7877" y="684440"/>
            <a:ext cx="18522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ặm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0123" y="684440"/>
            <a:ext cx="221566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3384" y="660993"/>
            <a:ext cx="38686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631" y="1762962"/>
            <a:ext cx="328246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4860" y="1755739"/>
            <a:ext cx="29659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799" y="1755739"/>
            <a:ext cx="29659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061" y="2771147"/>
            <a:ext cx="38686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676" y="2771147"/>
            <a:ext cx="11781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9846" y="2771147"/>
            <a:ext cx="2543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0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262" y="445477"/>
            <a:ext cx="1135966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Sãi</a:t>
            </a:r>
            <a:r>
              <a:rPr lang="en-US" sz="3600" b="1" dirty="0">
                <a:latin typeface=".VnAvant" pitchFamily="34" charset="0"/>
              </a:rPr>
              <a:t> vµ dª</a:t>
            </a:r>
          </a:p>
          <a:p>
            <a:r>
              <a:rPr lang="en-US" sz="3600" b="1" dirty="0">
                <a:latin typeface=".VnAvant" pitchFamily="34" charset="0"/>
              </a:rPr>
              <a:t> </a:t>
            </a:r>
          </a:p>
          <a:p>
            <a:r>
              <a:rPr lang="en-US" sz="3600" b="1" dirty="0" smtClean="0">
                <a:latin typeface=".VnAvant" pitchFamily="34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3600" b="1" dirty="0" smtClean="0">
                <a:latin typeface=".VnAvant" pitchFamily="34" charset="0"/>
              </a:rPr>
              <a:t>.Dª con ®</a:t>
            </a:r>
            <a:r>
              <a:rPr lang="en-US" sz="3600" b="1" dirty="0" err="1" smtClean="0">
                <a:latin typeface=".VnAvant" pitchFamily="34" charset="0"/>
              </a:rPr>
              <a:t>ang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gÆm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cá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bçng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thÊy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sãi</a:t>
            </a:r>
            <a:r>
              <a:rPr lang="en-US" sz="3600" b="1" dirty="0" smtClean="0">
                <a:latin typeface=".VnAvant" pitchFamily="34" charset="0"/>
              </a:rPr>
              <a:t> ë </a:t>
            </a:r>
            <a:r>
              <a:rPr lang="en-US" sz="3600" b="1" dirty="0" err="1" smtClean="0">
                <a:latin typeface=".VnAvant" pitchFamily="34" charset="0"/>
              </a:rPr>
              <a:t>ngay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>
                <a:latin typeface="HP-222" pitchFamily="34" charset="0"/>
              </a:rPr>
              <a:t>trước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mÆt</a:t>
            </a:r>
            <a:r>
              <a:rPr lang="en-US" sz="3600" b="1" dirty="0" smtClean="0">
                <a:latin typeface=".VnAvant" pitchFamily="34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Dï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rÊt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sî</a:t>
            </a:r>
            <a:r>
              <a:rPr lang="en-US" sz="3600" b="1" dirty="0" smtClean="0">
                <a:latin typeface=".VnAvant" pitchFamily="34" charset="0"/>
              </a:rPr>
              <a:t>, dª </a:t>
            </a:r>
            <a:r>
              <a:rPr lang="en-US" sz="3600" b="1" dirty="0" err="1" smtClean="0">
                <a:latin typeface=".VnAvant" pitchFamily="34" charset="0"/>
              </a:rPr>
              <a:t>vÉn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b×nh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tÜnh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nãi</a:t>
            </a:r>
            <a:r>
              <a:rPr lang="en-US" sz="3600" b="1" dirty="0" smtClean="0">
                <a:latin typeface=".VnAvant" pitchFamily="34" charset="0"/>
              </a:rPr>
              <a:t>:</a:t>
            </a:r>
          </a:p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 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3.</a:t>
            </a:r>
            <a:r>
              <a:rPr lang="en-US" sz="3600" b="1" dirty="0" smtClean="0">
                <a:latin typeface=".VnAvant" pitchFamily="34" charset="0"/>
              </a:rPr>
              <a:t>- </a:t>
            </a:r>
            <a:r>
              <a:rPr lang="en-US" sz="3600" b="1" dirty="0">
                <a:latin typeface=".VnAvant" pitchFamily="34" charset="0"/>
              </a:rPr>
              <a:t>§Ó </a:t>
            </a:r>
            <a:r>
              <a:rPr lang="en-US" sz="3600" b="1" dirty="0" err="1">
                <a:latin typeface=".VnAvant" pitchFamily="34" charset="0"/>
              </a:rPr>
              <a:t>b¸c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ngon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miÖng</a:t>
            </a:r>
            <a:r>
              <a:rPr lang="en-US" sz="3600" b="1" dirty="0">
                <a:latin typeface=".VnAvant" pitchFamily="34" charset="0"/>
              </a:rPr>
              <a:t>, con </a:t>
            </a:r>
            <a:r>
              <a:rPr lang="en-US" sz="3600" b="1" dirty="0" err="1">
                <a:latin typeface=".VnAvant" pitchFamily="34" charset="0"/>
              </a:rPr>
              <a:t>h¸t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tÆng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mét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bµi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nhÐ</a:t>
            </a:r>
            <a:r>
              <a:rPr lang="en-US" sz="3600" b="1" dirty="0">
                <a:latin typeface=".VnAvant" pitchFamily="34" charset="0"/>
              </a:rPr>
              <a:t>? </a:t>
            </a:r>
            <a:endParaRPr lang="en-US" sz="3600" b="1" dirty="0" smtClean="0">
              <a:latin typeface=".VnAvant" pitchFamily="34" charset="0"/>
            </a:endParaRPr>
          </a:p>
          <a:p>
            <a:r>
              <a:rPr lang="en-US" sz="3600" b="1" dirty="0">
                <a:latin typeface=".VnAvant" pitchFamily="34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3600" b="1" dirty="0" smtClean="0">
                <a:latin typeface=".VnAvant" pitchFamily="34" charset="0"/>
              </a:rPr>
              <a:t>.Sãi </a:t>
            </a:r>
            <a:r>
              <a:rPr lang="en-US" sz="3600" b="1" dirty="0">
                <a:latin typeface=".VnAvant" pitchFamily="34" charset="0"/>
              </a:rPr>
              <a:t>®</a:t>
            </a:r>
            <a:r>
              <a:rPr lang="en-US" sz="3600" b="1" dirty="0" err="1">
                <a:latin typeface=".VnAvant" pitchFamily="34" charset="0"/>
              </a:rPr>
              <a:t>ång</a:t>
            </a:r>
            <a:r>
              <a:rPr lang="en-US" sz="3600" b="1" dirty="0">
                <a:latin typeface=".VnAvant" pitchFamily="34" charset="0"/>
              </a:rPr>
              <a:t> ý.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r>
              <a:rPr lang="en-US" sz="3600" b="1" dirty="0" smtClean="0">
                <a:latin typeface=".VnAvant" pitchFamily="34" charset="0"/>
              </a:rPr>
              <a:t>. Dª </a:t>
            </a:r>
            <a:r>
              <a:rPr lang="en-US" sz="3600" b="1" dirty="0">
                <a:latin typeface=".VnAvant" pitchFamily="34" charset="0"/>
              </a:rPr>
              <a:t>con </a:t>
            </a:r>
            <a:r>
              <a:rPr lang="en-US" sz="3600" b="1" dirty="0" err="1">
                <a:latin typeface=".VnAvant" pitchFamily="34" charset="0"/>
              </a:rPr>
              <a:t>bÌn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lÊy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hÕt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hÐt</a:t>
            </a:r>
            <a:r>
              <a:rPr lang="en-US" sz="3600" b="1" dirty="0">
                <a:latin typeface=".VnAvant" pitchFamily="34" charset="0"/>
              </a:rPr>
              <a:t>: </a:t>
            </a:r>
            <a:endParaRPr lang="en-US" sz="3600" b="1" dirty="0" smtClean="0">
              <a:latin typeface=".VnAvant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r>
              <a:rPr lang="en-US" sz="3600" b="1" dirty="0" smtClean="0">
                <a:latin typeface=".VnAvant" pitchFamily="34" charset="0"/>
              </a:rPr>
              <a:t>. "Be… Be…”.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r>
              <a:rPr lang="en-US" sz="3600" b="1" dirty="0" smtClean="0">
                <a:latin typeface=".VnAvant" pitchFamily="34" charset="0"/>
              </a:rPr>
              <a:t>.  </a:t>
            </a:r>
            <a:r>
              <a:rPr lang="en-US" sz="3600" b="1" dirty="0">
                <a:latin typeface=".VnAvant" pitchFamily="34" charset="0"/>
              </a:rPr>
              <a:t>¤</a:t>
            </a:r>
            <a:r>
              <a:rPr lang="en-US" sz="3600" b="1" dirty="0" err="1">
                <a:latin typeface=".VnAvant" pitchFamily="34" charset="0"/>
              </a:rPr>
              <a:t>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chñ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en-US" sz="3600" b="1" dirty="0" err="1">
                <a:latin typeface=".VnAvant" pitchFamily="34" charset="0"/>
              </a:rPr>
              <a:t>ang</a:t>
            </a:r>
            <a:r>
              <a:rPr lang="en-US" sz="3600" b="1" dirty="0">
                <a:latin typeface=".VnAvant" pitchFamily="34" charset="0"/>
              </a:rPr>
              <a:t> ë </a:t>
            </a:r>
            <a:r>
              <a:rPr lang="en-US" sz="3600" b="1" dirty="0" err="1">
                <a:latin typeface=".VnAvant" pitchFamily="34" charset="0"/>
              </a:rPr>
              <a:t>gÇn</a:t>
            </a:r>
            <a:r>
              <a:rPr lang="en-US" sz="3600" b="1" dirty="0">
                <a:latin typeface=".VnAvant" pitchFamily="34" charset="0"/>
              </a:rPr>
              <a:t> ®ã </a:t>
            </a:r>
            <a:r>
              <a:rPr lang="en-US" sz="3600" b="1" dirty="0" err="1">
                <a:latin typeface=".VnAvant" pitchFamily="34" charset="0"/>
              </a:rPr>
              <a:t>nghe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thÊy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liÒn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v¸c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g©y</a:t>
            </a:r>
            <a:r>
              <a:rPr lang="en-US" sz="3600" b="1" dirty="0">
                <a:latin typeface=".VnAvant" pitchFamily="34" charset="0"/>
              </a:rPr>
              <a:t> ch¹y l¹i, </a:t>
            </a:r>
            <a:r>
              <a:rPr lang="en-US" sz="3600" b="1" dirty="0" err="1">
                <a:latin typeface=".VnAvant" pitchFamily="34" charset="0"/>
              </a:rPr>
              <a:t>nÖn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sãi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mét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trËn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nªn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th©n</a:t>
            </a:r>
            <a:r>
              <a:rPr lang="en-US" sz="3600" b="1" dirty="0">
                <a:latin typeface=".VnAvant" pitchFamily="34" charset="0"/>
              </a:rPr>
              <a:t>.</a:t>
            </a:r>
          </a:p>
          <a:p>
            <a:r>
              <a:rPr lang="en-US" sz="3600" b="1" dirty="0">
                <a:latin typeface=".VnAvant" pitchFamily="34" charset="0"/>
              </a:rPr>
              <a:t> </a:t>
            </a:r>
            <a:r>
              <a:rPr lang="en-US" sz="3600" b="1" dirty="0" smtClean="0">
                <a:latin typeface=".VnAvant" pitchFamily="34" charset="0"/>
              </a:rPr>
              <a:t>                                   </a:t>
            </a:r>
            <a:r>
              <a:rPr lang="en-US" sz="3600" b="1" dirty="0" err="1" smtClean="0">
                <a:latin typeface=".VnAvant" pitchFamily="34" charset="0"/>
              </a:rPr>
              <a:t>Pháng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theo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TruyÖn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cæ</a:t>
            </a:r>
            <a:r>
              <a:rPr lang="en-US" sz="3600" b="1" dirty="0">
                <a:latin typeface=".VnAvant" pitchFamily="34" charset="0"/>
              </a:rPr>
              <a:t> Ba </a:t>
            </a:r>
            <a:r>
              <a:rPr lang="en-US" sz="3600" b="1" dirty="0" err="1">
                <a:latin typeface="HP-222" pitchFamily="34" charset="0"/>
              </a:rPr>
              <a:t>Tư</a:t>
            </a:r>
            <a:endParaRPr lang="en-US" sz="3600" b="1" dirty="0">
              <a:latin typeface="HP-222" pitchFamily="34" charset="0"/>
            </a:endParaRPr>
          </a:p>
          <a:p>
            <a:endParaRPr lang="en-US" sz="3600" b="1" dirty="0">
              <a:latin typeface=".VnAvant" pitchFamily="34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915131"/>
            <a:ext cx="4338690" cy="27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40" y="1048903"/>
            <a:ext cx="4018076" cy="270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8" y="3968261"/>
            <a:ext cx="4411907" cy="282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39" y="4338269"/>
            <a:ext cx="4035237" cy="24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815" y="1524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85" y="773722"/>
            <a:ext cx="11945815" cy="54476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ó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 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µ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.VnAvant" pitchFamily="34" charset="0"/>
              </a:rPr>
              <a:t>quan 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ä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ng </a:t>
            </a:r>
            <a:r>
              <a:rPr lang="vi-VN" sz="4000" b="1" dirty="0">
                <a:solidFill>
                  <a:srgbClr val="FF0000"/>
                </a:solidFill>
                <a:latin typeface=".VnAvant" pitchFamily="34" charset="0"/>
              </a:rPr>
              <a:t>(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  <a:p>
            <a:r>
              <a:rPr lang="en-US" sz="4000" b="1" dirty="0" smtClean="0">
                <a:latin typeface=".VnAvant" pitchFamily="34" charset="0"/>
              </a:rPr>
              <a:t>	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en-US" sz="4000" b="1" dirty="0" smtClean="0">
                <a:latin typeface=".VnAvant" pitchFamily="34" charset="0"/>
              </a:rPr>
              <a:t>é</a:t>
            </a:r>
            <a:r>
              <a:rPr lang="vi-VN" sz="4000" b="1" dirty="0" smtClean="0">
                <a:latin typeface=".VnAvant" pitchFamily="34" charset="0"/>
              </a:rPr>
              <a:t>t h</a:t>
            </a:r>
            <a:r>
              <a:rPr lang="en-US" sz="4000" b="1" dirty="0">
                <a:latin typeface=".VnAvant" pitchFamily="34" charset="0"/>
              </a:rPr>
              <a:t>«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l</a:t>
            </a:r>
            <a:r>
              <a:rPr lang="en-US" sz="4000" b="1" dirty="0">
                <a:latin typeface=".VnAvant" pitchFamily="34" charset="0"/>
              </a:rPr>
              <a:t>ò</a:t>
            </a:r>
            <a:r>
              <a:rPr lang="vi-VN" sz="4000" b="1" dirty="0" smtClean="0">
                <a:latin typeface=".VnAvant" pitchFamily="34" charset="0"/>
              </a:rPr>
              <a:t> g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 m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i tr</a:t>
            </a:r>
            <a:r>
              <a:rPr lang="en-US" sz="4000" b="1" dirty="0" smtClean="0">
                <a:latin typeface=".VnAvant" pitchFamily="34" charset="0"/>
              </a:rPr>
              <a:t>è</a:t>
            </a:r>
            <a:r>
              <a:rPr lang="vi-VN" sz="4000" b="1" dirty="0" smtClean="0">
                <a:latin typeface=".VnAvant" pitchFamily="34" charset="0"/>
              </a:rPr>
              <a:t>n s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ch</a:t>
            </a:r>
            <a:r>
              <a:rPr lang="vi-VN" sz="4000" b="1" dirty="0">
                <a:latin typeface=".VnAvant" pitchFamily="34" charset="0"/>
              </a:rPr>
              <a:t>. </a:t>
            </a:r>
            <a:endParaRPr lang="en-US" sz="4000" b="1" dirty="0" smtClean="0">
              <a:latin typeface=".VnAvant" pitchFamily="34" charset="0"/>
            </a:endParaRPr>
          </a:p>
          <a:p>
            <a:r>
              <a:rPr lang="en-US" sz="4000" b="1" dirty="0" smtClean="0">
                <a:latin typeface=".VnAvant" pitchFamily="34" charset="0"/>
              </a:rPr>
              <a:t>	</a:t>
            </a:r>
            <a:r>
              <a:rPr lang="vi-VN" sz="4000" b="1" dirty="0" smtClean="0">
                <a:latin typeface=".VnAvant" pitchFamily="34" charset="0"/>
              </a:rPr>
              <a:t>G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 tr</a:t>
            </a:r>
            <a:r>
              <a:rPr lang="en-US" sz="4000" b="1" dirty="0" smtClean="0">
                <a:latin typeface=".VnAvant" pitchFamily="34" charset="0"/>
              </a:rPr>
              <a:t>è</a:t>
            </a:r>
            <a:r>
              <a:rPr lang="vi-VN" sz="4000" b="1" dirty="0" smtClean="0">
                <a:latin typeface=".VnAvant" pitchFamily="34" charset="0"/>
              </a:rPr>
              <a:t>ng kh</a:t>
            </a:r>
            <a:r>
              <a:rPr lang="en-US" sz="4000" b="1" dirty="0">
                <a:latin typeface=".VnAvant" pitchFamily="34" charset="0"/>
              </a:rPr>
              <a:t>«</a:t>
            </a:r>
            <a:r>
              <a:rPr lang="vi-VN" sz="4000" b="1" dirty="0" smtClean="0">
                <a:latin typeface=".VnAvant" pitchFamily="34" charset="0"/>
              </a:rPr>
              <a:t>ng c</a:t>
            </a:r>
            <a:r>
              <a:rPr lang="en-US" sz="4000" b="1" dirty="0">
                <a:latin typeface=".VnAvant" pitchFamily="34" charset="0"/>
              </a:rPr>
              <a:t>ã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vi-VN" sz="4000" b="1" dirty="0">
                <a:latin typeface=".VnAvant" pitchFamily="34" charset="0"/>
              </a:rPr>
              <a:t>ai </a:t>
            </a:r>
            <a:r>
              <a:rPr lang="en-US" sz="4000" b="1" dirty="0" smtClean="0">
                <a:latin typeface=".VnAvant" pitchFamily="34" charset="0"/>
              </a:rPr>
              <a:t>®Ó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vi-VN" sz="4000" b="1" dirty="0">
                <a:latin typeface=".VnAvant" pitchFamily="34" charset="0"/>
              </a:rPr>
              <a:t>ra </a:t>
            </a:r>
            <a:r>
              <a:rPr lang="vi-VN" sz="4000" b="1" dirty="0" smtClean="0">
                <a:latin typeface=".VnAvant" pitchFamily="34" charset="0"/>
              </a:rPr>
              <a:t>l</a:t>
            </a:r>
            <a:r>
              <a:rPr lang="en-US" sz="4000" b="1" dirty="0" smtClean="0">
                <a:latin typeface=".VnAvant" pitchFamily="34" charset="0"/>
              </a:rPr>
              <a:t>Ö</a:t>
            </a:r>
            <a:r>
              <a:rPr lang="vi-VN" sz="4000" b="1" dirty="0" smtClean="0">
                <a:latin typeface=".VnAvant" pitchFamily="34" charset="0"/>
              </a:rPr>
              <a:t>nh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r</a:t>
            </a:r>
            <a:r>
              <a:rPr lang="en-US" sz="4000" b="1" dirty="0" smtClean="0">
                <a:latin typeface=".VnAvant" pitchFamily="34" charset="0"/>
              </a:rPr>
              <a:t>Ê</a:t>
            </a:r>
            <a:r>
              <a:rPr lang="vi-VN" sz="4000" b="1" dirty="0" smtClean="0">
                <a:latin typeface=".VnAvant" pitchFamily="34" charset="0"/>
              </a:rPr>
              <a:t>t bu</a:t>
            </a:r>
            <a:r>
              <a:rPr lang="en-US" sz="4000" b="1" dirty="0" smtClean="0">
                <a:latin typeface=".VnAvant" pitchFamily="34" charset="0"/>
              </a:rPr>
              <a:t>å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vi-VN" sz="4000" b="1" dirty="0">
                <a:latin typeface=".VnAvant" pitchFamily="34" charset="0"/>
              </a:rPr>
              <a:t>. </a:t>
            </a:r>
            <a:r>
              <a:rPr lang="vi-VN" sz="4000" b="1" dirty="0" smtClean="0">
                <a:latin typeface=".VnAvant" pitchFamily="34" charset="0"/>
              </a:rPr>
              <a:t>Nh</a:t>
            </a:r>
            <a:r>
              <a:rPr lang="en-US" sz="4000" b="1" dirty="0">
                <a:latin typeface=".VnAvant" pitchFamily="34" charset="0"/>
              </a:rPr>
              <a:t>×</a:t>
            </a:r>
            <a:r>
              <a:rPr lang="vi-VN" sz="4000" b="1" dirty="0" smtClean="0">
                <a:latin typeface=".VnAvant" pitchFamily="34" charset="0"/>
              </a:rPr>
              <a:t>n b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c ch</a:t>
            </a:r>
            <a:r>
              <a:rPr lang="en-US" sz="4000" b="1" dirty="0">
                <a:latin typeface=".VnAvant" pitchFamily="34" charset="0"/>
              </a:rPr>
              <a:t>ã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en-US" sz="4000" b="1" dirty="0">
                <a:latin typeface=".VnAvant" pitchFamily="34" charset="0"/>
              </a:rPr>
              <a:t>®</a:t>
            </a:r>
            <a:r>
              <a:rPr lang="vi-VN" sz="4000" b="1" dirty="0" smtClean="0">
                <a:latin typeface=".VnAvant" pitchFamily="34" charset="0"/>
              </a:rPr>
              <a:t>ang ngh</a:t>
            </a:r>
            <a:r>
              <a:rPr lang="en-US" sz="4000" b="1" dirty="0" smtClean="0">
                <a:latin typeface=".VnAvant" pitchFamily="34" charset="0"/>
              </a:rPr>
              <a:t>Õ</a:t>
            </a:r>
            <a:r>
              <a:rPr lang="vi-VN" sz="4000" b="1" dirty="0" smtClean="0">
                <a:latin typeface=".VnAvant" pitchFamily="34" charset="0"/>
              </a:rPr>
              <a:t>ch m</a:t>
            </a:r>
            <a:r>
              <a:rPr lang="en-US" sz="4000" b="1" dirty="0">
                <a:latin typeface=".VnAvant" pitchFamily="34" charset="0"/>
              </a:rPr>
              <a:t>â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en-US" sz="4000" b="1" dirty="0" smtClean="0">
                <a:latin typeface=".VnAvant" pitchFamily="34" charset="0"/>
              </a:rPr>
              <a:t>»</a:t>
            </a:r>
            <a:r>
              <a:rPr lang="vi-VN" sz="4000" b="1" dirty="0" smtClean="0">
                <a:latin typeface=".VnAvant" pitchFamily="34" charset="0"/>
              </a:rPr>
              <a:t>m d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i tr</a:t>
            </a:r>
            <a:r>
              <a:rPr lang="en-US" sz="4000" b="1" dirty="0">
                <a:latin typeface=".VnAvant" pitchFamily="34" charset="0"/>
              </a:rPr>
              <a:t>ª</a:t>
            </a:r>
            <a:r>
              <a:rPr lang="vi-VN" sz="4000" b="1" dirty="0" smtClean="0">
                <a:latin typeface=".VnAvant" pitchFamily="34" charset="0"/>
              </a:rPr>
              <a:t>n s</a:t>
            </a:r>
            <a:r>
              <a:rPr lang="en-US" sz="4000" b="1" dirty="0">
                <a:latin typeface=".VnAvant" pitchFamily="34" charset="0"/>
              </a:rPr>
              <a:t>©</a:t>
            </a:r>
            <a:r>
              <a:rPr lang="vi-VN" sz="4000" b="1" dirty="0" smtClean="0">
                <a:latin typeface=".VnAvant" pitchFamily="34" charset="0"/>
              </a:rPr>
              <a:t>n t</a:t>
            </a:r>
            <a:r>
              <a:rPr lang="en-US" sz="4000" b="1" dirty="0" smtClean="0">
                <a:latin typeface=".VnAvant" pitchFamily="34" charset="0"/>
              </a:rPr>
              <a:t>¾</a:t>
            </a:r>
            <a:r>
              <a:rPr lang="vi-VN" sz="4000" b="1" dirty="0" smtClean="0">
                <a:latin typeface=".VnAvant" pitchFamily="34" charset="0"/>
              </a:rPr>
              <a:t>m n</a:t>
            </a:r>
            <a:r>
              <a:rPr lang="en-US" sz="4000" b="1" dirty="0" smtClean="0">
                <a:latin typeface=".VnAvant" pitchFamily="34" charset="0"/>
              </a:rPr>
              <a:t>¾</a:t>
            </a:r>
            <a:r>
              <a:rPr lang="vi-VN" sz="4000" b="1" dirty="0" smtClean="0">
                <a:latin typeface=".VnAvant" pitchFamily="34" charset="0"/>
              </a:rPr>
              <a:t>ng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ch</a:t>
            </a:r>
            <a:r>
              <a:rPr lang="en-US" sz="4000" b="1" dirty="0">
                <a:latin typeface=".VnAvant" pitchFamily="34" charset="0"/>
              </a:rPr>
              <a:t>ó</a:t>
            </a:r>
            <a:r>
              <a:rPr lang="vi-VN" sz="4000" b="1" dirty="0" smtClean="0">
                <a:latin typeface=".VnAvant" pitchFamily="34" charset="0"/>
              </a:rPr>
              <a:t> b</a:t>
            </a:r>
            <a:r>
              <a:rPr lang="en-US" sz="4000" b="1" dirty="0">
                <a:latin typeface=".VnAvant" pitchFamily="34" charset="0"/>
              </a:rPr>
              <a:t>Ì</a:t>
            </a:r>
            <a:r>
              <a:rPr lang="vi-VN" sz="4000" b="1" dirty="0" smtClean="0">
                <a:latin typeface=".VnAvant" pitchFamily="34" charset="0"/>
              </a:rPr>
              <a:t>n l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i g</a:t>
            </a:r>
            <a:r>
              <a:rPr lang="en-US" sz="4000" b="1" dirty="0" smtClean="0">
                <a:latin typeface=".VnAvant" pitchFamily="34" charset="0"/>
              </a:rPr>
              <a:t>Ç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vi-VN" sz="4000" b="1" dirty="0">
                <a:latin typeface=".VnAvant" pitchFamily="34" charset="0"/>
              </a:rPr>
              <a:t>, lay lay: </a:t>
            </a:r>
            <a:r>
              <a:rPr lang="vi-VN" sz="4000" b="1" dirty="0" smtClean="0">
                <a:latin typeface=".VnAvant" pitchFamily="34" charset="0"/>
              </a:rPr>
              <a:t>“</a:t>
            </a:r>
            <a:r>
              <a:rPr lang="en-US" sz="4000" b="1" dirty="0">
                <a:latin typeface=".VnAvant" pitchFamily="34" charset="0"/>
              </a:rPr>
              <a:t>§</a:t>
            </a:r>
            <a:r>
              <a:rPr lang="vi-VN" sz="4000" b="1" dirty="0" smtClean="0">
                <a:latin typeface=".VnAvant" pitchFamily="34" charset="0"/>
              </a:rPr>
              <a:t>i l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m </a:t>
            </a:r>
            <a:r>
              <a:rPr lang="en-US" sz="4000" b="1" dirty="0">
                <a:latin typeface=".VnAvant" pitchFamily="34" charset="0"/>
              </a:rPr>
              <a:t>®</a:t>
            </a:r>
            <a:r>
              <a:rPr lang="vi-VN" sz="4000" b="1" dirty="0" smtClean="0">
                <a:latin typeface=".VnAvant" pitchFamily="34" charset="0"/>
              </a:rPr>
              <a:t>i</a:t>
            </a:r>
            <a:r>
              <a:rPr lang="vi-VN" sz="4000" b="1" dirty="0">
                <a:latin typeface=".VnAvant" pitchFamily="34" charset="0"/>
              </a:rPr>
              <a:t>!". </a:t>
            </a:r>
            <a:r>
              <a:rPr lang="en-US" sz="4000" b="1" dirty="0" smtClean="0">
                <a:latin typeface=".VnAvant" pitchFamily="34" charset="0"/>
              </a:rPr>
              <a:t>B¸</a:t>
            </a:r>
            <a:r>
              <a:rPr lang="vi-VN" sz="4000" b="1" dirty="0" smtClean="0">
                <a:latin typeface=".VnAvant" pitchFamily="34" charset="0"/>
              </a:rPr>
              <a:t>c ch</a:t>
            </a:r>
            <a:r>
              <a:rPr lang="en-US" sz="4000" b="1" dirty="0">
                <a:latin typeface=".VnAvant" pitchFamily="34" charset="0"/>
              </a:rPr>
              <a:t>ã</a:t>
            </a:r>
            <a:r>
              <a:rPr lang="vi-VN" sz="4000" b="1" dirty="0" smtClean="0">
                <a:latin typeface=".VnAvant" pitchFamily="34" charset="0"/>
              </a:rPr>
              <a:t> t</a:t>
            </a:r>
            <a:r>
              <a:rPr lang="en-US" sz="4000" b="1" dirty="0" smtClean="0">
                <a:latin typeface=".VnAvant" pitchFamily="34" charset="0"/>
              </a:rPr>
              <a:t>ø</a:t>
            </a:r>
            <a:r>
              <a:rPr lang="vi-VN" sz="4000" b="1" dirty="0" smtClean="0">
                <a:latin typeface=".VnAvant" pitchFamily="34" charset="0"/>
              </a:rPr>
              <a:t>c m</a:t>
            </a:r>
            <a:r>
              <a:rPr lang="en-US" sz="4000" b="1" dirty="0">
                <a:latin typeface=".VnAvant" pitchFamily="34" charset="0"/>
              </a:rPr>
              <a:t>×</a:t>
            </a:r>
            <a:r>
              <a:rPr lang="vi-VN" sz="4000" b="1" dirty="0" smtClean="0">
                <a:latin typeface=".VnAvant" pitchFamily="34" charset="0"/>
              </a:rPr>
              <a:t>nh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t</a:t>
            </a:r>
            <a:r>
              <a:rPr lang="en-US" sz="4000" b="1" dirty="0" smtClean="0">
                <a:latin typeface=".VnAvant" pitchFamily="34" charset="0"/>
              </a:rPr>
              <a:t>î</a:t>
            </a:r>
            <a:r>
              <a:rPr lang="vi-VN" sz="4000" b="1" dirty="0" smtClean="0">
                <a:latin typeface=".VnAvant" pitchFamily="34" charset="0"/>
              </a:rPr>
              <a:t>p </a:t>
            </a:r>
            <a:r>
              <a:rPr lang="vi-VN" sz="4000" b="1" dirty="0">
                <a:latin typeface=".VnAvant" pitchFamily="34" charset="0"/>
              </a:rPr>
              <a:t>cho 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en-US" sz="4000" b="1" dirty="0" smtClean="0">
                <a:latin typeface=".VnAvant" pitchFamily="34" charset="0"/>
              </a:rPr>
              <a:t>é</a:t>
            </a:r>
            <a:r>
              <a:rPr lang="vi-VN" sz="4000" b="1" dirty="0" smtClean="0">
                <a:latin typeface=".VnAvant" pitchFamily="34" charset="0"/>
              </a:rPr>
              <a:t>t c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i</a:t>
            </a:r>
            <a:r>
              <a:rPr lang="vi-VN" sz="4000" b="1" dirty="0">
                <a:latin typeface=".VnAvant" pitchFamily="34" charset="0"/>
              </a:rPr>
              <a:t>. </a:t>
            </a:r>
            <a:r>
              <a:rPr lang="vi-VN" sz="4000" b="1" dirty="0" smtClean="0">
                <a:latin typeface=".VnAvant" pitchFamily="34" charset="0"/>
              </a:rPr>
              <a:t>G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 tr</a:t>
            </a:r>
            <a:r>
              <a:rPr lang="en-US" sz="4000" b="1" dirty="0" smtClean="0">
                <a:latin typeface=".VnAvant" pitchFamily="34" charset="0"/>
              </a:rPr>
              <a:t>è</a:t>
            </a:r>
            <a:r>
              <a:rPr lang="vi-VN" sz="4000" b="1" dirty="0" smtClean="0">
                <a:latin typeface=".VnAvant" pitchFamily="34" charset="0"/>
              </a:rPr>
              <a:t>ng s</a:t>
            </a:r>
            <a:r>
              <a:rPr lang="en-US" sz="4000" b="1" dirty="0" smtClean="0">
                <a:latin typeface=".VnAvant" pitchFamily="34" charset="0"/>
              </a:rPr>
              <a:t>î</a:t>
            </a:r>
            <a:r>
              <a:rPr lang="vi-VN" sz="4000" b="1" dirty="0" smtClean="0">
                <a:latin typeface=".VnAvant" pitchFamily="34" charset="0"/>
              </a:rPr>
              <a:t> h</a:t>
            </a:r>
            <a:r>
              <a:rPr lang="en-US" sz="4000" b="1" dirty="0" smtClean="0">
                <a:latin typeface=".VnAvant" pitchFamily="34" charset="0"/>
              </a:rPr>
              <a:t>Õ</a:t>
            </a:r>
            <a:r>
              <a:rPr lang="vi-VN" sz="4000" b="1" dirty="0" smtClean="0">
                <a:latin typeface=".VnAvant" pitchFamily="34" charset="0"/>
              </a:rPr>
              <a:t>t h</a:t>
            </a:r>
            <a:r>
              <a:rPr lang="en-US" sz="4000" b="1" dirty="0" smtClean="0">
                <a:latin typeface=".VnAvant" pitchFamily="34" charset="0"/>
              </a:rPr>
              <a:t>å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ch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y m</a:t>
            </a:r>
            <a:r>
              <a:rPr lang="en-US" sz="4000" b="1" dirty="0" smtClean="0">
                <a:latin typeface=".VnAvant" pitchFamily="34" charset="0"/>
              </a:rPr>
              <a:t>Ê</a:t>
            </a:r>
            <a:r>
              <a:rPr lang="vi-VN" sz="4000" b="1" dirty="0" smtClean="0">
                <a:latin typeface=".VnAvant" pitchFamily="34" charset="0"/>
              </a:rPr>
              <a:t>t</a:t>
            </a:r>
            <a:r>
              <a:rPr lang="vi-VN" sz="4000" b="1" dirty="0">
                <a:latin typeface=".VnAvant" pitchFamily="34" charset="0"/>
              </a:rPr>
              <a:t>. </a:t>
            </a:r>
            <a:r>
              <a:rPr lang="vi-VN" sz="4000" b="1" dirty="0" smtClean="0">
                <a:latin typeface=".VnAvant" pitchFamily="34" charset="0"/>
              </a:rPr>
              <a:t>T</a:t>
            </a:r>
            <a:r>
              <a:rPr lang="en-US" sz="4000" b="1" dirty="0" smtClean="0">
                <a:latin typeface=".VnAvant" pitchFamily="34" charset="0"/>
              </a:rPr>
              <a:t>õ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®ã</a:t>
            </a:r>
            <a:r>
              <a:rPr lang="vi-VN" sz="4000" b="1" dirty="0" smtClean="0">
                <a:latin typeface=".VnAvant" pitchFamily="34" charset="0"/>
              </a:rPr>
              <a:t>, ch</a:t>
            </a:r>
            <a:r>
              <a:rPr lang="en-US" sz="4000" b="1" dirty="0">
                <a:latin typeface=".VnAvant" pitchFamily="34" charset="0"/>
              </a:rPr>
              <a:t>ó</a:t>
            </a:r>
            <a:r>
              <a:rPr lang="vi-VN" sz="4000" b="1" dirty="0" smtClean="0">
                <a:latin typeface=".VnAvant" pitchFamily="34" charset="0"/>
              </a:rPr>
              <a:t> ch</a:t>
            </a:r>
            <a:r>
              <a:rPr lang="en-US" sz="4000" b="1" dirty="0">
                <a:latin typeface=".VnAvant" pitchFamily="34" charset="0"/>
              </a:rPr>
              <a:t>¶</a:t>
            </a:r>
            <a:r>
              <a:rPr lang="vi-VN" sz="4000" b="1" dirty="0" smtClean="0">
                <a:latin typeface=".VnAvant" pitchFamily="34" charset="0"/>
              </a:rPr>
              <a:t> d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m h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ch s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ch </a:t>
            </a:r>
            <a:r>
              <a:rPr lang="vi-VN" sz="4000" b="1" dirty="0">
                <a:latin typeface=".VnAvant" pitchFamily="34" charset="0"/>
              </a:rPr>
              <a:t>ai 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en-US" sz="4000" b="1" dirty="0" smtClean="0">
                <a:latin typeface=".VnAvant" pitchFamily="34" charset="0"/>
              </a:rPr>
              <a:t>÷</a:t>
            </a:r>
            <a:r>
              <a:rPr lang="vi-VN" sz="4000" b="1" dirty="0" smtClean="0">
                <a:latin typeface=".VnAvant" pitchFamily="34" charset="0"/>
              </a:rPr>
              <a:t>a.</a:t>
            </a:r>
            <a:endParaRPr lang="en-US" sz="4000" b="1" dirty="0" smtClean="0">
              <a:latin typeface=".VnAvant" pitchFamily="34" charset="0"/>
            </a:endParaRPr>
          </a:p>
          <a:p>
            <a:r>
              <a:rPr lang="en-US" sz="2800" dirty="0" smtClean="0">
                <a:latin typeface=".VnAvant" pitchFamily="34" charset="0"/>
              </a:rPr>
              <a:t>	</a:t>
            </a:r>
            <a:r>
              <a:rPr lang="vi-VN" sz="2800" dirty="0" smtClean="0">
                <a:latin typeface=".VnAvant" pitchFamily="34" charset="0"/>
              </a:rPr>
              <a:t>Ph</a:t>
            </a:r>
            <a:r>
              <a:rPr lang="en-US" sz="2800" dirty="0">
                <a:latin typeface=".VnAvant" pitchFamily="34" charset="0"/>
              </a:rPr>
              <a:t>á</a:t>
            </a:r>
            <a:r>
              <a:rPr lang="vi-VN" sz="2800" dirty="0" smtClean="0">
                <a:latin typeface=".VnAvant" pitchFamily="34" charset="0"/>
              </a:rPr>
              <a:t>ng </a:t>
            </a:r>
            <a:r>
              <a:rPr lang="vi-VN" sz="2800" dirty="0">
                <a:latin typeface=".VnAvant" pitchFamily="34" charset="0"/>
              </a:rPr>
              <a:t>theo </a:t>
            </a:r>
            <a:r>
              <a:rPr lang="vi-VN" sz="2800" i="1" dirty="0">
                <a:latin typeface=".VnAvant" pitchFamily="34" charset="0"/>
              </a:rPr>
              <a:t>365 </a:t>
            </a:r>
            <a:r>
              <a:rPr lang="vi-VN" sz="2800" i="1" dirty="0" smtClean="0">
                <a:latin typeface=".VnAvant" pitchFamily="34" charset="0"/>
              </a:rPr>
              <a:t>chuy</a:t>
            </a:r>
            <a:r>
              <a:rPr lang="en-US" sz="2800" i="1" dirty="0" smtClean="0">
                <a:latin typeface=".VnAvant" pitchFamily="34" charset="0"/>
              </a:rPr>
              <a:t>Ö</a:t>
            </a:r>
            <a:r>
              <a:rPr lang="vi-VN" sz="2800" i="1" dirty="0" smtClean="0">
                <a:latin typeface=".VnAvant" pitchFamily="34" charset="0"/>
              </a:rPr>
              <a:t>n k</a:t>
            </a:r>
            <a:r>
              <a:rPr lang="en-US" sz="2800" i="1" dirty="0" smtClean="0">
                <a:latin typeface=".VnAvant" pitchFamily="34" charset="0"/>
              </a:rPr>
              <a:t>Ó</a:t>
            </a:r>
            <a:r>
              <a:rPr lang="vi-VN" sz="2800" i="1" dirty="0" smtClean="0">
                <a:latin typeface=".VnAvant" pitchFamily="34" charset="0"/>
              </a:rPr>
              <a:t> m</a:t>
            </a:r>
            <a:r>
              <a:rPr lang="en-US" sz="2800" i="1" dirty="0" smtClean="0">
                <a:latin typeface=".VnAvant" pitchFamily="34" charset="0"/>
              </a:rPr>
              <a:t>ç</a:t>
            </a:r>
            <a:r>
              <a:rPr lang="vi-VN" sz="2800" i="1" dirty="0" smtClean="0">
                <a:latin typeface=".VnAvant" pitchFamily="34" charset="0"/>
              </a:rPr>
              <a:t>i ng</a:t>
            </a:r>
            <a:r>
              <a:rPr lang="en-US" sz="2800" i="1" dirty="0">
                <a:latin typeface=".VnAvant" pitchFamily="34" charset="0"/>
              </a:rPr>
              <a:t>µ</a:t>
            </a:r>
            <a:r>
              <a:rPr lang="vi-VN" sz="2800" i="1" dirty="0" smtClean="0">
                <a:latin typeface=".VnAvant" pitchFamily="34" charset="0"/>
              </a:rPr>
              <a:t>y </a:t>
            </a:r>
            <a:r>
              <a:rPr lang="vi-VN" sz="2800" dirty="0">
                <a:latin typeface=".VnAvant" pitchFamily="34" charset="0"/>
              </a:rPr>
              <a:t>(</a:t>
            </a:r>
            <a:r>
              <a:rPr lang="vi-VN" sz="2800" dirty="0" smtClean="0">
                <a:latin typeface=".VnAvant" pitchFamily="34" charset="0"/>
              </a:rPr>
              <a:t>Ho</a:t>
            </a:r>
            <a:r>
              <a:rPr lang="en-US" sz="2800" dirty="0">
                <a:latin typeface=".VnAvant" pitchFamily="34" charset="0"/>
              </a:rPr>
              <a:t>µ</a:t>
            </a:r>
            <a:r>
              <a:rPr lang="vi-VN" sz="2800" dirty="0" smtClean="0">
                <a:latin typeface=".VnAvant" pitchFamily="34" charset="0"/>
              </a:rPr>
              <a:t>ng Minh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kÓ</a:t>
            </a:r>
            <a:r>
              <a:rPr lang="en-US" sz="2800" dirty="0" smtClean="0">
                <a:latin typeface=".VnAvant" pitchFamily="34" charset="0"/>
              </a:rPr>
              <a:t>)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915131"/>
            <a:ext cx="4338690" cy="27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40" y="1048903"/>
            <a:ext cx="4018076" cy="270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09" y="3895357"/>
            <a:ext cx="4411907" cy="282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60" y="4080361"/>
            <a:ext cx="4035237" cy="24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815" y="1524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215" y="4232031"/>
            <a:ext cx="92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70431" y="4208585"/>
            <a:ext cx="92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4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56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1243379"/>
            <a:ext cx="2812389" cy="17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66" y="1404938"/>
            <a:ext cx="1485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9" y="3704126"/>
            <a:ext cx="17430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76550"/>
            <a:ext cx="18192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46" y="4948238"/>
            <a:ext cx="6484692" cy="162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4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4523" y="2314555"/>
            <a:ext cx="777632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4155" y="2323191"/>
            <a:ext cx="398585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2" y="1986630"/>
            <a:ext cx="3636785" cy="336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6830" y="4680062"/>
            <a:ext cx="4478216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CCFF"/>
                </a:solidFill>
                <a:latin typeface=".VnAvant" pitchFamily="34" charset="0"/>
                <a:cs typeface="Times New Roman" pitchFamily="18" charset="0"/>
              </a:rPr>
              <a:t>con </a:t>
            </a:r>
            <a:r>
              <a:rPr lang="en-US" sz="8000" b="1" dirty="0" err="1" smtClean="0">
                <a:solidFill>
                  <a:srgbClr val="00CCFF"/>
                </a:solidFill>
                <a:latin typeface=".VnAvant" pitchFamily="34" charset="0"/>
                <a:cs typeface="Times New Roman" pitchFamily="18" charset="0"/>
              </a:rPr>
              <a:t>voi</a:t>
            </a:r>
            <a:endParaRPr lang="en-US" sz="8000" b="1" dirty="0">
              <a:solidFill>
                <a:srgbClr val="00CC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1336" y="4682616"/>
            <a:ext cx="2221521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.VnAvant" pitchFamily="34" charset="0"/>
                <a:cs typeface="Times New Roman" pitchFamily="18" charset="0"/>
              </a:rPr>
              <a:t>voi</a:t>
            </a:r>
            <a:endParaRPr lang="en-US" sz="80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740" y="4680062"/>
            <a:ext cx="1172306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oi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266" y="4712074"/>
            <a:ext cx="656492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v</a:t>
            </a:r>
            <a:endParaRPr lang="en-US" sz="8000" b="1" dirty="0">
              <a:solidFill>
                <a:srgbClr val="FFFF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1570" y="400657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017" y="20184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7617" y="20184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5017" y="3668155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8500" y="285499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voi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5569" y="179109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v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4207" y="1791091"/>
            <a:ext cx="160020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</a:rPr>
              <a:t>oi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8500" y="339391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voi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1439" y="5027029"/>
            <a:ext cx="4969237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latin typeface=".VnAvant" pitchFamily="34" charset="0"/>
              </a:rPr>
              <a:t>con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voi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4" grpId="0" animBg="1"/>
      <p:bldP spid="25" grpId="0" animBg="1"/>
      <p:bldP spid="27" grpId="0" animBg="1"/>
      <p:bldP spid="2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1" y="1184193"/>
            <a:ext cx="2913915" cy="311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4672" y="3748835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dõa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7646" y="3754264"/>
            <a:ext cx="256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F0"/>
                </a:solidFill>
                <a:latin typeface=".VnAvant" pitchFamily="34" charset="0"/>
              </a:rPr>
              <a:t>c©y</a:t>
            </a:r>
            <a:endParaRPr lang="en-US" sz="88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3861" y="3754264"/>
            <a:ext cx="88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4867" y="3747103"/>
            <a:ext cx="1682261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8392" y="1559431"/>
            <a:ext cx="777632" cy="19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78022" y="1526072"/>
            <a:ext cx="749299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y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0" grpId="0" animBg="1"/>
      <p:bldP spid="20" grpId="1" animBg="1"/>
      <p:bldP spid="20" grpId="2" animBg="1"/>
      <p:bldP spid="24" grpId="0" animBg="1"/>
      <p:bldP spid="24" grpId="1" animBg="1"/>
      <p:bldP spid="24" grpId="2" animBg="1"/>
      <p:bldP spid="2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596" y="1657098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596" y="3251436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©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0196" y="3234205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y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796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9170" y="42410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1" y="2065333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©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1" y="2065333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y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1" y="380883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4303" y="303993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642" y="1880304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4642" y="3427485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5750" y="1870653"/>
            <a:ext cx="207498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©y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9026" y="4967820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dõa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873" y="1991383"/>
            <a:ext cx="4517296" cy="13695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100: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©y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223</Words>
  <Application>Microsoft Office PowerPoint</Application>
  <PresentationFormat>Custom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HP-222</vt:lpstr>
      <vt:lpstr>HP001 4 hàng</vt:lpstr>
      <vt:lpstr>宋体</vt:lpstr>
      <vt:lpstr>Calibri</vt:lpstr>
      <vt:lpstr>.VnAvant</vt:lpstr>
      <vt:lpstr>Calibri Light</vt:lpstr>
      <vt:lpstr>Times New Roman</vt:lpstr>
      <vt:lpstr>Office Theme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PC</cp:lastModifiedBy>
  <cp:revision>85</cp:revision>
  <dcterms:created xsi:type="dcterms:W3CDTF">2018-10-07T02:14:13Z</dcterms:created>
  <dcterms:modified xsi:type="dcterms:W3CDTF">2020-09-02T07:06:59Z</dcterms:modified>
</cp:coreProperties>
</file>