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9" r:id="rId2"/>
    <p:sldId id="296" r:id="rId3"/>
    <p:sldId id="297" r:id="rId4"/>
    <p:sldId id="298" r:id="rId5"/>
    <p:sldId id="266" r:id="rId6"/>
    <p:sldId id="294" r:id="rId7"/>
    <p:sldId id="280" r:id="rId8"/>
    <p:sldId id="310" r:id="rId9"/>
    <p:sldId id="278" r:id="rId10"/>
    <p:sldId id="268" r:id="rId11"/>
    <p:sldId id="269" r:id="rId12"/>
    <p:sldId id="270" r:id="rId13"/>
    <p:sldId id="271" r:id="rId14"/>
    <p:sldId id="272" r:id="rId15"/>
    <p:sldId id="273" r:id="rId16"/>
    <p:sldId id="299" r:id="rId17"/>
    <p:sldId id="300" r:id="rId18"/>
    <p:sldId id="301" r:id="rId19"/>
    <p:sldId id="302" r:id="rId20"/>
    <p:sldId id="303" r:id="rId21"/>
    <p:sldId id="304" r:id="rId22"/>
    <p:sldId id="305" r:id="rId23"/>
    <p:sldId id="306" r:id="rId24"/>
    <p:sldId id="307" r:id="rId25"/>
    <p:sldId id="293" r:id="rId26"/>
    <p:sldId id="308" r:id="rId27"/>
    <p:sldId id="290" r:id="rId28"/>
    <p:sldId id="309" r:id="rId29"/>
    <p:sldId id="292" r:id="rId30"/>
    <p:sldId id="295" r:id="rId31"/>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66FF"/>
    <a:srgbClr val="3399FF"/>
    <a:srgbClr val="FFFFFF"/>
    <a:srgbClr val="FFCC00"/>
    <a:srgbClr val="990000"/>
    <a:srgbClr val="00CC00"/>
    <a:srgbClr val="CC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625" autoAdjust="0"/>
  </p:normalViewPr>
  <p:slideViewPr>
    <p:cSldViewPr>
      <p:cViewPr varScale="1">
        <p:scale>
          <a:sx n="102" d="100"/>
          <a:sy n="102" d="100"/>
        </p:scale>
        <p:origin x="110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p>
        </p:txBody>
      </p:sp>
      <p:sp>
        <p:nvSpPr>
          <p:cNvPr id="501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1FD0CA67-DCC0-40CB-B03D-8FAFD7D4FE9C}" type="datetimeFigureOut">
              <a:rPr lang="en-US"/>
              <a:pPr>
                <a:defRPr/>
              </a:pPr>
              <a:t>1/19/2021</a:t>
            </a:fld>
            <a:endParaRPr lang="en-US"/>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01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p>
        </p:txBody>
      </p:sp>
      <p:sp>
        <p:nvSpPr>
          <p:cNvPr id="501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B8FD33B-84FE-46CD-9CFD-4881584A96C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a:ln/>
        </p:spPr>
      </p:sp>
      <p:sp>
        <p:nvSpPr>
          <p:cNvPr id="5123" name="文本占位符 26626"/>
          <p:cNvSpPr>
            <a:spLocks noGrp="1"/>
          </p:cNvSpPr>
          <p:nvPr>
            <p:ph type="body" idx="1"/>
          </p:nvPr>
        </p:nvSpPr>
        <p:spPr>
          <a:noFill/>
        </p:spPr>
        <p:txBody>
          <a:bodyPr/>
          <a:lstStyle/>
          <a:p>
            <a:pPr eaLnBrk="1" hangingPunct="1"/>
            <a:endParaRPr lang="en-US" altLang="en-US" smtClean="0"/>
          </a:p>
        </p:txBody>
      </p:sp>
      <p:sp>
        <p:nvSpPr>
          <p:cNvPr id="5124" name="灯片编号占位符 1"/>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53AF25DD-918B-434D-BCDB-9200BBB06808}" type="slidenum">
              <a:rPr lang="en-US" altLang="zh-CN" sz="1200"/>
              <a:pPr algn="r" eaLnBrk="1" hangingPunct="1"/>
              <a:t>2</a:t>
            </a:fld>
            <a:endParaRPr lang="en-US" altLang="zh-CN"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60417"/>
          <p:cNvSpPr>
            <a:spLocks noGrp="1" noRot="1" noChangeAspect="1" noTextEdit="1"/>
          </p:cNvSpPr>
          <p:nvPr>
            <p:ph type="sldImg"/>
          </p:nvPr>
        </p:nvSpPr>
        <p:spPr>
          <a:ln/>
        </p:spPr>
      </p:sp>
      <p:sp>
        <p:nvSpPr>
          <p:cNvPr id="10243" name="文本占位符 60418"/>
          <p:cNvSpPr>
            <a:spLocks noGrp="1"/>
          </p:cNvSpPr>
          <p:nvPr>
            <p:ph type="body" idx="1"/>
          </p:nvPr>
        </p:nvSpPr>
        <p:spPr>
          <a:noFill/>
        </p:spPr>
        <p:txBody>
          <a:bodyPr/>
          <a:lstStyle/>
          <a:p>
            <a:pPr eaLnBrk="1" hangingPunct="1"/>
            <a:endParaRPr lang="en-US" altLang="en-US" smtClean="0"/>
          </a:p>
        </p:txBody>
      </p:sp>
      <p:sp>
        <p:nvSpPr>
          <p:cNvPr id="10244" name="灯片编号占位符 1"/>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3166B01B-F3D7-4013-8AB8-7C9CA27B924A}" type="slidenum">
              <a:rPr lang="en-US" altLang="zh-CN" sz="1200"/>
              <a:pPr algn="r" eaLnBrk="1" hangingPunct="1"/>
              <a:t>6</a:t>
            </a:fld>
            <a:endParaRPr lang="en-US" altLang="zh-CN"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a:ln/>
        </p:spPr>
      </p:sp>
      <p:sp>
        <p:nvSpPr>
          <p:cNvPr id="21507" name="文本占位符 23554"/>
          <p:cNvSpPr>
            <a:spLocks noGrp="1"/>
          </p:cNvSpPr>
          <p:nvPr>
            <p:ph type="body" idx="1"/>
          </p:nvPr>
        </p:nvSpPr>
        <p:spPr>
          <a:noFill/>
        </p:spPr>
        <p:txBody>
          <a:bodyPr/>
          <a:lstStyle/>
          <a:p>
            <a:pPr eaLnBrk="1" hangingPunct="1"/>
            <a:endParaRPr lang="en-US" altLang="en-US" smtClean="0"/>
          </a:p>
        </p:txBody>
      </p:sp>
      <p:sp>
        <p:nvSpPr>
          <p:cNvPr id="21508" name="灯片编号占位符 1"/>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C0B8053F-6685-4B3E-9288-17B28069CF72}" type="slidenum">
              <a:rPr lang="en-US" altLang="zh-CN" sz="1200"/>
              <a:pPr algn="r" eaLnBrk="1" hangingPunct="1"/>
              <a:t>16</a:t>
            </a:fld>
            <a:endParaRPr lang="en-US" altLang="zh-CN"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p:spPr>
        <p:txBody>
          <a:bodyPr/>
          <a:lstStyle/>
          <a:p>
            <a:pPr eaLnBrk="1" hangingPunct="1"/>
            <a:r>
              <a:rPr lang="en-US" altLang="en-US" smtClean="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a:ln/>
        </p:spPr>
      </p:sp>
      <p:sp>
        <p:nvSpPr>
          <p:cNvPr id="34819" name="文本占位符 56322"/>
          <p:cNvSpPr>
            <a:spLocks noGrp="1"/>
          </p:cNvSpPr>
          <p:nvPr>
            <p:ph type="body" idx="1"/>
          </p:nvPr>
        </p:nvSpPr>
        <p:spPr>
          <a:noFill/>
        </p:spPr>
        <p:txBody>
          <a:bodyPr/>
          <a:lstStyle/>
          <a:p>
            <a:pPr eaLnBrk="1" hangingPunct="1"/>
            <a:endParaRPr lang="en-US" altLang="en-US" smtClean="0"/>
          </a:p>
        </p:txBody>
      </p:sp>
      <p:sp>
        <p:nvSpPr>
          <p:cNvPr id="34820" name="灯片编号占位符 1"/>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97199BB8-82D7-41F1-81DA-EE915C692B2D}" type="slidenum">
              <a:rPr lang="en-US" altLang="zh-CN" sz="1200"/>
              <a:pPr algn="r" eaLnBrk="1" hangingPunct="1"/>
              <a:t>25</a:t>
            </a:fld>
            <a:endParaRPr lang="en-US" altLang="zh-CN"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81921"/>
          <p:cNvSpPr>
            <a:spLocks noGrp="1" noRot="1" noChangeAspect="1" noTextEdit="1"/>
          </p:cNvSpPr>
          <p:nvPr>
            <p:ph type="sldImg"/>
          </p:nvPr>
        </p:nvSpPr>
        <p:spPr>
          <a:ln/>
        </p:spPr>
      </p:sp>
      <p:sp>
        <p:nvSpPr>
          <p:cNvPr id="37891" name="文本占位符 81922"/>
          <p:cNvSpPr>
            <a:spLocks noGrp="1"/>
          </p:cNvSpPr>
          <p:nvPr>
            <p:ph type="body" idx="1"/>
          </p:nvPr>
        </p:nvSpPr>
        <p:spPr>
          <a:noFill/>
        </p:spPr>
        <p:txBody>
          <a:bodyPr/>
          <a:lstStyle/>
          <a:p>
            <a:pPr eaLnBrk="1" hangingPunct="1"/>
            <a:endParaRPr lang="en-US" altLang="en-US" smtClean="0"/>
          </a:p>
        </p:txBody>
      </p:sp>
      <p:sp>
        <p:nvSpPr>
          <p:cNvPr id="37892" name="灯片编号占位符 1"/>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6BABF01-D24A-4F1E-BCCE-274AA05911E8}" type="slidenum">
              <a:rPr lang="en-US" altLang="zh-CN" sz="1200"/>
              <a:pPr algn="r" eaLnBrk="1" hangingPunct="1"/>
              <a:t>27</a:t>
            </a:fld>
            <a:endParaRPr lang="en-US" altLang="zh-CN"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a:ln/>
        </p:spPr>
      </p:sp>
      <p:sp>
        <p:nvSpPr>
          <p:cNvPr id="40963" name="文本占位符 84994"/>
          <p:cNvSpPr>
            <a:spLocks noGrp="1"/>
          </p:cNvSpPr>
          <p:nvPr>
            <p:ph type="body" idx="1"/>
          </p:nvPr>
        </p:nvSpPr>
        <p:spPr>
          <a:noFill/>
        </p:spPr>
        <p:txBody>
          <a:bodyPr/>
          <a:lstStyle/>
          <a:p>
            <a:pPr eaLnBrk="1" hangingPunct="1"/>
            <a:endParaRPr lang="en-US" altLang="en-US" smtClean="0"/>
          </a:p>
        </p:txBody>
      </p:sp>
      <p:sp>
        <p:nvSpPr>
          <p:cNvPr id="40964" name="灯片编号占位符 1"/>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E83C6A3A-86C8-42D9-8EEE-0A135115BAA2}" type="slidenum">
              <a:rPr lang="en-US" altLang="zh-CN" sz="1200"/>
              <a:pPr algn="r" eaLnBrk="1" hangingPunct="1"/>
              <a:t>29</a:t>
            </a:fld>
            <a:endParaRPr lang="en-US" altLang="zh-CN"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31731590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89160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51742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753001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04270066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12984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736312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6036166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74925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80555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385465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100+ Hình nền Slide đẹp 202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audio" Target="NULL" TargetMode="External"/><Relationship Id="rId5" Type="http://schemas.openxmlformats.org/officeDocument/2006/relationships/slide" Target="slide18.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image" Target="../media/image28.png"/><Relationship Id="rId18" Type="http://schemas.openxmlformats.org/officeDocument/2006/relationships/image" Target="../media/image31.png"/><Relationship Id="rId26" Type="http://schemas.openxmlformats.org/officeDocument/2006/relationships/audio" Target="../media/audio5.wav"/><Relationship Id="rId3" Type="http://schemas.openxmlformats.org/officeDocument/2006/relationships/image" Target="../media/image22.jpeg"/><Relationship Id="rId21" Type="http://schemas.openxmlformats.org/officeDocument/2006/relationships/image" Target="../media/image33.png"/><Relationship Id="rId7" Type="http://schemas.openxmlformats.org/officeDocument/2006/relationships/image" Target="../media/image24.png"/><Relationship Id="rId12" Type="http://schemas.openxmlformats.org/officeDocument/2006/relationships/image" Target="../media/image27.png"/><Relationship Id="rId17" Type="http://schemas.openxmlformats.org/officeDocument/2006/relationships/slide" Target="slide23.xml"/><Relationship Id="rId25" Type="http://schemas.openxmlformats.org/officeDocument/2006/relationships/slide" Target="slide25.xml"/><Relationship Id="rId2" Type="http://schemas.openxmlformats.org/officeDocument/2006/relationships/notesSlide" Target="../notesSlides/notesSlide4.xml"/><Relationship Id="rId16" Type="http://schemas.openxmlformats.org/officeDocument/2006/relationships/image" Target="../media/image30.png"/><Relationship Id="rId20"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slide" Target="slide21.xml"/><Relationship Id="rId24" Type="http://schemas.openxmlformats.org/officeDocument/2006/relationships/slide" Target="slide16.xml"/><Relationship Id="rId5" Type="http://schemas.openxmlformats.org/officeDocument/2006/relationships/audio" Target="../media/audio2.wav"/><Relationship Id="rId15" Type="http://schemas.openxmlformats.org/officeDocument/2006/relationships/image" Target="../media/image29.png"/><Relationship Id="rId23" Type="http://schemas.openxmlformats.org/officeDocument/2006/relationships/image" Target="../media/image35.gif"/><Relationship Id="rId10" Type="http://schemas.openxmlformats.org/officeDocument/2006/relationships/image" Target="../media/image26.png"/><Relationship Id="rId19" Type="http://schemas.openxmlformats.org/officeDocument/2006/relationships/image" Target="../media/image32.png"/><Relationship Id="rId4" Type="http://schemas.openxmlformats.org/officeDocument/2006/relationships/slide" Target="slide19.xml"/><Relationship Id="rId9" Type="http://schemas.openxmlformats.org/officeDocument/2006/relationships/image" Target="../media/image25.png"/><Relationship Id="rId14" Type="http://schemas.openxmlformats.org/officeDocument/2006/relationships/slide" Target="slide22.xml"/><Relationship Id="rId22"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2.gif"/><Relationship Id="rId3" Type="http://schemas.openxmlformats.org/officeDocument/2006/relationships/audio" Target="../media/audio1.wav"/><Relationship Id="rId7" Type="http://schemas.openxmlformats.org/officeDocument/2006/relationships/image" Target="../media/image37.jpeg"/><Relationship Id="rId12" Type="http://schemas.openxmlformats.org/officeDocument/2006/relationships/image" Target="../media/image41.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40.gif"/><Relationship Id="rId5" Type="http://schemas.openxmlformats.org/officeDocument/2006/relationships/image" Target="../media/image23.png"/><Relationship Id="rId15" Type="http://schemas.openxmlformats.org/officeDocument/2006/relationships/image" Target="../media/image44.gif"/><Relationship Id="rId10" Type="http://schemas.openxmlformats.org/officeDocument/2006/relationships/image" Target="../media/image39.png"/><Relationship Id="rId4" Type="http://schemas.openxmlformats.org/officeDocument/2006/relationships/image" Target="../media/image36.gif"/><Relationship Id="rId9" Type="http://schemas.openxmlformats.org/officeDocument/2006/relationships/image" Target="../media/image38.gif"/><Relationship Id="rId14" Type="http://schemas.openxmlformats.org/officeDocument/2006/relationships/image" Target="../media/image43.gif"/></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2.gif"/><Relationship Id="rId3" Type="http://schemas.openxmlformats.org/officeDocument/2006/relationships/audio" Target="../media/audio1.wav"/><Relationship Id="rId7" Type="http://schemas.openxmlformats.org/officeDocument/2006/relationships/image" Target="../media/image37.jpeg"/><Relationship Id="rId12" Type="http://schemas.openxmlformats.org/officeDocument/2006/relationships/image" Target="../media/image41.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40.gif"/><Relationship Id="rId5" Type="http://schemas.openxmlformats.org/officeDocument/2006/relationships/image" Target="../media/image25.png"/><Relationship Id="rId15" Type="http://schemas.openxmlformats.org/officeDocument/2006/relationships/image" Target="../media/image44.gif"/><Relationship Id="rId10" Type="http://schemas.openxmlformats.org/officeDocument/2006/relationships/image" Target="../media/image39.png"/><Relationship Id="rId4" Type="http://schemas.openxmlformats.org/officeDocument/2006/relationships/image" Target="../media/image36.gif"/><Relationship Id="rId9" Type="http://schemas.openxmlformats.org/officeDocument/2006/relationships/image" Target="../media/image38.gif"/><Relationship Id="rId14" Type="http://schemas.openxmlformats.org/officeDocument/2006/relationships/image" Target="../media/image43.gif"/></Relationships>
</file>

<file path=ppt/slides/_rels/slide21.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2.gif"/><Relationship Id="rId3" Type="http://schemas.openxmlformats.org/officeDocument/2006/relationships/audio" Target="../media/audio1.wav"/><Relationship Id="rId7" Type="http://schemas.openxmlformats.org/officeDocument/2006/relationships/image" Target="../media/image37.jpeg"/><Relationship Id="rId12" Type="http://schemas.openxmlformats.org/officeDocument/2006/relationships/image" Target="../media/image41.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40.gif"/><Relationship Id="rId5" Type="http://schemas.openxmlformats.org/officeDocument/2006/relationships/image" Target="../media/image27.png"/><Relationship Id="rId15" Type="http://schemas.openxmlformats.org/officeDocument/2006/relationships/image" Target="../media/image44.gif"/><Relationship Id="rId10" Type="http://schemas.openxmlformats.org/officeDocument/2006/relationships/image" Target="../media/image45.png"/><Relationship Id="rId4" Type="http://schemas.openxmlformats.org/officeDocument/2006/relationships/image" Target="../media/image36.gif"/><Relationship Id="rId9" Type="http://schemas.openxmlformats.org/officeDocument/2006/relationships/image" Target="../media/image38.gif"/><Relationship Id="rId14" Type="http://schemas.openxmlformats.org/officeDocument/2006/relationships/image" Target="../media/image43.gif"/></Relationships>
</file>

<file path=ppt/slides/_rels/slide2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2.gif"/><Relationship Id="rId3" Type="http://schemas.openxmlformats.org/officeDocument/2006/relationships/audio" Target="../media/audio1.wav"/><Relationship Id="rId7" Type="http://schemas.openxmlformats.org/officeDocument/2006/relationships/image" Target="../media/image37.jpeg"/><Relationship Id="rId12" Type="http://schemas.openxmlformats.org/officeDocument/2006/relationships/image" Target="../media/image41.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40.gif"/><Relationship Id="rId5" Type="http://schemas.openxmlformats.org/officeDocument/2006/relationships/image" Target="../media/image29.png"/><Relationship Id="rId15" Type="http://schemas.openxmlformats.org/officeDocument/2006/relationships/image" Target="../media/image44.gif"/><Relationship Id="rId10" Type="http://schemas.openxmlformats.org/officeDocument/2006/relationships/image" Target="../media/image39.png"/><Relationship Id="rId4" Type="http://schemas.openxmlformats.org/officeDocument/2006/relationships/image" Target="../media/image36.gif"/><Relationship Id="rId9" Type="http://schemas.openxmlformats.org/officeDocument/2006/relationships/image" Target="../media/image38.gif"/><Relationship Id="rId14" Type="http://schemas.openxmlformats.org/officeDocument/2006/relationships/image" Target="../media/image43.gif"/></Relationships>
</file>

<file path=ppt/slides/_rels/slide2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2.gif"/><Relationship Id="rId3" Type="http://schemas.openxmlformats.org/officeDocument/2006/relationships/audio" Target="../media/audio1.wav"/><Relationship Id="rId7" Type="http://schemas.openxmlformats.org/officeDocument/2006/relationships/image" Target="../media/image37.jpeg"/><Relationship Id="rId12" Type="http://schemas.openxmlformats.org/officeDocument/2006/relationships/image" Target="../media/image41.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40.gif"/><Relationship Id="rId5" Type="http://schemas.openxmlformats.org/officeDocument/2006/relationships/image" Target="../media/image31.png"/><Relationship Id="rId15" Type="http://schemas.openxmlformats.org/officeDocument/2006/relationships/image" Target="../media/image44.gif"/><Relationship Id="rId10" Type="http://schemas.openxmlformats.org/officeDocument/2006/relationships/image" Target="../media/image39.png"/><Relationship Id="rId4" Type="http://schemas.openxmlformats.org/officeDocument/2006/relationships/image" Target="../media/image36.gif"/><Relationship Id="rId9" Type="http://schemas.openxmlformats.org/officeDocument/2006/relationships/image" Target="../media/image38.gif"/><Relationship Id="rId14" Type="http://schemas.openxmlformats.org/officeDocument/2006/relationships/image" Target="../media/image43.gif"/></Relationships>
</file>

<file path=ppt/slides/_rels/slide24.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2.gif"/><Relationship Id="rId3" Type="http://schemas.openxmlformats.org/officeDocument/2006/relationships/audio" Target="../media/audio1.wav"/><Relationship Id="rId7" Type="http://schemas.openxmlformats.org/officeDocument/2006/relationships/image" Target="../media/image37.jpeg"/><Relationship Id="rId12" Type="http://schemas.openxmlformats.org/officeDocument/2006/relationships/image" Target="../media/image41.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40.gif"/><Relationship Id="rId5" Type="http://schemas.openxmlformats.org/officeDocument/2006/relationships/image" Target="../media/image33.png"/><Relationship Id="rId15" Type="http://schemas.openxmlformats.org/officeDocument/2006/relationships/image" Target="../media/image44.gif"/><Relationship Id="rId10" Type="http://schemas.openxmlformats.org/officeDocument/2006/relationships/image" Target="../media/image39.png"/><Relationship Id="rId4" Type="http://schemas.openxmlformats.org/officeDocument/2006/relationships/image" Target="../media/image36.gif"/><Relationship Id="rId9" Type="http://schemas.openxmlformats.org/officeDocument/2006/relationships/image" Target="../media/image38.gif"/><Relationship Id="rId14" Type="http://schemas.openxmlformats.org/officeDocument/2006/relationships/image" Target="../media/image43.gif"/></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audio" Target="../media/audio4.wav"/></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D:\VIDEO%20TV%20HK2%20CANH%20DIEU\Baby%20Shark.mp4" TargetMode="External"/></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file:///D:\VIDEO%20TV%20HK2%20CANH%20DIEU\Th&#7893;i%20b&#243;ng.mp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idx="4294967295"/>
          </p:nvPr>
        </p:nvSpPr>
        <p:spPr bwMode="auto">
          <a:xfrm>
            <a:off x="685800" y="1598613"/>
            <a:ext cx="7772400" cy="1101725"/>
          </a:xfrm>
          <a:prstGeom prst="rect">
            <a:avLst/>
          </a:prstGeom>
          <a:solidFill>
            <a:srgbClr val="FFFFFF"/>
          </a:solidFill>
          <a:ln>
            <a:solidFill>
              <a:srgbClr val="000000"/>
            </a:solidFill>
            <a:miter lim="800000"/>
            <a:headEnd/>
            <a:tailEnd/>
          </a:ln>
        </p:spPr>
        <p:txBody>
          <a:bodyPr lIns="91431" tIns="45716" rIns="91431" bIns="45716" anchor="ctr"/>
          <a:lstStyle/>
          <a:p>
            <a:pPr eaLnBrk="1" hangingPunct="1"/>
            <a:endParaRPr lang="en-US" altLang="en-US" smtClean="0"/>
          </a:p>
        </p:txBody>
      </p:sp>
      <p:sp>
        <p:nvSpPr>
          <p:cNvPr id="3" name="Subtitle 2"/>
          <p:cNvSpPr>
            <a:spLocks noGrp="1"/>
          </p:cNvSpPr>
          <p:nvPr>
            <p:ph type="subTitle" idx="4294967295"/>
          </p:nvPr>
        </p:nvSpPr>
        <p:spPr bwMode="auto">
          <a:xfrm>
            <a:off x="1371600" y="2914650"/>
            <a:ext cx="6400800" cy="1314450"/>
          </a:xfrm>
          <a:prstGeom prst="rect">
            <a:avLst/>
          </a:prstGeom>
          <a:solidFill>
            <a:srgbClr val="FFFFFF"/>
          </a:solidFill>
          <a:ln>
            <a:solidFill>
              <a:srgbClr val="000000"/>
            </a:solidFill>
            <a:miter lim="800000"/>
            <a:headEnd/>
            <a:tailEnd/>
          </a:ln>
        </p:spPr>
        <p:txBody>
          <a:bodyPr lIns="91431" tIns="45716" rIns="91431" bIns="45716"/>
          <a:lstStyle/>
          <a:p>
            <a:pPr marL="0" indent="0" algn="ctr" defTabSz="914327" eaLnBrk="1" fontAlgn="auto" hangingPunct="1">
              <a:spcAft>
                <a:spcPts val="0"/>
              </a:spcAft>
              <a:buFont typeface="Arial" panose="020B0604020202020204" pitchFamily="34" charset="0"/>
              <a:buNone/>
              <a:defRPr/>
            </a:pPr>
            <a:endParaRPr lang="en-US">
              <a:solidFill>
                <a:schemeClr val="tx1">
                  <a:tint val="75000"/>
                </a:schemeClr>
              </a:solidFill>
            </a:endParaRPr>
          </a:p>
        </p:txBody>
      </p:sp>
      <p:pic>
        <p:nvPicPr>
          <p:cNvPr id="307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5"/>
          <p:cNvSpPr txBox="1">
            <a:spLocks noChangeArrowheads="1"/>
          </p:cNvSpPr>
          <p:nvPr/>
        </p:nvSpPr>
        <p:spPr bwMode="auto">
          <a:xfrm>
            <a:off x="-6350" y="1182688"/>
            <a:ext cx="90678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b="1">
                <a:solidFill>
                  <a:srgbClr val="FF0000"/>
                </a:solidFill>
                <a:latin typeface="UTM Avo" panose="02040603050506020204" pitchFamily="18" charset="0"/>
              </a:rPr>
              <a:t>Chào mừng các con đến với tiết kể chuyện</a:t>
            </a:r>
          </a:p>
        </p:txBody>
      </p:sp>
    </p:spTree>
  </p:cSld>
  <p:clrMapOvr>
    <a:masterClrMapping/>
  </p:clrMapOvr>
  <p:transition>
    <p:sndAc>
      <p:stSnd>
        <p:snd r:embed="rId2" name="applaus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3350"/>
            <a:ext cx="7543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7150"/>
            <a:ext cx="7924800"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3350"/>
            <a:ext cx="845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1950"/>
            <a:ext cx="792480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9550"/>
            <a:ext cx="77724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7150"/>
            <a:ext cx="78486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20650"/>
            <a:ext cx="8574088"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文本框 8197"/>
          <p:cNvSpPr txBox="1">
            <a:spLocks noChangeArrowheads="1"/>
          </p:cNvSpPr>
          <p:nvPr/>
        </p:nvSpPr>
        <p:spPr bwMode="auto">
          <a:xfrm>
            <a:off x="3962400" y="1885950"/>
            <a:ext cx="38862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9762" tIns="24881" rIns="49762" bIns="24881">
            <a:spAutoFit/>
          </a:bodyPr>
          <a:lstStyle>
            <a:lvl1pPr defTabSz="815975">
              <a:defRPr>
                <a:solidFill>
                  <a:schemeClr val="tx1"/>
                </a:solidFill>
                <a:latin typeface="Arial" panose="020B0604020202020204" pitchFamily="34" charset="0"/>
                <a:cs typeface="Arial" panose="020B0604020202020204" pitchFamily="34" charset="0"/>
              </a:defRPr>
            </a:lvl1pPr>
            <a:lvl2pPr marL="404813" indent="-155575" defTabSz="815975">
              <a:defRPr>
                <a:solidFill>
                  <a:schemeClr val="tx1"/>
                </a:solidFill>
                <a:latin typeface="Arial" panose="020B0604020202020204" pitchFamily="34" charset="0"/>
                <a:cs typeface="Arial" panose="020B0604020202020204" pitchFamily="34" charset="0"/>
              </a:defRPr>
            </a:lvl2pPr>
            <a:lvl3pPr marL="622300" indent="-125413" defTabSz="815975">
              <a:defRPr>
                <a:solidFill>
                  <a:schemeClr val="tx1"/>
                </a:solidFill>
                <a:latin typeface="Arial" panose="020B0604020202020204" pitchFamily="34" charset="0"/>
                <a:cs typeface="Arial" panose="020B0604020202020204" pitchFamily="34" charset="0"/>
              </a:defRPr>
            </a:lvl3pPr>
            <a:lvl4pPr marL="871538" indent="-125413" defTabSz="815975">
              <a:defRPr>
                <a:solidFill>
                  <a:schemeClr val="tx1"/>
                </a:solidFill>
                <a:latin typeface="Arial" panose="020B0604020202020204" pitchFamily="34" charset="0"/>
                <a:cs typeface="Arial" panose="020B0604020202020204" pitchFamily="34" charset="0"/>
              </a:defRPr>
            </a:lvl4pPr>
            <a:lvl5pPr marL="1119188" indent="-123825" defTabSz="815975">
              <a:defRPr>
                <a:solidFill>
                  <a:schemeClr val="tx1"/>
                </a:solidFill>
                <a:latin typeface="Arial" panose="020B0604020202020204" pitchFamily="34" charset="0"/>
                <a:cs typeface="Arial" panose="020B0604020202020204" pitchFamily="34" charset="0"/>
              </a:defRPr>
            </a:lvl5pPr>
            <a:lvl6pPr marL="15763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0335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4907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479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zh-CN" sz="2400">
                <a:latin typeface=".VnAvant" panose="020B7200000000000000" pitchFamily="34" charset="0"/>
              </a:rPr>
              <a:t>Tr</a:t>
            </a:r>
            <a:r>
              <a:rPr lang="en-US" altLang="zh-CN" sz="2400">
                <a:latin typeface="VNI-Avo" pitchFamily="2" charset="0"/>
              </a:rPr>
              <a:t>aû</a:t>
            </a:r>
            <a:r>
              <a:rPr lang="en-US" altLang="zh-CN" sz="2400">
                <a:latin typeface=".VnAvant" panose="020B7200000000000000" pitchFamily="34" charset="0"/>
              </a:rPr>
              <a:t> lêi c©u hái theo tranh</a:t>
            </a:r>
          </a:p>
          <a:p>
            <a:pPr algn="ctr" eaLnBrk="1" hangingPunct="1">
              <a:spcBef>
                <a:spcPct val="50000"/>
              </a:spcBef>
            </a:pPr>
            <a:r>
              <a:rPr lang="en-US" altLang="zh-CN" sz="2400">
                <a:latin typeface=".VnAvant" panose="020B7200000000000000" pitchFamily="34" charset="0"/>
              </a:rPr>
              <a:t>Qua trß ch¬i "Hép quµ bÝ mËt".</a:t>
            </a:r>
          </a:p>
        </p:txBody>
      </p:sp>
      <p:sp>
        <p:nvSpPr>
          <p:cNvPr id="8200" name="文本框 8199"/>
          <p:cNvSpPr txBox="1">
            <a:spLocks noChangeArrowheads="1"/>
          </p:cNvSpPr>
          <p:nvPr/>
        </p:nvSpPr>
        <p:spPr bwMode="auto">
          <a:xfrm>
            <a:off x="304800" y="1657350"/>
            <a:ext cx="25146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9762" tIns="24881" rIns="49762" bIns="24881">
            <a:spAutoFit/>
          </a:bodyPr>
          <a:lstStyle>
            <a:lvl1pPr defTabSz="815975">
              <a:defRPr>
                <a:solidFill>
                  <a:schemeClr val="tx1"/>
                </a:solidFill>
                <a:latin typeface="Arial" panose="020B0604020202020204" pitchFamily="34" charset="0"/>
                <a:cs typeface="Arial" panose="020B0604020202020204" pitchFamily="34" charset="0"/>
              </a:defRPr>
            </a:lvl1pPr>
            <a:lvl2pPr marL="404813" indent="-155575" defTabSz="815975">
              <a:defRPr>
                <a:solidFill>
                  <a:schemeClr val="tx1"/>
                </a:solidFill>
                <a:latin typeface="Arial" panose="020B0604020202020204" pitchFamily="34" charset="0"/>
                <a:cs typeface="Arial" panose="020B0604020202020204" pitchFamily="34" charset="0"/>
              </a:defRPr>
            </a:lvl2pPr>
            <a:lvl3pPr marL="622300" indent="-125413" defTabSz="815975">
              <a:defRPr>
                <a:solidFill>
                  <a:schemeClr val="tx1"/>
                </a:solidFill>
                <a:latin typeface="Arial" panose="020B0604020202020204" pitchFamily="34" charset="0"/>
                <a:cs typeface="Arial" panose="020B0604020202020204" pitchFamily="34" charset="0"/>
              </a:defRPr>
            </a:lvl3pPr>
            <a:lvl4pPr marL="871538" indent="-125413" defTabSz="815975">
              <a:defRPr>
                <a:solidFill>
                  <a:schemeClr val="tx1"/>
                </a:solidFill>
                <a:latin typeface="Arial" panose="020B0604020202020204" pitchFamily="34" charset="0"/>
                <a:cs typeface="Arial" panose="020B0604020202020204" pitchFamily="34" charset="0"/>
              </a:defRPr>
            </a:lvl4pPr>
            <a:lvl5pPr marL="1119188" indent="-123825" defTabSz="815975">
              <a:defRPr>
                <a:solidFill>
                  <a:schemeClr val="tx1"/>
                </a:solidFill>
                <a:latin typeface="Arial" panose="020B0604020202020204" pitchFamily="34" charset="0"/>
                <a:cs typeface="Arial" panose="020B0604020202020204" pitchFamily="34" charset="0"/>
              </a:defRPr>
            </a:lvl5pPr>
            <a:lvl6pPr marL="15763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0335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4907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479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zh-CN" sz="2800">
                <a:latin typeface=".VnAvant" panose="020B7200000000000000" pitchFamily="34" charset="0"/>
              </a:rPr>
              <a:t>Cïng b¹n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nodeType="afterGroup">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nodeType="afterGroup">
                            <p:stCondLst>
                              <p:cond delay="132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par>
                                <p:cTn id="23" presetID="27" presetClass="entr" presetSubtype="0" fill="hold" grpId="0" nodeType="withEffect">
                                  <p:stCondLst>
                                    <p:cond delay="0"/>
                                  </p:stCondLst>
                                  <p:iterate type="lt">
                                    <p:tmPct val="50000"/>
                                  </p:iterate>
                                  <p:childTnLst>
                                    <p:set>
                                      <p:cBhvr>
                                        <p:cTn id="24" dur="1" fill="hold">
                                          <p:stCondLst>
                                            <p:cond delay="0"/>
                                          </p:stCondLst>
                                        </p:cTn>
                                        <p:tgtEl>
                                          <p:spTgt spid="8198">
                                            <p:txEl>
                                              <p:pRg st="1" end="1"/>
                                            </p:txEl>
                                          </p:spTgt>
                                        </p:tgtEl>
                                        <p:attrNameLst>
                                          <p:attrName>style.visibility</p:attrName>
                                        </p:attrNameLst>
                                      </p:cBhvr>
                                      <p:to>
                                        <p:strVal val="visible"/>
                                      </p:to>
                                    </p:set>
                                    <p:anim calcmode="discrete" valueType="clr">
                                      <p:cBhvr override="childStyle">
                                        <p:cTn id="25" dur="80"/>
                                        <p:tgtEl>
                                          <p:spTgt spid="819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8198">
                                            <p:txEl>
                                              <p:pRg st="1" end="1"/>
                                            </p:txEl>
                                          </p:spTgt>
                                        </p:tgtEl>
                                        <p:attrNameLst>
                                          <p:attrName>fillcolor</p:attrName>
                                        </p:attrNameLst>
                                      </p:cBhvr>
                                      <p:tavLst>
                                        <p:tav tm="0">
                                          <p:val>
                                            <p:clrVal>
                                              <a:schemeClr val="accent2"/>
                                            </p:clrVal>
                                          </p:val>
                                        </p:tav>
                                        <p:tav tm="50000">
                                          <p:val>
                                            <p:clrVal>
                                              <a:schemeClr val="hlink"/>
                                            </p:clrVal>
                                          </p:val>
                                        </p:tav>
                                      </p:tavLst>
                                    </p:anim>
                                    <p:set>
                                      <p:cBhvr>
                                        <p:cTn id="27" dur="80"/>
                                        <p:tgtEl>
                                          <p:spTgt spid="8198">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p:cNvPicPr>
          <p:nvPr/>
        </p:nvPicPr>
        <p:blipFill>
          <a:blip r:embed="rId3">
            <a:extLst>
              <a:ext uri="{28A0092B-C50C-407E-A947-70E740481C1C}">
                <a14:useLocalDpi xmlns:a14="http://schemas.microsoft.com/office/drawing/2010/main" val="0"/>
              </a:ext>
            </a:extLst>
          </a:blip>
          <a:srcRect t="1614"/>
          <a:stretch>
            <a:fillRect/>
          </a:stretch>
        </p:blipFill>
        <p:spPr bwMode="auto">
          <a:xfrm>
            <a:off x="1657350" y="0"/>
            <a:ext cx="58293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068190" y="3042993"/>
            <a:ext cx="5007621" cy="484748"/>
          </a:xfrm>
          <a:prstGeom prst="rect">
            <a:avLst/>
          </a:prstGeom>
          <a:noFill/>
        </p:spPr>
        <p:txBody>
          <a:bodyPr wrap="none">
            <a:spAutoFit/>
          </a:bodyPr>
          <a:lstStyle/>
          <a:p>
            <a:pPr algn="ctr" eaLnBrk="1" fontAlgn="auto" hangingPunct="1">
              <a:spcBef>
                <a:spcPts val="0"/>
              </a:spcBef>
              <a:spcAft>
                <a:spcPts val="0"/>
              </a:spcAft>
              <a:defRPr/>
            </a:pPr>
            <a:r>
              <a:rPr lang="en-US" sz="3600" b="1">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TRÒ CH</a:t>
            </a:r>
            <a:r>
              <a:rPr lang="vi-VN" sz="3600" b="1">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Ơ</a:t>
            </a:r>
            <a:r>
              <a:rPr lang="en-US" sz="3600" b="1">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I HỘP QUÀ BÍ MẬT</a:t>
            </a:r>
          </a:p>
        </p:txBody>
      </p:sp>
      <p:sp>
        <p:nvSpPr>
          <p:cNvPr id="22532" name="Rectangle 4"/>
          <p:cNvSpPr>
            <a:spLocks noChangeArrowheads="1"/>
          </p:cNvSpPr>
          <p:nvPr/>
        </p:nvSpPr>
        <p:spPr bwMode="auto">
          <a:xfrm>
            <a:off x="4402138" y="3694113"/>
            <a:ext cx="334803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latin typeface="Tahoma" panose="020B0604030504040204" pitchFamily="34" charset="0"/>
                <a:cs typeface="Tahoma" panose="020B0604030504040204" pitchFamily="34" charset="0"/>
              </a:rPr>
              <a:t>Gift box secret game</a:t>
            </a:r>
          </a:p>
        </p:txBody>
      </p:sp>
      <p:pic>
        <p:nvPicPr>
          <p:cNvPr id="18" name="chrysanthemum">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7921625" y="-6000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Oval 6">
            <a:hlinkClick r:id="rId5" action="ppaction://hlinksldjump"/>
          </p:cNvPr>
          <p:cNvSpPr>
            <a:spLocks noChangeArrowheads="1"/>
          </p:cNvSpPr>
          <p:nvPr/>
        </p:nvSpPr>
        <p:spPr bwMode="auto">
          <a:xfrm>
            <a:off x="3200400" y="4248150"/>
            <a:ext cx="3121025" cy="5778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lstStyle>
            <a:lvl1pPr defTabSz="684213">
              <a:defRPr>
                <a:solidFill>
                  <a:schemeClr val="tx1"/>
                </a:solidFill>
                <a:latin typeface="Arial" panose="020B0604020202020204" pitchFamily="34" charset="0"/>
                <a:cs typeface="Arial" panose="020B0604020202020204" pitchFamily="34" charset="0"/>
              </a:defRPr>
            </a:lvl1pPr>
            <a:lvl2pPr marL="341313" indent="1588" defTabSz="684213">
              <a:defRPr>
                <a:solidFill>
                  <a:schemeClr val="tx1"/>
                </a:solidFill>
                <a:latin typeface="Arial" panose="020B0604020202020204" pitchFamily="34" charset="0"/>
                <a:cs typeface="Arial" panose="020B0604020202020204" pitchFamily="34" charset="0"/>
              </a:defRPr>
            </a:lvl2pPr>
            <a:lvl3pPr marL="684213" indent="1588" defTabSz="684213">
              <a:defRPr>
                <a:solidFill>
                  <a:schemeClr val="tx1"/>
                </a:solidFill>
                <a:latin typeface="Arial" panose="020B0604020202020204" pitchFamily="34" charset="0"/>
                <a:cs typeface="Arial" panose="020B0604020202020204" pitchFamily="34" charset="0"/>
              </a:defRPr>
            </a:lvl3pPr>
            <a:lvl4pPr marL="1027113" indent="1588" defTabSz="684213">
              <a:defRPr>
                <a:solidFill>
                  <a:schemeClr val="tx1"/>
                </a:solidFill>
                <a:latin typeface="Arial" panose="020B0604020202020204" pitchFamily="34" charset="0"/>
                <a:cs typeface="Arial" panose="020B0604020202020204" pitchFamily="34" charset="0"/>
              </a:defRPr>
            </a:lvl4pPr>
            <a:lvl5pPr marL="1370013" indent="1588" defTabSz="684213">
              <a:defRPr>
                <a:solidFill>
                  <a:schemeClr val="tx1"/>
                </a:solidFill>
                <a:latin typeface="Arial" panose="020B0604020202020204" pitchFamily="34" charset="0"/>
                <a:cs typeface="Arial" panose="020B0604020202020204" pitchFamily="34" charset="0"/>
              </a:defRPr>
            </a:lvl5pPr>
            <a:lvl6pPr marL="1827213" indent="1588"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84413" indent="1588"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741613" indent="1588"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198813" indent="1588"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a:t>CHƠI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30000"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8"/>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a:spLocks noChangeArrowheads="1"/>
          </p:cNvSpPr>
          <p:nvPr/>
        </p:nvSpPr>
        <p:spPr bwMode="auto">
          <a:xfrm>
            <a:off x="0" y="1379538"/>
            <a:ext cx="9144000" cy="85725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sp>
        <p:nvSpPr>
          <p:cNvPr id="23555" name="Rectangle 29"/>
          <p:cNvSpPr>
            <a:spLocks noChangeArrowheads="1"/>
          </p:cNvSpPr>
          <p:nvPr/>
        </p:nvSpPr>
        <p:spPr bwMode="auto">
          <a:xfrm>
            <a:off x="0" y="3867150"/>
            <a:ext cx="9144000" cy="855663"/>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pic>
        <p:nvPicPr>
          <p:cNvPr id="8" name="Picture 7">
            <a:hlinkClick r:id="rId4" action="ppaction://hlinksldjump">
              <a:snd r:embed="rId5" name="chimes.wav"/>
            </a:hlinkClick>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800" y="666750"/>
            <a:ext cx="147637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7975" y="314325"/>
            <a:ext cx="1544638"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hlinkClick r:id="rId8" action="ppaction://hlinksldjump">
              <a:snd r:embed="rId5" name="chimes.wav"/>
            </a:hlinkClick>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51050" y="698500"/>
            <a:ext cx="147637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057400" y="285750"/>
            <a:ext cx="1544638"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hlinkClick r:id="rId11" action="ppaction://hlinksldjump">
              <a:snd r:embed="rId5" name="chimes.wav"/>
            </a:hlinkClick>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759200" y="698500"/>
            <a:ext cx="1477963"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724275" y="314325"/>
            <a:ext cx="154622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hlinkClick r:id="rId14" action="ppaction://hlinksldjump">
              <a:snd r:embed="rId5" name="chimes.wav"/>
            </a:hlinkClick>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486400" y="666750"/>
            <a:ext cx="1477963"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468938" y="314325"/>
            <a:ext cx="1544637"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hlinkClick r:id="rId17" action="ppaction://hlinksldjump">
              <a:snd r:embed="rId5" name="chimes.wav"/>
            </a:hlinkClick>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7162800" y="666750"/>
            <a:ext cx="1477963"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142163" y="314325"/>
            <a:ext cx="154622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hlinkClick r:id="rId20" action="ppaction://hlinksldjump">
              <a:snd r:embed="rId5" name="chimes.wav"/>
            </a:hlinkClick>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3733800" y="3028950"/>
            <a:ext cx="1477963"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3733800" y="2571750"/>
            <a:ext cx="1546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8" name="Picture 36"/>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0" y="4732338"/>
            <a:ext cx="45720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9" name="Picture 37"/>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4572000" y="4732338"/>
            <a:ext cx="45720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0" name="Picture 38"/>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457200" y="2343150"/>
            <a:ext cx="45720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1" name="Picture 3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4572000" y="2232025"/>
            <a:ext cx="45720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2" name="Flowchart: Summing Junction 41">
            <a:hlinkClick r:id="rId24" action="ppaction://hlinksldjump"/>
          </p:cNvPr>
          <p:cNvSpPr>
            <a:spLocks noChangeArrowheads="1"/>
          </p:cNvSpPr>
          <p:nvPr/>
        </p:nvSpPr>
        <p:spPr bwMode="auto">
          <a:xfrm>
            <a:off x="8548688" y="4586288"/>
            <a:ext cx="487362" cy="487362"/>
          </a:xfrm>
          <a:prstGeom prst="flowChartSummingJunction">
            <a:avLst/>
          </a:prstGeom>
          <a:solidFill>
            <a:srgbClr val="FF0000"/>
          </a:solidFill>
          <a:ln w="38100" algn="ctr">
            <a:solidFill>
              <a:srgbClr val="FFFF00"/>
            </a:solidFill>
            <a:miter lim="800000"/>
            <a:headEnd/>
            <a:tailEnd/>
          </a:ln>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sp>
        <p:nvSpPr>
          <p:cNvPr id="23573" name="AutoShape 21">
            <a:hlinkClick r:id="rId25" action="ppaction://hlinksldjump">
              <a:snd r:embed="rId26" name="camera.wav"/>
            </a:hlinkClick>
          </p:cNvPr>
          <p:cNvSpPr>
            <a:spLocks noChangeArrowheads="1"/>
          </p:cNvSpPr>
          <p:nvPr/>
        </p:nvSpPr>
        <p:spPr bwMode="auto">
          <a:xfrm>
            <a:off x="7924800" y="4171950"/>
            <a:ext cx="946150" cy="287338"/>
          </a:xfrm>
          <a:prstGeom prst="rightArrow">
            <a:avLst>
              <a:gd name="adj1" fmla="val 50000"/>
              <a:gd name="adj2" fmla="val 8232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xit" presetSubtype="0" fill="hold" nodeType="click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7" restart="whenNotActive" fill="hold" evtFilter="cancelBubble" nodeType="interactiveSeq">
                <p:stCondLst>
                  <p:cond evt="onClick" delay="0">
                    <p:tgtEl>
                      <p:spTgt spid="18"/>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0" presetClass="exit" presetSubtype="0" fill="hold" nodeType="clickEffect">
                                  <p:stCondLst>
                                    <p:cond delay="0"/>
                                  </p:stCondLst>
                                  <p:childTnLst>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5150" y="-38100"/>
            <a:ext cx="1455738"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29488" y="3646488"/>
            <a:ext cx="1477962"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94563" y="3260725"/>
            <a:ext cx="1546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a:spLocks noChangeArrowheads="1"/>
          </p:cNvSpPr>
          <p:nvPr/>
        </p:nvSpPr>
        <p:spPr bwMode="auto">
          <a:xfrm>
            <a:off x="7467600" y="2952750"/>
            <a:ext cx="1101725" cy="996950"/>
          </a:xfrm>
          <a:prstGeom prst="foldedCorner">
            <a:avLst>
              <a:gd name="adj" fmla="val 16667"/>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latin typeface="Tahoma" panose="020B0604030504040204" pitchFamily="34" charset="0"/>
                <a:cs typeface="Tahoma" panose="020B0604030504040204" pitchFamily="34" charset="0"/>
              </a:rPr>
              <a:t>You are given 3 candies </a:t>
            </a:r>
          </a:p>
        </p:txBody>
      </p:sp>
      <p:sp>
        <p:nvSpPr>
          <p:cNvPr id="27" name="Rectangle: Folded Corner 26"/>
          <p:cNvSpPr>
            <a:spLocks noChangeArrowheads="1"/>
          </p:cNvSpPr>
          <p:nvPr/>
        </p:nvSpPr>
        <p:spPr bwMode="auto">
          <a:xfrm>
            <a:off x="0" y="0"/>
            <a:ext cx="8991600" cy="971550"/>
          </a:xfrm>
          <a:prstGeom prst="foldedCorner">
            <a:avLst>
              <a:gd name="adj" fmla="val 16667"/>
            </a:avLst>
          </a:prstGeom>
          <a:solidFill>
            <a:schemeClr val="bg1">
              <a:alpha val="90195"/>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a:solidFill>
                  <a:srgbClr val="002060"/>
                </a:solidFill>
                <a:latin typeface=".VnAvant" panose="020B7200000000000000" pitchFamily="34" charset="0"/>
                <a:ea typeface="Tahoma" panose="020B0604030504040204" pitchFamily="34" charset="0"/>
                <a:cs typeface=".VnAvant" panose="020B7200000000000000" pitchFamily="34" charset="0"/>
              </a:rPr>
              <a:t>Giê ra ch¬I b¸o con lµm g</a:t>
            </a:r>
            <a:r>
              <a:rPr lang="en-US" altLang="en-US" sz="3000">
                <a:solidFill>
                  <a:srgbClr val="002060"/>
                </a:solidFill>
                <a:latin typeface="VNI-Avo" pitchFamily="2" charset="0"/>
                <a:ea typeface="Tahoma" panose="020B0604030504040204" pitchFamily="34" charset="0"/>
                <a:cs typeface=".VnAvant" panose="020B7200000000000000" pitchFamily="34" charset="0"/>
              </a:rPr>
              <a:t>ì</a:t>
            </a:r>
            <a:r>
              <a:rPr lang="en-US" altLang="en-US" sz="3000">
                <a:solidFill>
                  <a:srgbClr val="002060"/>
                </a:solidFill>
                <a:ea typeface="Tahoma" panose="020B0604030504040204" pitchFamily="34" charset="0"/>
                <a:cs typeface=".VnAvant" panose="020B7200000000000000" pitchFamily="34" charset="0"/>
              </a:rPr>
              <a:t>?</a:t>
            </a:r>
          </a:p>
        </p:txBody>
      </p:sp>
      <p:sp>
        <p:nvSpPr>
          <p:cNvPr id="28" name="Rectangle: Folded Corner 27"/>
          <p:cNvSpPr>
            <a:spLocks noChangeArrowheads="1"/>
          </p:cNvSpPr>
          <p:nvPr/>
        </p:nvSpPr>
        <p:spPr bwMode="auto">
          <a:xfrm>
            <a:off x="0" y="1123950"/>
            <a:ext cx="8991600" cy="1149350"/>
          </a:xfrm>
          <a:prstGeom prst="foldedCorner">
            <a:avLst>
              <a:gd name="adj" fmla="val 16667"/>
            </a:avLst>
          </a:prstGeom>
          <a:solidFill>
            <a:schemeClr val="bg1">
              <a:alpha val="90195"/>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a:solidFill>
                  <a:srgbClr val="002060"/>
                </a:solidFill>
                <a:latin typeface=".VnAvant" panose="020B7200000000000000" pitchFamily="34" charset="0"/>
                <a:ea typeface="Tahoma" panose="020B0604030504040204" pitchFamily="34" charset="0"/>
                <a:cs typeface=".VnAvant" panose="020B7200000000000000" pitchFamily="34" charset="0"/>
              </a:rPr>
              <a:t>B¸o con ra s©n n« ®ïa cïng c¸c b¹n</a:t>
            </a:r>
            <a:r>
              <a:rPr lang="en-US" altLang="en-US" sz="3000">
                <a:solidFill>
                  <a:srgbClr val="002060"/>
                </a:solidFill>
                <a:ea typeface="Tahoma" panose="020B0604030504040204" pitchFamily="34" charset="0"/>
                <a:cs typeface=".VnAvant" panose="020B7200000000000000" pitchFamily="34" charset="0"/>
              </a:rPr>
              <a:t>.</a:t>
            </a:r>
          </a:p>
        </p:txBody>
      </p:sp>
      <p:sp>
        <p:nvSpPr>
          <p:cNvPr id="25608" name="Rectangle 32"/>
          <p:cNvSpPr>
            <a:spLocks noChangeArrowheads="1"/>
          </p:cNvSpPr>
          <p:nvPr/>
        </p:nvSpPr>
        <p:spPr bwMode="auto">
          <a:xfrm rot="5600923">
            <a:off x="2123282" y="3745706"/>
            <a:ext cx="1828800" cy="188913"/>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sp>
        <p:nvSpPr>
          <p:cNvPr id="25609" name="Arrow: Pentagon 30">
            <a:hlinkClick r:id="rId8" action="ppaction://hlinksldjump">
              <a:snd r:embed="rId3" name="applause.wav"/>
            </a:hlinkClick>
          </p:cNvPr>
          <p:cNvSpPr>
            <a:spLocks noChangeArrowheads="1"/>
          </p:cNvSpPr>
          <p:nvPr/>
        </p:nvSpPr>
        <p:spPr bwMode="auto">
          <a:xfrm rot="586976" flipH="1">
            <a:off x="2133600" y="3028950"/>
            <a:ext cx="1731963" cy="676275"/>
          </a:xfrm>
          <a:prstGeom prst="homePlate">
            <a:avLst>
              <a:gd name="adj" fmla="val 49845"/>
            </a:avLst>
          </a:prstGeom>
          <a:blipFill dpi="0" rotWithShape="1">
            <a:blip r:embed="rId7"/>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100" b="1">
                <a:solidFill>
                  <a:srgbClr val="FFFFFF"/>
                </a:solidFill>
                <a:latin typeface="Tahoma" panose="020B0604030504040204" pitchFamily="34" charset="0"/>
                <a:cs typeface="Tahoma" panose="020B0604030504040204" pitchFamily="34" charset="0"/>
              </a:rPr>
              <a:t>GO HOME</a:t>
            </a:r>
          </a:p>
        </p:txBody>
      </p:sp>
      <p:pic>
        <p:nvPicPr>
          <p:cNvPr id="25610" name="Picture 3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79700" y="4094163"/>
            <a:ext cx="71437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11" name="Flowchart: Summing Junction 35"/>
          <p:cNvGrpSpPr>
            <a:grpSpLocks/>
          </p:cNvGrpSpPr>
          <p:nvPr/>
        </p:nvGrpSpPr>
        <p:grpSpPr bwMode="auto">
          <a:xfrm>
            <a:off x="3008313" y="3136900"/>
            <a:ext cx="138112" cy="133350"/>
            <a:chOff x="2527" y="2634"/>
            <a:chExt cx="115" cy="112"/>
          </a:xfrm>
        </p:grpSpPr>
        <p:pic>
          <p:nvPicPr>
            <p:cNvPr id="25618" name="Flowchart: Summing Junction 3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7" y="2634"/>
              <a:ext cx="11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9" name="Text Box 13"/>
            <p:cNvSpPr txBox="1">
              <a:spLocks noChangeArrowheads="1"/>
            </p:cNvSpPr>
            <p:nvPr/>
          </p:nvSpPr>
          <p:spPr bwMode="auto">
            <a:xfrm>
              <a:off x="2550" y="2656"/>
              <a:ext cx="69"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grpSp>
      <p:pic>
        <p:nvPicPr>
          <p:cNvPr id="25612"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751263" y="3865563"/>
            <a:ext cx="874712"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2979738"/>
            <a:ext cx="8731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86000" y="2571750"/>
            <a:ext cx="5842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3417888" y="2749550"/>
            <a:ext cx="6619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413625" y="29400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288338" y="2867025"/>
            <a:ext cx="53498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79388"/>
            <a:ext cx="5011738" cy="496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图片 11269" descr="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819150"/>
            <a:ext cx="3786188"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文本框 11270"/>
          <p:cNvSpPr txBox="1">
            <a:spLocks noChangeArrowheads="1"/>
          </p:cNvSpPr>
          <p:nvPr/>
        </p:nvSpPr>
        <p:spPr bwMode="auto">
          <a:xfrm>
            <a:off x="4343400" y="2649538"/>
            <a:ext cx="43434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9762" tIns="24881" rIns="49762" bIns="24881">
            <a:spAutoFit/>
          </a:bodyPr>
          <a:lstStyle>
            <a:lvl1pPr defTabSz="815975">
              <a:defRPr>
                <a:solidFill>
                  <a:schemeClr val="tx1"/>
                </a:solidFill>
                <a:latin typeface="Arial" panose="020B0604020202020204" pitchFamily="34" charset="0"/>
                <a:cs typeface="Arial" panose="020B0604020202020204" pitchFamily="34" charset="0"/>
              </a:defRPr>
            </a:lvl1pPr>
            <a:lvl2pPr marL="404813" indent="-155575" defTabSz="815975">
              <a:defRPr>
                <a:solidFill>
                  <a:schemeClr val="tx1"/>
                </a:solidFill>
                <a:latin typeface="Arial" panose="020B0604020202020204" pitchFamily="34" charset="0"/>
                <a:cs typeface="Arial" panose="020B0604020202020204" pitchFamily="34" charset="0"/>
              </a:defRPr>
            </a:lvl2pPr>
            <a:lvl3pPr marL="622300" indent="-125413" defTabSz="815975">
              <a:defRPr>
                <a:solidFill>
                  <a:schemeClr val="tx1"/>
                </a:solidFill>
                <a:latin typeface="Arial" panose="020B0604020202020204" pitchFamily="34" charset="0"/>
                <a:cs typeface="Arial" panose="020B0604020202020204" pitchFamily="34" charset="0"/>
              </a:defRPr>
            </a:lvl3pPr>
            <a:lvl4pPr marL="871538" indent="-125413" defTabSz="815975">
              <a:defRPr>
                <a:solidFill>
                  <a:schemeClr val="tx1"/>
                </a:solidFill>
                <a:latin typeface="Arial" panose="020B0604020202020204" pitchFamily="34" charset="0"/>
                <a:cs typeface="Arial" panose="020B0604020202020204" pitchFamily="34" charset="0"/>
              </a:defRPr>
            </a:lvl4pPr>
            <a:lvl5pPr marL="1119188" indent="-123825" defTabSz="815975">
              <a:defRPr>
                <a:solidFill>
                  <a:schemeClr val="tx1"/>
                </a:solidFill>
                <a:latin typeface="Arial" panose="020B0604020202020204" pitchFamily="34" charset="0"/>
                <a:cs typeface="Arial" panose="020B0604020202020204" pitchFamily="34" charset="0"/>
              </a:defRPr>
            </a:lvl5pPr>
            <a:lvl6pPr marL="15763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0335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4907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479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zh-CN" sz="3200">
                <a:latin typeface=".VnAvant" panose="020B7200000000000000" pitchFamily="34" charset="0"/>
              </a:rPr>
              <a:t>Em h·y kÓ l¹i chuyÖn </a:t>
            </a:r>
          </a:p>
          <a:p>
            <a:pPr algn="ctr" eaLnBrk="1" hangingPunct="1">
              <a:spcBef>
                <a:spcPct val="50000"/>
              </a:spcBef>
            </a:pPr>
            <a:r>
              <a:rPr lang="en-US" altLang="zh-CN" sz="3200">
                <a:latin typeface=".VnAvant" panose="020B7200000000000000" pitchFamily="34" charset="0"/>
              </a:rPr>
              <a:t>Ong mËt vµ ong bÇu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nodeType="afterGroup">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11271">
                                            <p:txEl>
                                              <p:pRg st="1" end="1"/>
                                            </p:txEl>
                                          </p:spTgt>
                                        </p:tgtEl>
                                        <p:attrNameLst>
                                          <p:attrName>style.visibility</p:attrName>
                                        </p:attrNameLst>
                                      </p:cBhvr>
                                      <p:to>
                                        <p:strVal val="visible"/>
                                      </p:to>
                                    </p:set>
                                    <p:anim calcmode="discrete" valueType="clr">
                                      <p:cBhvr override="childStyle">
                                        <p:cTn id="22" dur="80"/>
                                        <p:tgtEl>
                                          <p:spTgt spid="1127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1271">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11271">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95250"/>
            <a:ext cx="1455738"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29488" y="3646488"/>
            <a:ext cx="1477962"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94563" y="3260725"/>
            <a:ext cx="1546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a:spLocks noChangeArrowheads="1"/>
          </p:cNvSpPr>
          <p:nvPr/>
        </p:nvSpPr>
        <p:spPr bwMode="auto">
          <a:xfrm>
            <a:off x="7445375" y="2940050"/>
            <a:ext cx="1101725" cy="996950"/>
          </a:xfrm>
          <a:prstGeom prst="foldedCorner">
            <a:avLst>
              <a:gd name="adj" fmla="val 16667"/>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solidFill>
                  <a:srgbClr val="000000"/>
                </a:solidFill>
                <a:latin typeface="Tahoma" panose="020B0604030504040204" pitchFamily="34" charset="0"/>
                <a:cs typeface="Tahoma" panose="020B0604030504040204" pitchFamily="34" charset="0"/>
              </a:rPr>
              <a:t>You are given 5 candies </a:t>
            </a:r>
          </a:p>
        </p:txBody>
      </p:sp>
      <p:sp>
        <p:nvSpPr>
          <p:cNvPr id="27" name="Rectangle: Folded Corner 26"/>
          <p:cNvSpPr>
            <a:spLocks noChangeArrowheads="1"/>
          </p:cNvSpPr>
          <p:nvPr/>
        </p:nvSpPr>
        <p:spPr bwMode="auto">
          <a:xfrm>
            <a:off x="581025" y="-11113"/>
            <a:ext cx="7966075" cy="1295401"/>
          </a:xfrm>
          <a:prstGeom prst="foldedCorner">
            <a:avLst>
              <a:gd name="adj" fmla="val 16667"/>
            </a:avLst>
          </a:prstGeom>
          <a:solidFill>
            <a:schemeClr val="bg1">
              <a:alpha val="90195"/>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a:solidFill>
                  <a:srgbClr val="002060"/>
                </a:solidFill>
                <a:latin typeface=".VnAvant" panose="020B7200000000000000" pitchFamily="34" charset="0"/>
                <a:ea typeface="Tahoma" panose="020B0604030504040204" pitchFamily="34" charset="0"/>
                <a:cs typeface=".VnAvant" panose="020B7200000000000000" pitchFamily="34" charset="0"/>
              </a:rPr>
              <a:t>Trong cuéc thi ch¹y b¸o th¾ng hay thua g</a:t>
            </a:r>
            <a:r>
              <a:rPr lang="en-US" altLang="en-US" sz="3000">
                <a:solidFill>
                  <a:srgbClr val="002060"/>
                </a:solidFill>
                <a:latin typeface="VNI-Avo" pitchFamily="2" charset="0"/>
                <a:ea typeface="Tahoma" panose="020B0604030504040204" pitchFamily="34" charset="0"/>
                <a:cs typeface=".VnAvant" panose="020B7200000000000000" pitchFamily="34" charset="0"/>
              </a:rPr>
              <a:t>ì</a:t>
            </a:r>
            <a:r>
              <a:rPr lang="en-US" altLang="en-US" sz="3000">
                <a:solidFill>
                  <a:srgbClr val="002060"/>
                </a:solidFill>
                <a:latin typeface="Tahoma" panose="020B0604030504040204" pitchFamily="34" charset="0"/>
                <a:ea typeface="Tahoma" panose="020B0604030504040204" pitchFamily="34" charset="0"/>
                <a:cs typeface=".VnAvant" panose="020B7200000000000000" pitchFamily="34" charset="0"/>
              </a:rPr>
              <a:t>?</a:t>
            </a:r>
          </a:p>
        </p:txBody>
      </p:sp>
      <p:sp>
        <p:nvSpPr>
          <p:cNvPr id="28" name="Rectangle: Folded Corner 27"/>
          <p:cNvSpPr>
            <a:spLocks noChangeArrowheads="1"/>
          </p:cNvSpPr>
          <p:nvPr/>
        </p:nvSpPr>
        <p:spPr bwMode="auto">
          <a:xfrm>
            <a:off x="554038" y="1362075"/>
            <a:ext cx="8018462" cy="1206500"/>
          </a:xfrm>
          <a:prstGeom prst="foldedCorner">
            <a:avLst>
              <a:gd name="adj" fmla="val 16667"/>
            </a:avLst>
          </a:prstGeom>
          <a:solidFill>
            <a:schemeClr val="bg1">
              <a:alpha val="90195"/>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a:solidFill>
                  <a:srgbClr val="002060"/>
                </a:solidFill>
                <a:latin typeface=".VnAvant" panose="020B7200000000000000" pitchFamily="34" charset="0"/>
                <a:ea typeface="Tahoma" panose="020B0604030504040204" pitchFamily="34" charset="0"/>
                <a:cs typeface=".VnAvant" panose="020B7200000000000000" pitchFamily="34" charset="0"/>
              </a:rPr>
              <a:t>Trong </a:t>
            </a:r>
            <a:r>
              <a:rPr lang="en-US" altLang="en-US" sz="3000">
                <a:solidFill>
                  <a:srgbClr val="002060"/>
                </a:solidFill>
                <a:latin typeface="VNI-Avo" pitchFamily="2" charset="0"/>
                <a:ea typeface="Tahoma" panose="020B0604030504040204" pitchFamily="34" charset="0"/>
                <a:cs typeface=".VnAvant" panose="020B7200000000000000" pitchFamily="34" charset="0"/>
              </a:rPr>
              <a:t>cuoäc thi chaïy</a:t>
            </a:r>
            <a:r>
              <a:rPr lang="en-US" altLang="en-US" sz="3000">
                <a:solidFill>
                  <a:srgbClr val="002060"/>
                </a:solidFill>
                <a:latin typeface=".VnAvant" panose="020B7200000000000000" pitchFamily="34" charset="0"/>
                <a:ea typeface="Tahoma" panose="020B0604030504040204" pitchFamily="34" charset="0"/>
                <a:cs typeface=".VnAvant" panose="020B7200000000000000" pitchFamily="34" charset="0"/>
              </a:rPr>
              <a:t> b¸o chiÕn th¾ng.</a:t>
            </a:r>
            <a:r>
              <a:rPr lang="en-US" altLang="en-US" sz="3000">
                <a:solidFill>
                  <a:srgbClr val="002060"/>
                </a:solidFill>
                <a:ea typeface="Tahoma" panose="020B0604030504040204" pitchFamily="34" charset="0"/>
                <a:cs typeface=".VnAvant" panose="020B7200000000000000" pitchFamily="34" charset="0"/>
              </a:rPr>
              <a:t> </a:t>
            </a:r>
          </a:p>
        </p:txBody>
      </p:sp>
      <p:sp>
        <p:nvSpPr>
          <p:cNvPr id="26632" name="Rectangle 32"/>
          <p:cNvSpPr>
            <a:spLocks noChangeArrowheads="1"/>
          </p:cNvSpPr>
          <p:nvPr/>
        </p:nvSpPr>
        <p:spPr bwMode="auto">
          <a:xfrm rot="5600923">
            <a:off x="2123282" y="3745706"/>
            <a:ext cx="1828800" cy="188913"/>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sp>
        <p:nvSpPr>
          <p:cNvPr id="26633" name="Arrow: Pentagon 30">
            <a:hlinkClick r:id="rId8" action="ppaction://hlinksldjump">
              <a:snd r:embed="rId3" name="applause.wav"/>
            </a:hlinkClick>
          </p:cNvPr>
          <p:cNvSpPr>
            <a:spLocks noChangeArrowheads="1"/>
          </p:cNvSpPr>
          <p:nvPr/>
        </p:nvSpPr>
        <p:spPr bwMode="auto">
          <a:xfrm rot="586976" flipH="1">
            <a:off x="2133600" y="3028950"/>
            <a:ext cx="1731963" cy="676275"/>
          </a:xfrm>
          <a:prstGeom prst="homePlate">
            <a:avLst>
              <a:gd name="adj" fmla="val 49845"/>
            </a:avLst>
          </a:prstGeom>
          <a:blipFill dpi="0" rotWithShape="1">
            <a:blip r:embed="rId7"/>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100" b="1">
                <a:solidFill>
                  <a:srgbClr val="FFFFFF"/>
                </a:solidFill>
                <a:latin typeface="Tahoma" panose="020B0604030504040204" pitchFamily="34" charset="0"/>
                <a:cs typeface="Tahoma" panose="020B0604030504040204" pitchFamily="34" charset="0"/>
              </a:rPr>
              <a:t>GO HOME</a:t>
            </a:r>
          </a:p>
        </p:txBody>
      </p:sp>
      <p:pic>
        <p:nvPicPr>
          <p:cNvPr id="26634" name="Picture 3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79700" y="4094163"/>
            <a:ext cx="71437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5" name="Flowchart: Summing Junction 35"/>
          <p:cNvGrpSpPr>
            <a:grpSpLocks/>
          </p:cNvGrpSpPr>
          <p:nvPr/>
        </p:nvGrpSpPr>
        <p:grpSpPr bwMode="auto">
          <a:xfrm>
            <a:off x="3008313" y="3136900"/>
            <a:ext cx="138112" cy="133350"/>
            <a:chOff x="2527" y="2634"/>
            <a:chExt cx="115" cy="112"/>
          </a:xfrm>
        </p:grpSpPr>
        <p:pic>
          <p:nvPicPr>
            <p:cNvPr id="26642" name="Flowchart: Summing Junction 3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7" y="2634"/>
              <a:ext cx="11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3" name="Text Box 13"/>
            <p:cNvSpPr txBox="1">
              <a:spLocks noChangeArrowheads="1"/>
            </p:cNvSpPr>
            <p:nvPr/>
          </p:nvSpPr>
          <p:spPr bwMode="auto">
            <a:xfrm>
              <a:off x="2550" y="2656"/>
              <a:ext cx="69"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grpSp>
      <p:pic>
        <p:nvPicPr>
          <p:cNvPr id="26636"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751263" y="3865563"/>
            <a:ext cx="874712"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2979738"/>
            <a:ext cx="8731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57425" y="2578100"/>
            <a:ext cx="5842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3417888" y="2749550"/>
            <a:ext cx="6619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413625" y="29400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288338" y="2867025"/>
            <a:ext cx="53498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bldLvl="0" animBg="1"/>
      <p:bldP spid="2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5150" y="-38100"/>
            <a:ext cx="1455738"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29488" y="3646488"/>
            <a:ext cx="1477962"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94563" y="3260725"/>
            <a:ext cx="1546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a:spLocks noChangeArrowheads="1"/>
          </p:cNvSpPr>
          <p:nvPr/>
        </p:nvSpPr>
        <p:spPr bwMode="auto">
          <a:xfrm>
            <a:off x="7445375" y="2940050"/>
            <a:ext cx="1101725" cy="996950"/>
          </a:xfrm>
          <a:prstGeom prst="foldedCorner">
            <a:avLst>
              <a:gd name="adj" fmla="val 16667"/>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solidFill>
                  <a:srgbClr val="000000"/>
                </a:solidFill>
                <a:latin typeface="Tahoma" panose="020B0604030504040204" pitchFamily="34" charset="0"/>
                <a:cs typeface="Tahoma" panose="020B0604030504040204" pitchFamily="34" charset="0"/>
              </a:rPr>
              <a:t>You are given 7 candies </a:t>
            </a:r>
          </a:p>
        </p:txBody>
      </p:sp>
      <p:sp>
        <p:nvSpPr>
          <p:cNvPr id="27" name="Rectangle: Folded Corner 26"/>
          <p:cNvSpPr>
            <a:spLocks noChangeArrowheads="1"/>
          </p:cNvSpPr>
          <p:nvPr/>
        </p:nvSpPr>
        <p:spPr bwMode="auto">
          <a:xfrm>
            <a:off x="512763" y="312738"/>
            <a:ext cx="8056562" cy="895350"/>
          </a:xfrm>
          <a:prstGeom prst="foldedCorner">
            <a:avLst>
              <a:gd name="adj" fmla="val 16667"/>
            </a:avLst>
          </a:prstGeom>
          <a:solidFill>
            <a:schemeClr val="bg1">
              <a:alpha val="90195"/>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a:solidFill>
                  <a:srgbClr val="002060"/>
                </a:solidFill>
                <a:latin typeface=".VnAvant" panose="020B7200000000000000" pitchFamily="34" charset="0"/>
                <a:ea typeface="Tahoma" panose="020B0604030504040204" pitchFamily="34" charset="0"/>
                <a:cs typeface=".VnAvant" panose="020B7200000000000000" pitchFamily="34" charset="0"/>
              </a:rPr>
              <a:t>Trong cuéc thi leo c©y ai th¾ng</a:t>
            </a:r>
            <a:r>
              <a:rPr lang="en-US" altLang="en-US" sz="3000">
                <a:solidFill>
                  <a:srgbClr val="002060"/>
                </a:solidFill>
                <a:ea typeface="Tahoma" panose="020B0604030504040204" pitchFamily="34" charset="0"/>
                <a:cs typeface=".VnAvant" panose="020B7200000000000000" pitchFamily="34" charset="0"/>
              </a:rPr>
              <a:t>?</a:t>
            </a:r>
          </a:p>
        </p:txBody>
      </p:sp>
      <p:sp>
        <p:nvSpPr>
          <p:cNvPr id="28" name="Rectangle: Folded Corner 27"/>
          <p:cNvSpPr>
            <a:spLocks noChangeArrowheads="1"/>
          </p:cNvSpPr>
          <p:nvPr/>
        </p:nvSpPr>
        <p:spPr bwMode="auto">
          <a:xfrm>
            <a:off x="509588" y="1414463"/>
            <a:ext cx="8077200" cy="1112837"/>
          </a:xfrm>
          <a:prstGeom prst="foldedCorner">
            <a:avLst>
              <a:gd name="adj" fmla="val 16667"/>
            </a:avLst>
          </a:prstGeom>
          <a:solidFill>
            <a:schemeClr val="bg1">
              <a:alpha val="90195"/>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a:solidFill>
                  <a:srgbClr val="002060"/>
                </a:solidFill>
                <a:latin typeface="VNI-Avo" pitchFamily="2" charset="0"/>
                <a:ea typeface="Tahoma" panose="020B0604030504040204" pitchFamily="34" charset="0"/>
                <a:cs typeface=".VnAvant" panose="020B7200000000000000" pitchFamily="34" charset="0"/>
              </a:rPr>
              <a:t>Trong cuoäc thi leo caây k</a:t>
            </a:r>
            <a:r>
              <a:rPr lang="en-US" altLang="en-US" sz="3000">
                <a:solidFill>
                  <a:srgbClr val="002060"/>
                </a:solidFill>
                <a:latin typeface=".VnAvant" panose="020B7200000000000000" pitchFamily="34" charset="0"/>
                <a:ea typeface="Tahoma" panose="020B0604030504040204" pitchFamily="34" charset="0"/>
                <a:cs typeface=".VnAvant" panose="020B7200000000000000" pitchFamily="34" charset="0"/>
              </a:rPr>
              <a:t>hØ th¾ng</a:t>
            </a:r>
            <a:r>
              <a:rPr lang="en-US" altLang="en-US" sz="3000">
                <a:solidFill>
                  <a:srgbClr val="002060"/>
                </a:solidFill>
                <a:ea typeface="Tahoma" panose="020B0604030504040204" pitchFamily="34" charset="0"/>
                <a:cs typeface=".VnAvant" panose="020B7200000000000000" pitchFamily="34" charset="0"/>
              </a:rPr>
              <a:t>.</a:t>
            </a:r>
          </a:p>
          <a:p>
            <a:pPr algn="ctr" eaLnBrk="1" hangingPunct="1"/>
            <a:endParaRPr lang="en-US" altLang="en-US" sz="2300">
              <a:solidFill>
                <a:srgbClr val="002060"/>
              </a:solidFill>
              <a:ea typeface="Tahoma" panose="020B0604030504040204" pitchFamily="34" charset="0"/>
              <a:cs typeface=".VnAvant" panose="020B7200000000000000" pitchFamily="34" charset="0"/>
            </a:endParaRPr>
          </a:p>
        </p:txBody>
      </p:sp>
      <p:sp>
        <p:nvSpPr>
          <p:cNvPr id="27656" name="Rectangle 32"/>
          <p:cNvSpPr>
            <a:spLocks noChangeArrowheads="1"/>
          </p:cNvSpPr>
          <p:nvPr/>
        </p:nvSpPr>
        <p:spPr bwMode="auto">
          <a:xfrm rot="5600923">
            <a:off x="2370932" y="3706018"/>
            <a:ext cx="1085850" cy="188913"/>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vert="eaVert"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sp>
        <p:nvSpPr>
          <p:cNvPr id="27657" name="Arrow: Pentagon 30">
            <a:hlinkClick r:id="rId8" action="ppaction://hlinksldjump">
              <a:snd r:embed="rId3" name="applause.wav"/>
            </a:hlinkClick>
          </p:cNvPr>
          <p:cNvSpPr>
            <a:spLocks noChangeArrowheads="1"/>
          </p:cNvSpPr>
          <p:nvPr/>
        </p:nvSpPr>
        <p:spPr bwMode="auto">
          <a:xfrm rot="586976" flipH="1">
            <a:off x="2057400" y="2876550"/>
            <a:ext cx="1733550" cy="674688"/>
          </a:xfrm>
          <a:prstGeom prst="homePlate">
            <a:avLst>
              <a:gd name="adj" fmla="val 50008"/>
            </a:avLst>
          </a:prstGeom>
          <a:blipFill dpi="0" rotWithShape="1">
            <a:blip r:embed="rId7"/>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100" b="1">
                <a:solidFill>
                  <a:srgbClr val="FFFFFF"/>
                </a:solidFill>
                <a:latin typeface="Tahoma" panose="020B0604030504040204" pitchFamily="34" charset="0"/>
                <a:cs typeface="Tahoma" panose="020B0604030504040204" pitchFamily="34" charset="0"/>
              </a:rPr>
              <a:t>GO HOME</a:t>
            </a:r>
          </a:p>
        </p:txBody>
      </p:sp>
      <p:pic>
        <p:nvPicPr>
          <p:cNvPr id="27658" name="Picture 3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79700" y="4094163"/>
            <a:ext cx="71437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9" name="Flowchart: Summing Junction 35"/>
          <p:cNvGrpSpPr>
            <a:grpSpLocks/>
          </p:cNvGrpSpPr>
          <p:nvPr/>
        </p:nvGrpSpPr>
        <p:grpSpPr bwMode="auto">
          <a:xfrm>
            <a:off x="1943100" y="3708400"/>
            <a:ext cx="136525" cy="136525"/>
            <a:chOff x="1632" y="3114"/>
            <a:chExt cx="115" cy="115"/>
          </a:xfrm>
        </p:grpSpPr>
        <p:pic>
          <p:nvPicPr>
            <p:cNvPr id="27666" name="Flowchart: Summing Junction 3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32" y="3114"/>
              <a:ext cx="11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7" name="Text Box 13"/>
            <p:cNvSpPr txBox="1">
              <a:spLocks noChangeArrowheads="1"/>
            </p:cNvSpPr>
            <p:nvPr/>
          </p:nvSpPr>
          <p:spPr bwMode="auto">
            <a:xfrm>
              <a:off x="1655" y="3138"/>
              <a:ext cx="6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grpSp>
      <p:pic>
        <p:nvPicPr>
          <p:cNvPr id="27660"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751263" y="3865563"/>
            <a:ext cx="874712"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2979738"/>
            <a:ext cx="8731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08088" y="3360738"/>
            <a:ext cx="5842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2263775" y="3460750"/>
            <a:ext cx="658813"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413625" y="29400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288338" y="2867025"/>
            <a:ext cx="53498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bldLvl="0" animBg="1"/>
      <p:bldP spid="28"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5150" y="-38100"/>
            <a:ext cx="1455738"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29488" y="3646488"/>
            <a:ext cx="1477962"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94563" y="3260725"/>
            <a:ext cx="1546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a:spLocks noChangeArrowheads="1"/>
          </p:cNvSpPr>
          <p:nvPr/>
        </p:nvSpPr>
        <p:spPr bwMode="auto">
          <a:xfrm>
            <a:off x="7445375" y="2940050"/>
            <a:ext cx="1101725" cy="996950"/>
          </a:xfrm>
          <a:prstGeom prst="foldedCorner">
            <a:avLst>
              <a:gd name="adj" fmla="val 16667"/>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solidFill>
                  <a:srgbClr val="000000"/>
                </a:solidFill>
                <a:latin typeface="Tahoma" panose="020B0604030504040204" pitchFamily="34" charset="0"/>
                <a:cs typeface="Tahoma" panose="020B0604030504040204" pitchFamily="34" charset="0"/>
              </a:rPr>
              <a:t>You are given 2 candies </a:t>
            </a:r>
          </a:p>
        </p:txBody>
      </p:sp>
      <p:sp>
        <p:nvSpPr>
          <p:cNvPr id="27" name="Rectangle: Folded Corner 26"/>
          <p:cNvSpPr>
            <a:spLocks noChangeArrowheads="1"/>
          </p:cNvSpPr>
          <p:nvPr/>
        </p:nvSpPr>
        <p:spPr bwMode="auto">
          <a:xfrm>
            <a:off x="381000" y="207963"/>
            <a:ext cx="8240713" cy="1295400"/>
          </a:xfrm>
          <a:prstGeom prst="foldedCorner">
            <a:avLst>
              <a:gd name="adj" fmla="val 16667"/>
            </a:avLst>
          </a:prstGeom>
          <a:solidFill>
            <a:schemeClr val="bg1">
              <a:alpha val="90195"/>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a:solidFill>
                  <a:srgbClr val="002060"/>
                </a:solidFill>
                <a:latin typeface=".VnAvant" panose="020B7200000000000000" pitchFamily="34" charset="0"/>
                <a:ea typeface="Tahoma" panose="020B0604030504040204" pitchFamily="34" charset="0"/>
                <a:cs typeface=".VnAvant" panose="020B7200000000000000" pitchFamily="34" charset="0"/>
              </a:rPr>
              <a:t>Trong cuéc thi vËt ai th¾ng</a:t>
            </a:r>
            <a:r>
              <a:rPr lang="en-US" altLang="en-US" sz="3000">
                <a:solidFill>
                  <a:srgbClr val="002060"/>
                </a:solidFill>
                <a:latin typeface="Tahoma" panose="020B0604030504040204" pitchFamily="34" charset="0"/>
                <a:ea typeface="Tahoma" panose="020B0604030504040204" pitchFamily="34" charset="0"/>
                <a:cs typeface=".VnAvant" panose="020B7200000000000000" pitchFamily="34" charset="0"/>
              </a:rPr>
              <a:t>?</a:t>
            </a:r>
          </a:p>
        </p:txBody>
      </p:sp>
      <p:sp>
        <p:nvSpPr>
          <p:cNvPr id="28" name="Rectangle: Folded Corner 27"/>
          <p:cNvSpPr>
            <a:spLocks noChangeArrowheads="1"/>
          </p:cNvSpPr>
          <p:nvPr/>
        </p:nvSpPr>
        <p:spPr bwMode="auto">
          <a:xfrm>
            <a:off x="381000" y="1598613"/>
            <a:ext cx="8332788" cy="846137"/>
          </a:xfrm>
          <a:prstGeom prst="foldedCorner">
            <a:avLst>
              <a:gd name="adj" fmla="val 16667"/>
            </a:avLst>
          </a:prstGeom>
          <a:solidFill>
            <a:schemeClr val="bg1">
              <a:alpha val="90195"/>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a:solidFill>
                  <a:srgbClr val="002060"/>
                </a:solidFill>
                <a:latin typeface=".VnAvant" panose="020B7200000000000000" pitchFamily="34" charset="0"/>
                <a:cs typeface="Tahoma" panose="020B0604030504040204" pitchFamily="34" charset="0"/>
              </a:rPr>
              <a:t>Trong </a:t>
            </a:r>
            <a:r>
              <a:rPr lang="en-US" altLang="en-US" sz="3000">
                <a:solidFill>
                  <a:srgbClr val="002060"/>
                </a:solidFill>
                <a:latin typeface="VNI-Avo" pitchFamily="2" charset="0"/>
                <a:cs typeface="Tahoma" panose="020B0604030504040204" pitchFamily="34" charset="0"/>
              </a:rPr>
              <a:t>cuoäc thi</a:t>
            </a:r>
            <a:r>
              <a:rPr lang="en-US" altLang="en-US" sz="3000">
                <a:solidFill>
                  <a:srgbClr val="002060"/>
                </a:solidFill>
                <a:latin typeface=".VnAvant" panose="020B7200000000000000" pitchFamily="34" charset="0"/>
                <a:cs typeface="Tahoma" panose="020B0604030504040204" pitchFamily="34" charset="0"/>
              </a:rPr>
              <a:t> vËt tay gÊu th¾ng.</a:t>
            </a:r>
          </a:p>
        </p:txBody>
      </p:sp>
      <p:sp>
        <p:nvSpPr>
          <p:cNvPr id="28680" name="Rectangle 32"/>
          <p:cNvSpPr>
            <a:spLocks noChangeArrowheads="1"/>
          </p:cNvSpPr>
          <p:nvPr/>
        </p:nvSpPr>
        <p:spPr bwMode="auto">
          <a:xfrm rot="5600923">
            <a:off x="2123282" y="3745706"/>
            <a:ext cx="1828800" cy="188913"/>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sp>
        <p:nvSpPr>
          <p:cNvPr id="28681" name="Arrow: Pentagon 30">
            <a:hlinkClick r:id="rId8" action="ppaction://hlinksldjump">
              <a:snd r:embed="rId3" name="applause.wav"/>
            </a:hlinkClick>
          </p:cNvPr>
          <p:cNvSpPr>
            <a:spLocks noChangeArrowheads="1"/>
          </p:cNvSpPr>
          <p:nvPr/>
        </p:nvSpPr>
        <p:spPr bwMode="auto">
          <a:xfrm rot="586976" flipH="1">
            <a:off x="2133600" y="3028950"/>
            <a:ext cx="1731963" cy="676275"/>
          </a:xfrm>
          <a:prstGeom prst="homePlate">
            <a:avLst>
              <a:gd name="adj" fmla="val 49845"/>
            </a:avLst>
          </a:prstGeom>
          <a:blipFill dpi="0" rotWithShape="1">
            <a:blip r:embed="rId7"/>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100" b="1">
                <a:solidFill>
                  <a:srgbClr val="FFFFFF"/>
                </a:solidFill>
                <a:latin typeface="Tahoma" panose="020B0604030504040204" pitchFamily="34" charset="0"/>
                <a:cs typeface="Tahoma" panose="020B0604030504040204" pitchFamily="34" charset="0"/>
              </a:rPr>
              <a:t>GO HOME</a:t>
            </a:r>
          </a:p>
        </p:txBody>
      </p:sp>
      <p:pic>
        <p:nvPicPr>
          <p:cNvPr id="28682" name="Picture 3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79700" y="4094163"/>
            <a:ext cx="71437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83" name="Flowchart: Summing Junction 35"/>
          <p:cNvGrpSpPr>
            <a:grpSpLocks/>
          </p:cNvGrpSpPr>
          <p:nvPr/>
        </p:nvGrpSpPr>
        <p:grpSpPr bwMode="auto">
          <a:xfrm>
            <a:off x="3008313" y="3136900"/>
            <a:ext cx="138112" cy="133350"/>
            <a:chOff x="2527" y="2634"/>
            <a:chExt cx="115" cy="112"/>
          </a:xfrm>
        </p:grpSpPr>
        <p:pic>
          <p:nvPicPr>
            <p:cNvPr id="28690" name="Flowchart: Summing Junction 3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7" y="2634"/>
              <a:ext cx="11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1" name="Text Box 13"/>
            <p:cNvSpPr txBox="1">
              <a:spLocks noChangeArrowheads="1"/>
            </p:cNvSpPr>
            <p:nvPr/>
          </p:nvSpPr>
          <p:spPr bwMode="auto">
            <a:xfrm>
              <a:off x="2550" y="2656"/>
              <a:ext cx="69"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grpSp>
      <p:pic>
        <p:nvPicPr>
          <p:cNvPr id="28684"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751263" y="3865563"/>
            <a:ext cx="874712"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2979738"/>
            <a:ext cx="8731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86000" y="2571750"/>
            <a:ext cx="5842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3417888" y="2749550"/>
            <a:ext cx="6619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413625" y="29400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288338" y="2867025"/>
            <a:ext cx="53498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bldLvl="0" animBg="1"/>
      <p:bldP spid="2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5150" y="-38100"/>
            <a:ext cx="1455738"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29488" y="3646488"/>
            <a:ext cx="1477962"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94563" y="3260725"/>
            <a:ext cx="1546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a:spLocks noChangeArrowheads="1"/>
          </p:cNvSpPr>
          <p:nvPr/>
        </p:nvSpPr>
        <p:spPr bwMode="auto">
          <a:xfrm>
            <a:off x="7445375" y="2940050"/>
            <a:ext cx="1101725" cy="996950"/>
          </a:xfrm>
          <a:prstGeom prst="foldedCorner">
            <a:avLst>
              <a:gd name="adj" fmla="val 16667"/>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solidFill>
                  <a:srgbClr val="000000"/>
                </a:solidFill>
                <a:latin typeface="Tahoma" panose="020B0604030504040204" pitchFamily="34" charset="0"/>
                <a:cs typeface="Tahoma" panose="020B0604030504040204" pitchFamily="34" charset="0"/>
              </a:rPr>
              <a:t>You are given 8 candies </a:t>
            </a:r>
          </a:p>
        </p:txBody>
      </p:sp>
      <p:sp>
        <p:nvSpPr>
          <p:cNvPr id="27" name="Rectangle: Folded Corner 26"/>
          <p:cNvSpPr>
            <a:spLocks noChangeArrowheads="1"/>
          </p:cNvSpPr>
          <p:nvPr/>
        </p:nvSpPr>
        <p:spPr bwMode="auto">
          <a:xfrm>
            <a:off x="609600" y="133350"/>
            <a:ext cx="8001000" cy="1295400"/>
          </a:xfrm>
          <a:prstGeom prst="foldedCorner">
            <a:avLst>
              <a:gd name="adj" fmla="val 16667"/>
            </a:avLst>
          </a:prstGeom>
          <a:solidFill>
            <a:schemeClr val="bg1">
              <a:alpha val="90195"/>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600">
                <a:solidFill>
                  <a:srgbClr val="002060"/>
                </a:solidFill>
                <a:latin typeface=".VnAvant" panose="020B7200000000000000" pitchFamily="34" charset="0"/>
                <a:ea typeface="Tahoma" panose="020B0604030504040204" pitchFamily="34" charset="0"/>
                <a:cs typeface=".VnAvant" panose="020B7200000000000000" pitchFamily="34" charset="0"/>
              </a:rPr>
              <a:t>ThÊy vÎ mÆt cña b¸o, thÇy hæ nhê nã lµm g</a:t>
            </a:r>
            <a:r>
              <a:rPr lang="en-US" altLang="en-US" sz="2600">
                <a:solidFill>
                  <a:srgbClr val="002060"/>
                </a:solidFill>
                <a:latin typeface="VNI-Avo" pitchFamily="2" charset="0"/>
                <a:ea typeface="Tahoma" panose="020B0604030504040204" pitchFamily="34" charset="0"/>
                <a:cs typeface=".VnAvant" panose="020B7200000000000000" pitchFamily="34" charset="0"/>
              </a:rPr>
              <a:t>ì</a:t>
            </a:r>
            <a:r>
              <a:rPr lang="en-US" altLang="en-US" sz="2600">
                <a:solidFill>
                  <a:srgbClr val="002060"/>
                </a:solidFill>
                <a:latin typeface="Tahoma" panose="020B0604030504040204" pitchFamily="34" charset="0"/>
                <a:ea typeface="Tahoma" panose="020B0604030504040204" pitchFamily="34" charset="0"/>
                <a:cs typeface=".VnAvant" panose="020B7200000000000000" pitchFamily="34" charset="0"/>
              </a:rPr>
              <a:t>?</a:t>
            </a:r>
          </a:p>
          <a:p>
            <a:pPr algn="ctr" eaLnBrk="1" hangingPunct="1"/>
            <a:r>
              <a:rPr lang="en-US" altLang="en-US" sz="2600">
                <a:solidFill>
                  <a:srgbClr val="002060"/>
                </a:solidFill>
                <a:latin typeface=".VnAvant" panose="020B7200000000000000" pitchFamily="34" charset="0"/>
                <a:ea typeface="Tahoma" panose="020B0604030504040204" pitchFamily="34" charset="0"/>
                <a:cs typeface=".VnAvant" panose="020B7200000000000000" pitchFamily="34" charset="0"/>
              </a:rPr>
              <a:t>B¸o lµm viÖc ®ã nh</a:t>
            </a:r>
            <a:r>
              <a:rPr lang="en-US" altLang="en-US" sz="2600">
                <a:solidFill>
                  <a:srgbClr val="002060"/>
                </a:solidFill>
                <a:latin typeface="VNI-Avo" pitchFamily="2" charset="0"/>
                <a:ea typeface="Tahoma" panose="020B0604030504040204" pitchFamily="34" charset="0"/>
                <a:cs typeface=".VnAvant" panose="020B7200000000000000" pitchFamily="34" charset="0"/>
              </a:rPr>
              <a:t>ö</a:t>
            </a:r>
            <a:r>
              <a:rPr lang="en-US" altLang="en-US" sz="2600">
                <a:solidFill>
                  <a:srgbClr val="002060"/>
                </a:solidFill>
                <a:latin typeface=".VnAvant" panose="020B7200000000000000" pitchFamily="34" charset="0"/>
                <a:ea typeface="Tahoma" panose="020B0604030504040204" pitchFamily="34" charset="0"/>
                <a:cs typeface=".VnAvant" panose="020B7200000000000000" pitchFamily="34" charset="0"/>
              </a:rPr>
              <a:t>­ thÕ nµo?</a:t>
            </a:r>
          </a:p>
        </p:txBody>
      </p:sp>
      <p:sp>
        <p:nvSpPr>
          <p:cNvPr id="28" name="Rectangle: Folded Corner 27"/>
          <p:cNvSpPr>
            <a:spLocks noChangeArrowheads="1"/>
          </p:cNvSpPr>
          <p:nvPr/>
        </p:nvSpPr>
        <p:spPr bwMode="auto">
          <a:xfrm>
            <a:off x="1152525" y="1589088"/>
            <a:ext cx="7135813" cy="844550"/>
          </a:xfrm>
          <a:prstGeom prst="foldedCorner">
            <a:avLst>
              <a:gd name="adj" fmla="val 16667"/>
            </a:avLst>
          </a:prstGeom>
          <a:solidFill>
            <a:schemeClr val="bg1">
              <a:alpha val="90195"/>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rgbClr val="002060"/>
                </a:solidFill>
                <a:latin typeface=".VnAvant" panose="020B7200000000000000" pitchFamily="34" charset="0"/>
                <a:ea typeface="Tahoma" panose="020B0604030504040204" pitchFamily="34" charset="0"/>
                <a:cs typeface=".VnAvant" panose="020B7200000000000000" pitchFamily="34" charset="0"/>
              </a:rPr>
              <a:t>ThÇy nhê b¸o thæi </a:t>
            </a:r>
            <a:r>
              <a:rPr lang="en-US" altLang="en-US" sz="2400">
                <a:solidFill>
                  <a:srgbClr val="002060"/>
                </a:solidFill>
                <a:latin typeface="VNI-Avo" pitchFamily="2" charset="0"/>
                <a:ea typeface="Tahoma" panose="020B0604030504040204" pitchFamily="34" charset="0"/>
                <a:cs typeface=".VnAvant" panose="020B7200000000000000" pitchFamily="34" charset="0"/>
              </a:rPr>
              <a:t>boùng</a:t>
            </a:r>
            <a:r>
              <a:rPr lang="en-US" altLang="en-US" sz="2400">
                <a:solidFill>
                  <a:srgbClr val="002060"/>
                </a:solidFill>
                <a:latin typeface=".VnAvant" panose="020B7200000000000000" pitchFamily="34" charset="0"/>
                <a:ea typeface="Tahoma" panose="020B0604030504040204" pitchFamily="34" charset="0"/>
                <a:cs typeface=".VnAvant" panose="020B7200000000000000" pitchFamily="34" charset="0"/>
              </a:rPr>
              <a:t> trang trÝ líp häc. B¸o ®· lµm rÊt nhanh.</a:t>
            </a:r>
            <a:endParaRPr lang="en-US" altLang="en-US" sz="2400">
              <a:solidFill>
                <a:srgbClr val="002060"/>
              </a:solidFill>
              <a:ea typeface="Tahoma" panose="020B0604030504040204" pitchFamily="34" charset="0"/>
              <a:cs typeface=".VnAvant" panose="020B7200000000000000" pitchFamily="34" charset="0"/>
            </a:endParaRPr>
          </a:p>
        </p:txBody>
      </p:sp>
      <p:sp>
        <p:nvSpPr>
          <p:cNvPr id="29704" name="Rectangle 32"/>
          <p:cNvSpPr>
            <a:spLocks noChangeArrowheads="1"/>
          </p:cNvSpPr>
          <p:nvPr/>
        </p:nvSpPr>
        <p:spPr bwMode="auto">
          <a:xfrm rot="5600923">
            <a:off x="2123282" y="3745706"/>
            <a:ext cx="1828800" cy="188913"/>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sp>
        <p:nvSpPr>
          <p:cNvPr id="29705" name="Arrow: Pentagon 30">
            <a:hlinkClick r:id="rId8" action="ppaction://hlinksldjump">
              <a:snd r:embed="rId3" name="applause.wav"/>
            </a:hlinkClick>
          </p:cNvPr>
          <p:cNvSpPr>
            <a:spLocks noChangeArrowheads="1"/>
          </p:cNvSpPr>
          <p:nvPr/>
        </p:nvSpPr>
        <p:spPr bwMode="auto">
          <a:xfrm rot="586976" flipH="1">
            <a:off x="2133600" y="3028950"/>
            <a:ext cx="1731963" cy="676275"/>
          </a:xfrm>
          <a:prstGeom prst="homePlate">
            <a:avLst>
              <a:gd name="adj" fmla="val 49845"/>
            </a:avLst>
          </a:prstGeom>
          <a:blipFill dpi="0" rotWithShape="1">
            <a:blip r:embed="rId7"/>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100" b="1">
                <a:solidFill>
                  <a:srgbClr val="FFFFFF"/>
                </a:solidFill>
                <a:latin typeface="Tahoma" panose="020B0604030504040204" pitchFamily="34" charset="0"/>
                <a:cs typeface="Tahoma" panose="020B0604030504040204" pitchFamily="34" charset="0"/>
              </a:rPr>
              <a:t>GO HOME</a:t>
            </a:r>
          </a:p>
        </p:txBody>
      </p:sp>
      <p:pic>
        <p:nvPicPr>
          <p:cNvPr id="29706" name="Picture 3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79700" y="4094163"/>
            <a:ext cx="71437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7" name="Flowchart: Summing Junction 35"/>
          <p:cNvGrpSpPr>
            <a:grpSpLocks/>
          </p:cNvGrpSpPr>
          <p:nvPr/>
        </p:nvGrpSpPr>
        <p:grpSpPr bwMode="auto">
          <a:xfrm>
            <a:off x="3008313" y="3136900"/>
            <a:ext cx="138112" cy="133350"/>
            <a:chOff x="2527" y="2634"/>
            <a:chExt cx="115" cy="112"/>
          </a:xfrm>
        </p:grpSpPr>
        <p:pic>
          <p:nvPicPr>
            <p:cNvPr id="29714" name="Flowchart: Summing Junction 3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7" y="2634"/>
              <a:ext cx="11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5" name="Text Box 13"/>
            <p:cNvSpPr txBox="1">
              <a:spLocks noChangeArrowheads="1"/>
            </p:cNvSpPr>
            <p:nvPr/>
          </p:nvSpPr>
          <p:spPr bwMode="auto">
            <a:xfrm>
              <a:off x="2550" y="2656"/>
              <a:ext cx="69"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grpSp>
      <p:pic>
        <p:nvPicPr>
          <p:cNvPr id="29708"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751263" y="3865563"/>
            <a:ext cx="874712"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2979738"/>
            <a:ext cx="8731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0"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57425" y="2578100"/>
            <a:ext cx="5842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1"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3417888" y="2749550"/>
            <a:ext cx="6619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413625" y="29400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288338" y="2867025"/>
            <a:ext cx="53498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bldLvl="0" animBg="1"/>
      <p:bldP spid="28"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5150" y="-38100"/>
            <a:ext cx="1455738"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29488" y="3646488"/>
            <a:ext cx="1477962"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94563" y="3260725"/>
            <a:ext cx="1546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a:spLocks noChangeArrowheads="1"/>
          </p:cNvSpPr>
          <p:nvPr/>
        </p:nvSpPr>
        <p:spPr bwMode="auto">
          <a:xfrm>
            <a:off x="7445375" y="2940050"/>
            <a:ext cx="1101725" cy="996950"/>
          </a:xfrm>
          <a:prstGeom prst="foldedCorner">
            <a:avLst>
              <a:gd name="adj" fmla="val 16667"/>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solidFill>
                  <a:srgbClr val="000000"/>
                </a:solidFill>
                <a:latin typeface="Tahoma" panose="020B0604030504040204" pitchFamily="34" charset="0"/>
                <a:cs typeface="Tahoma" panose="020B0604030504040204" pitchFamily="34" charset="0"/>
              </a:rPr>
              <a:t>You are given 6 candies </a:t>
            </a:r>
          </a:p>
        </p:txBody>
      </p:sp>
      <p:sp>
        <p:nvSpPr>
          <p:cNvPr id="27" name="Rectangle: Folded Corner 26"/>
          <p:cNvSpPr>
            <a:spLocks noChangeArrowheads="1"/>
          </p:cNvSpPr>
          <p:nvPr/>
        </p:nvSpPr>
        <p:spPr bwMode="auto">
          <a:xfrm>
            <a:off x="269875" y="-22225"/>
            <a:ext cx="8742363" cy="1295400"/>
          </a:xfrm>
          <a:prstGeom prst="foldedCorner">
            <a:avLst>
              <a:gd name="adj" fmla="val 16667"/>
            </a:avLst>
          </a:prstGeom>
          <a:solidFill>
            <a:schemeClr val="bg1">
              <a:alpha val="90195"/>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rgbClr val="002060"/>
                </a:solidFill>
                <a:latin typeface=".VnAvant" panose="020B7200000000000000" pitchFamily="34" charset="0"/>
                <a:ea typeface="Tahoma" panose="020B0604030504040204" pitchFamily="34" charset="0"/>
                <a:cs typeface=".VnAvant" panose="020B7200000000000000" pitchFamily="34" charset="0"/>
              </a:rPr>
              <a:t>ThÇy gi</a:t>
            </a:r>
            <a:r>
              <a:rPr lang="en-US" altLang="en-US" sz="2400">
                <a:solidFill>
                  <a:srgbClr val="002060"/>
                </a:solidFill>
                <a:latin typeface="VNI-Avo" pitchFamily="2" charset="0"/>
                <a:ea typeface="Tahoma" panose="020B0604030504040204" pitchFamily="34" charset="0"/>
                <a:cs typeface=".VnAvant" panose="020B7200000000000000" pitchFamily="34" charset="0"/>
              </a:rPr>
              <a:t>aùo</a:t>
            </a:r>
            <a:r>
              <a:rPr lang="en-US" altLang="en-US" sz="2400">
                <a:solidFill>
                  <a:srgbClr val="002060"/>
                </a:solidFill>
                <a:latin typeface=".VnAvant" panose="020B7200000000000000" pitchFamily="34" charset="0"/>
                <a:ea typeface="Tahoma" panose="020B0604030504040204" pitchFamily="34" charset="0"/>
                <a:cs typeface=".VnAvant" panose="020B7200000000000000" pitchFamily="34" charset="0"/>
              </a:rPr>
              <a:t> khuyªn b¸o ®iÒu gi</a:t>
            </a:r>
            <a:r>
              <a:rPr lang="en-US" altLang="en-US" sz="2400">
                <a:solidFill>
                  <a:srgbClr val="002060"/>
                </a:solidFill>
                <a:latin typeface="Tahoma" panose="020B0604030504040204" pitchFamily="34" charset="0"/>
                <a:ea typeface="Tahoma" panose="020B0604030504040204" pitchFamily="34" charset="0"/>
                <a:cs typeface=".VnAvant" panose="020B7200000000000000" pitchFamily="34" charset="0"/>
              </a:rPr>
              <a:t>?</a:t>
            </a:r>
          </a:p>
        </p:txBody>
      </p:sp>
      <p:sp>
        <p:nvSpPr>
          <p:cNvPr id="28" name="Rectangle: Folded Corner 27"/>
          <p:cNvSpPr>
            <a:spLocks noChangeArrowheads="1"/>
          </p:cNvSpPr>
          <p:nvPr/>
        </p:nvSpPr>
        <p:spPr bwMode="auto">
          <a:xfrm>
            <a:off x="269875" y="1552575"/>
            <a:ext cx="8874125" cy="1350963"/>
          </a:xfrm>
          <a:prstGeom prst="foldedCorner">
            <a:avLst>
              <a:gd name="adj" fmla="val 16667"/>
            </a:avLst>
          </a:prstGeom>
          <a:solidFill>
            <a:schemeClr val="bg1">
              <a:alpha val="90195"/>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rgbClr val="002060"/>
                </a:solidFill>
                <a:latin typeface=".VnAvant" panose="020B7200000000000000" pitchFamily="34" charset="0"/>
                <a:ea typeface="Tahoma" panose="020B0604030504040204" pitchFamily="34" charset="0"/>
                <a:cs typeface=".VnAvant" panose="020B7200000000000000" pitchFamily="34" charset="0"/>
              </a:rPr>
              <a:t>Ai còng cã ®iÓm m¹nh ®iÓm yÕu, cÇn häc hái ®</a:t>
            </a:r>
            <a:r>
              <a:rPr lang="en-US" altLang="en-US" sz="2400">
                <a:solidFill>
                  <a:srgbClr val="002060"/>
                </a:solidFill>
                <a:latin typeface="VNI-Avo" pitchFamily="2" charset="0"/>
                <a:ea typeface="Tahoma" panose="020B0604030504040204" pitchFamily="34" charset="0"/>
                <a:cs typeface=".VnAvant" panose="020B7200000000000000" pitchFamily="34" charset="0"/>
              </a:rPr>
              <a:t>eå</a:t>
            </a:r>
            <a:r>
              <a:rPr lang="en-US" altLang="en-US" sz="2400">
                <a:solidFill>
                  <a:srgbClr val="002060"/>
                </a:solidFill>
                <a:latin typeface=".VnAvant" panose="020B7200000000000000" pitchFamily="34" charset="0"/>
                <a:ea typeface="Tahoma" panose="020B0604030504040204" pitchFamily="34" charset="0"/>
                <a:cs typeface=".VnAvant" panose="020B7200000000000000" pitchFamily="34" charset="0"/>
              </a:rPr>
              <a:t> mau tiÕn bé.</a:t>
            </a:r>
            <a:endParaRPr lang="en-US" altLang="en-US" sz="2400">
              <a:solidFill>
                <a:srgbClr val="002060"/>
              </a:solidFill>
              <a:ea typeface="Tahoma" panose="020B0604030504040204" pitchFamily="34" charset="0"/>
              <a:cs typeface=".VnAvant" panose="020B7200000000000000" pitchFamily="34" charset="0"/>
            </a:endParaRPr>
          </a:p>
        </p:txBody>
      </p:sp>
      <p:sp>
        <p:nvSpPr>
          <p:cNvPr id="30728" name="Rectangle 32"/>
          <p:cNvSpPr>
            <a:spLocks noChangeArrowheads="1"/>
          </p:cNvSpPr>
          <p:nvPr/>
        </p:nvSpPr>
        <p:spPr bwMode="auto">
          <a:xfrm rot="5600923">
            <a:off x="2123282" y="3745706"/>
            <a:ext cx="1828800" cy="188913"/>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sp>
        <p:nvSpPr>
          <p:cNvPr id="30729" name="Arrow: Pentagon 30">
            <a:hlinkClick r:id="rId8" action="ppaction://hlinksldjump">
              <a:snd r:embed="rId3" name="applause.wav"/>
            </a:hlinkClick>
          </p:cNvPr>
          <p:cNvSpPr>
            <a:spLocks noChangeArrowheads="1"/>
          </p:cNvSpPr>
          <p:nvPr/>
        </p:nvSpPr>
        <p:spPr bwMode="auto">
          <a:xfrm rot="586976" flipH="1">
            <a:off x="2133600" y="3028950"/>
            <a:ext cx="1731963" cy="676275"/>
          </a:xfrm>
          <a:prstGeom prst="homePlate">
            <a:avLst>
              <a:gd name="adj" fmla="val 49845"/>
            </a:avLst>
          </a:prstGeom>
          <a:blipFill dpi="0" rotWithShape="1">
            <a:blip r:embed="rId7"/>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100" b="1">
                <a:solidFill>
                  <a:srgbClr val="FFFFFF"/>
                </a:solidFill>
                <a:latin typeface="Tahoma" panose="020B0604030504040204" pitchFamily="34" charset="0"/>
                <a:cs typeface="Tahoma" panose="020B0604030504040204" pitchFamily="34" charset="0"/>
              </a:rPr>
              <a:t>GO HOME</a:t>
            </a:r>
          </a:p>
        </p:txBody>
      </p:sp>
      <p:pic>
        <p:nvPicPr>
          <p:cNvPr id="30730" name="Picture 3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79700" y="4094163"/>
            <a:ext cx="71437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31" name="Flowchart: Summing Junction 35"/>
          <p:cNvGrpSpPr>
            <a:grpSpLocks/>
          </p:cNvGrpSpPr>
          <p:nvPr/>
        </p:nvGrpSpPr>
        <p:grpSpPr bwMode="auto">
          <a:xfrm>
            <a:off x="3008313" y="3136900"/>
            <a:ext cx="138112" cy="133350"/>
            <a:chOff x="2527" y="2634"/>
            <a:chExt cx="115" cy="112"/>
          </a:xfrm>
        </p:grpSpPr>
        <p:pic>
          <p:nvPicPr>
            <p:cNvPr id="30738" name="Flowchart: Summing Junction 3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7" y="2634"/>
              <a:ext cx="11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9" name="Text Box 13"/>
            <p:cNvSpPr txBox="1">
              <a:spLocks noChangeArrowheads="1"/>
            </p:cNvSpPr>
            <p:nvPr/>
          </p:nvSpPr>
          <p:spPr bwMode="auto">
            <a:xfrm>
              <a:off x="2550" y="2656"/>
              <a:ext cx="69"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grpSp>
      <p:pic>
        <p:nvPicPr>
          <p:cNvPr id="30732"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751263" y="3865563"/>
            <a:ext cx="874712"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2979738"/>
            <a:ext cx="8731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57425" y="2578100"/>
            <a:ext cx="5842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3417888" y="2749550"/>
            <a:ext cx="6619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413625" y="29400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288338" y="2867025"/>
            <a:ext cx="53498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514350"/>
            <a:ext cx="3492500"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7" name="图片 41996" descr="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3350"/>
            <a:ext cx="5454650"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图片 41997" descr="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4213225"/>
            <a:ext cx="9144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5"/>
          <p:cNvSpPr txBox="1">
            <a:spLocks noChangeArrowheads="1"/>
          </p:cNvSpPr>
          <p:nvPr/>
        </p:nvSpPr>
        <p:spPr bwMode="auto">
          <a:xfrm>
            <a:off x="1447800" y="2571750"/>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p>
        </p:txBody>
      </p:sp>
      <p:sp>
        <p:nvSpPr>
          <p:cNvPr id="33798" name="Text Box 6"/>
          <p:cNvSpPr txBox="1">
            <a:spLocks noChangeArrowheads="1"/>
          </p:cNvSpPr>
          <p:nvPr/>
        </p:nvSpPr>
        <p:spPr bwMode="auto">
          <a:xfrm>
            <a:off x="533400" y="2571750"/>
            <a:ext cx="44958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a:solidFill>
                  <a:srgbClr val="FF0000"/>
                </a:solidFill>
                <a:latin typeface=".VnAvant" panose="020B7200000000000000" pitchFamily="34" charset="0"/>
              </a:rPr>
              <a:t>Cïng b¹n kÓ </a:t>
            </a:r>
          </a:p>
          <a:p>
            <a:pPr algn="ctr" eaLnBrk="1" hangingPunct="1">
              <a:spcBef>
                <a:spcPct val="50000"/>
              </a:spcBef>
            </a:pPr>
            <a:r>
              <a:rPr lang="en-US" altLang="en-US" sz="2800">
                <a:solidFill>
                  <a:srgbClr val="FF0000"/>
                </a:solidFill>
                <a:latin typeface=".VnAvant" panose="020B7200000000000000" pitchFamily="34" charset="0"/>
              </a:rPr>
              <a:t>trong nhãm</a:t>
            </a:r>
            <a:r>
              <a:rPr lang="en-US" altLang="en-US" sz="2800">
                <a:latin typeface=".VnAvant" panose="020B7200000000000000" pitchFamily="34" charset="0"/>
              </a:rPr>
              <a:t> </a:t>
            </a:r>
          </a:p>
        </p:txBody>
      </p:sp>
      <p:sp>
        <p:nvSpPr>
          <p:cNvPr id="55303" name="Text Box 7"/>
          <p:cNvSpPr txBox="1">
            <a:spLocks noChangeArrowheads="1"/>
          </p:cNvSpPr>
          <p:nvPr/>
        </p:nvSpPr>
        <p:spPr bwMode="auto">
          <a:xfrm>
            <a:off x="5562600" y="2114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FF0000"/>
                </a:solidFill>
                <a:latin typeface=".VnAvant" panose="020B7200000000000000" pitchFamily="34" charset="0"/>
              </a:rPr>
              <a:t>Thêi gian 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41996"/>
                                        </p:tgtEl>
                                        <p:attrNameLst>
                                          <p:attrName>style.visibility</p:attrName>
                                        </p:attrNameLst>
                                      </p:cBhvr>
                                      <p:to>
                                        <p:strVal val="visible"/>
                                      </p:to>
                                    </p:set>
                                    <p:anim calcmode="lin" valueType="num">
                                      <p:cBhvr>
                                        <p:cTn id="12" dur="1000" fill="hold"/>
                                        <p:tgtEl>
                                          <p:spTgt spid="41996"/>
                                        </p:tgtEl>
                                        <p:attrNameLst>
                                          <p:attrName>ppt_w</p:attrName>
                                        </p:attrNameLst>
                                      </p:cBhvr>
                                      <p:tavLst>
                                        <p:tav tm="0">
                                          <p:val>
                                            <p:fltVal val="0"/>
                                          </p:val>
                                        </p:tav>
                                        <p:tav tm="100000">
                                          <p:val>
                                            <p:strVal val="#ppt_w"/>
                                          </p:val>
                                        </p:tav>
                                      </p:tavLst>
                                    </p:anim>
                                    <p:anim calcmode="lin" valueType="num">
                                      <p:cBhvr>
                                        <p:cTn id="13" dur="1000" fill="hold"/>
                                        <p:tgtEl>
                                          <p:spTgt spid="41996"/>
                                        </p:tgtEl>
                                        <p:attrNameLst>
                                          <p:attrName>ppt_h</p:attrName>
                                        </p:attrNameLst>
                                      </p:cBhvr>
                                      <p:tavLst>
                                        <p:tav tm="0">
                                          <p:val>
                                            <p:fltVal val="0"/>
                                          </p:val>
                                        </p:tav>
                                        <p:tav tm="100000">
                                          <p:val>
                                            <p:strVal val="#ppt_h"/>
                                          </p:val>
                                        </p:tav>
                                      </p:tavLst>
                                    </p:anim>
                                    <p:anim calcmode="lin" valueType="num">
                                      <p:cBhvr>
                                        <p:cTn id="14"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1996"/>
                                        </p:tgtEl>
                                        <p:attrNameLst>
                                          <p:attrName>ppt_y</p:attrName>
                                        </p:attrNameLst>
                                      </p:cBhvr>
                                      <p:tavLst>
                                        <p:tav tm="0" fmla="#ppt_y+(sin(-2*pi*(1-$))*-#ppt_x+cos(-2*pi*(1-$))*(1-#ppt_y))*(1-$)">
                                          <p:val>
                                            <p:fltVal val="0"/>
                                          </p:val>
                                        </p:tav>
                                        <p:tav tm="100000">
                                          <p:val>
                                            <p:fltVal val="1"/>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5303"/>
                                        </p:tgtEl>
                                        <p:attrNameLst>
                                          <p:attrName>style.visibility</p:attrName>
                                        </p:attrNameLst>
                                      </p:cBhvr>
                                      <p:to>
                                        <p:strVal val="visible"/>
                                      </p:to>
                                    </p:set>
                                    <p:anim calcmode="lin" valueType="num">
                                      <p:cBhvr additive="base">
                                        <p:cTn id="18" dur="500" fill="hold"/>
                                        <p:tgtEl>
                                          <p:spTgt spid="55303"/>
                                        </p:tgtEl>
                                        <p:attrNameLst>
                                          <p:attrName>ppt_x</p:attrName>
                                        </p:attrNameLst>
                                      </p:cBhvr>
                                      <p:tavLst>
                                        <p:tav tm="0">
                                          <p:val>
                                            <p:strVal val="1+#ppt_w/2"/>
                                          </p:val>
                                        </p:tav>
                                        <p:tav tm="100000">
                                          <p:val>
                                            <p:strVal val="#ppt_x"/>
                                          </p:val>
                                        </p:tav>
                                      </p:tavLst>
                                    </p:anim>
                                    <p:anim calcmode="lin" valueType="num">
                                      <p:cBhvr additive="base">
                                        <p:cTn id="19"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63" y="-9525"/>
            <a:ext cx="31242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1500" y="0"/>
            <a:ext cx="30607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94425" y="19050"/>
            <a:ext cx="299402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50" y="2489200"/>
            <a:ext cx="3148013"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65475" y="2489200"/>
            <a:ext cx="303847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76963" y="2489200"/>
            <a:ext cx="2967037"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0"/>
            <a:ext cx="84772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图片 73734" descr="PPT素材-1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8888" y="2863850"/>
            <a:ext cx="2805112"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5"/>
          <p:cNvSpPr txBox="1">
            <a:spLocks noChangeArrowheads="1"/>
          </p:cNvSpPr>
          <p:nvPr/>
        </p:nvSpPr>
        <p:spPr bwMode="auto">
          <a:xfrm>
            <a:off x="2057400" y="2190750"/>
            <a:ext cx="4953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800">
                <a:latin typeface=".VnAvant" panose="020B7200000000000000" pitchFamily="34" charset="0"/>
              </a:rPr>
              <a:t>Thi kÓ tru­íc líp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nodeType="afterGroup">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63" y="-9525"/>
            <a:ext cx="31242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1500" y="0"/>
            <a:ext cx="30607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94425" y="19050"/>
            <a:ext cx="299402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50" y="2489200"/>
            <a:ext cx="3148013"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65475" y="2489200"/>
            <a:ext cx="303847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76963" y="2489200"/>
            <a:ext cx="2967037"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338138"/>
            <a:ext cx="9140825" cy="513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4"/>
          <p:cNvSpPr>
            <a:spLocks noChangeArrowheads="1"/>
          </p:cNvSpPr>
          <p:nvPr/>
        </p:nvSpPr>
        <p:spPr bwMode="auto">
          <a:xfrm>
            <a:off x="2133600" y="438150"/>
            <a:ext cx="5334000"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latin typeface=".VnAvant" panose="020B7200000000000000" pitchFamily="34" charset="0"/>
              </a:rPr>
              <a:t>C©u truyÖn gióp em </a:t>
            </a:r>
          </a:p>
          <a:p>
            <a:pPr algn="ctr" eaLnBrk="1" hangingPunct="1"/>
            <a:r>
              <a:rPr lang="en-US" altLang="en-US" sz="3200">
                <a:latin typeface=".VnAvant" panose="020B7200000000000000" pitchFamily="34" charset="0"/>
              </a:rPr>
              <a:t>hiÓu ®iÒu g</a:t>
            </a:r>
            <a:r>
              <a:rPr lang="en-US" altLang="en-US" sz="3600">
                <a:solidFill>
                  <a:srgbClr val="002060"/>
                </a:solidFill>
              </a:rPr>
              <a:t>ì</a:t>
            </a:r>
            <a:r>
              <a:rPr lang="en-US" altLang="en-US" sz="3200">
                <a:latin typeface=".VnAvant" panose="020B7200000000000000" pitchFamily="34" charset="0"/>
              </a:rPr>
              <a:t>?</a:t>
            </a:r>
          </a:p>
        </p:txBody>
      </p:sp>
      <p:sp>
        <p:nvSpPr>
          <p:cNvPr id="53253" name="Text Box 5"/>
          <p:cNvSpPr txBox="1">
            <a:spLocks noChangeArrowheads="1"/>
          </p:cNvSpPr>
          <p:nvPr/>
        </p:nvSpPr>
        <p:spPr bwMode="auto">
          <a:xfrm>
            <a:off x="1082675" y="1543050"/>
            <a:ext cx="70104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a:latin typeface=".VnAvant" panose="020B7200000000000000" pitchFamily="34" charset="0"/>
              </a:rPr>
              <a:t>Khi tham gia trß ch¬i kh«ng nªn tøc giËn khi thua cuéc.</a:t>
            </a:r>
          </a:p>
        </p:txBody>
      </p:sp>
      <p:sp>
        <p:nvSpPr>
          <p:cNvPr id="53254" name="Text Box 6"/>
          <p:cNvSpPr txBox="1">
            <a:spLocks noChangeArrowheads="1"/>
          </p:cNvSpPr>
          <p:nvPr/>
        </p:nvSpPr>
        <p:spPr bwMode="auto">
          <a:xfrm>
            <a:off x="1020763" y="2647950"/>
            <a:ext cx="7086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a:latin typeface=".VnAvant" panose="020B7200000000000000" pitchFamily="34" charset="0"/>
              </a:rPr>
              <a:t>Qua trß ch¬i c¸c em sÏ thÊy </a:t>
            </a:r>
            <a:r>
              <a:rPr lang="en-US" altLang="en-US" sz="2800">
                <a:latin typeface="VNI-Avo" pitchFamily="2" charset="0"/>
              </a:rPr>
              <a:t>ö</a:t>
            </a:r>
            <a:r>
              <a:rPr lang="en-US" altLang="en-US" sz="2800">
                <a:latin typeface=".VnAvant" panose="020B7200000000000000" pitchFamily="34" charset="0"/>
              </a:rPr>
              <a:t>u ®iÓm ë mçi b¹n ®Ó häc hái.</a:t>
            </a:r>
          </a:p>
          <a:p>
            <a:pPr eaLnBrk="1" hangingPunct="1">
              <a:spcBef>
                <a:spcPct val="50000"/>
              </a:spcBef>
            </a:pPr>
            <a:endParaRPr lang="en-US" altLang="en-US" sz="2800">
              <a:latin typeface=".VnAvant" panose="020B7200000000000000"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885950"/>
            <a:ext cx="8458200" cy="1905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r>
              <a:rPr lang="en-US" sz="3200" dirty="0" err="1" smtClean="0">
                <a:solidFill>
                  <a:srgbClr val="002060"/>
                </a:solidFill>
                <a:latin typeface=".VnAvant" panose="020B7200000000000000" pitchFamily="34" charset="0"/>
              </a:rPr>
              <a:t>Khen</a:t>
            </a:r>
            <a:r>
              <a:rPr lang="en-US" sz="3200" dirty="0" smtClean="0">
                <a:solidFill>
                  <a:srgbClr val="002060"/>
                </a:solidFill>
                <a:latin typeface=".VnAvant" panose="020B7200000000000000" pitchFamily="34" charset="0"/>
              </a:rPr>
              <a:t> </a:t>
            </a:r>
            <a:r>
              <a:rPr lang="en-US" sz="3200" dirty="0" err="1" smtClean="0">
                <a:solidFill>
                  <a:srgbClr val="002060"/>
                </a:solidFill>
                <a:latin typeface=".VnAvant" panose="020B7200000000000000" pitchFamily="34" charset="0"/>
              </a:rPr>
              <a:t>ong</a:t>
            </a:r>
            <a:r>
              <a:rPr lang="en-US" sz="3200" dirty="0" smtClean="0">
                <a:solidFill>
                  <a:srgbClr val="002060"/>
                </a:solidFill>
                <a:latin typeface=".VnAvant" panose="020B7200000000000000" pitchFamily="34" charset="0"/>
              </a:rPr>
              <a:t> </a:t>
            </a:r>
            <a:r>
              <a:rPr lang="en-US" sz="3200" dirty="0" err="1" smtClean="0">
                <a:solidFill>
                  <a:srgbClr val="002060"/>
                </a:solidFill>
                <a:latin typeface=".VnAvant" panose="020B7200000000000000" pitchFamily="34" charset="0"/>
              </a:rPr>
              <a:t>mËt</a:t>
            </a:r>
            <a:r>
              <a:rPr lang="en-US" sz="3200" dirty="0" smtClean="0">
                <a:solidFill>
                  <a:srgbClr val="002060"/>
                </a:solidFill>
                <a:latin typeface=".VnAvant" panose="020B7200000000000000" pitchFamily="34" charset="0"/>
              </a:rPr>
              <a:t> </a:t>
            </a:r>
            <a:r>
              <a:rPr lang="en-US" sz="3200" dirty="0" err="1" smtClean="0">
                <a:solidFill>
                  <a:srgbClr val="002060"/>
                </a:solidFill>
                <a:latin typeface=".VnAvant" panose="020B7200000000000000" pitchFamily="34" charset="0"/>
              </a:rPr>
              <a:t>võa</a:t>
            </a:r>
            <a:r>
              <a:rPr lang="en-US" sz="3200" dirty="0" smtClean="0">
                <a:solidFill>
                  <a:srgbClr val="002060"/>
                </a:solidFill>
                <a:latin typeface=".VnAvant" panose="020B7200000000000000" pitchFamily="34" charset="0"/>
              </a:rPr>
              <a:t> </a:t>
            </a:r>
            <a:r>
              <a:rPr lang="en-US" sz="3200" dirty="0" err="1" smtClean="0">
                <a:solidFill>
                  <a:srgbClr val="002060"/>
                </a:solidFill>
                <a:latin typeface=".VnAvant" panose="020B7200000000000000" pitchFamily="34" charset="0"/>
              </a:rPr>
              <a:t>biÕt</a:t>
            </a:r>
            <a:r>
              <a:rPr lang="en-US" sz="3200" dirty="0" smtClean="0">
                <a:solidFill>
                  <a:srgbClr val="002060"/>
                </a:solidFill>
                <a:latin typeface=".VnAvant" panose="020B7200000000000000" pitchFamily="34" charset="0"/>
              </a:rPr>
              <a:t> </a:t>
            </a:r>
            <a:r>
              <a:rPr lang="en-US" sz="3200" dirty="0" err="1" smtClean="0">
                <a:solidFill>
                  <a:srgbClr val="002060"/>
                </a:solidFill>
                <a:latin typeface=".VnAvant" panose="020B7200000000000000" pitchFamily="34" charset="0"/>
              </a:rPr>
              <a:t>lµm</a:t>
            </a:r>
            <a:r>
              <a:rPr lang="en-US" sz="3200" dirty="0" smtClean="0">
                <a:solidFill>
                  <a:srgbClr val="002060"/>
                </a:solidFill>
                <a:latin typeface=".VnAvant" panose="020B7200000000000000" pitchFamily="34" charset="0"/>
              </a:rPr>
              <a:t> </a:t>
            </a:r>
            <a:r>
              <a:rPr lang="en-US" sz="3200" dirty="0" err="1" smtClean="0">
                <a:solidFill>
                  <a:srgbClr val="002060"/>
                </a:solidFill>
                <a:latin typeface=".VnAvant" panose="020B7200000000000000" pitchFamily="34" charset="0"/>
              </a:rPr>
              <a:t>mËt</a:t>
            </a:r>
            <a:r>
              <a:rPr lang="en-US" sz="3200" dirty="0" smtClean="0">
                <a:solidFill>
                  <a:srgbClr val="002060"/>
                </a:solidFill>
                <a:latin typeface=".VnAvant" panose="020B7200000000000000" pitchFamily="34" charset="0"/>
              </a:rPr>
              <a:t> </a:t>
            </a:r>
            <a:r>
              <a:rPr lang="en-US" sz="3200" dirty="0" err="1" smtClean="0">
                <a:solidFill>
                  <a:srgbClr val="002060"/>
                </a:solidFill>
                <a:latin typeface=".VnAvant" panose="020B7200000000000000" pitchFamily="34" charset="0"/>
              </a:rPr>
              <a:t>võa</a:t>
            </a:r>
            <a:r>
              <a:rPr lang="en-US" sz="3200" dirty="0" smtClean="0">
                <a:solidFill>
                  <a:srgbClr val="002060"/>
                </a:solidFill>
                <a:latin typeface=".VnAvant" panose="020B7200000000000000" pitchFamily="34" charset="0"/>
              </a:rPr>
              <a:t> </a:t>
            </a:r>
            <a:r>
              <a:rPr lang="en-US" sz="3200" dirty="0" err="1" smtClean="0">
                <a:solidFill>
                  <a:srgbClr val="002060"/>
                </a:solidFill>
                <a:latin typeface=".VnAvant" panose="020B7200000000000000" pitchFamily="34" charset="0"/>
              </a:rPr>
              <a:t>biÕt</a:t>
            </a:r>
            <a:r>
              <a:rPr lang="en-US" sz="3200" dirty="0" smtClean="0">
                <a:solidFill>
                  <a:srgbClr val="002060"/>
                </a:solidFill>
                <a:latin typeface=".VnAvant" panose="020B7200000000000000" pitchFamily="34" charset="0"/>
              </a:rPr>
              <a:t> </a:t>
            </a:r>
            <a:r>
              <a:rPr lang="en-US" sz="3200" dirty="0" err="1" smtClean="0">
                <a:solidFill>
                  <a:srgbClr val="002060"/>
                </a:solidFill>
                <a:latin typeface=".VnAvant" panose="020B7200000000000000" pitchFamily="34" charset="0"/>
              </a:rPr>
              <a:t>c¸ch</a:t>
            </a:r>
            <a:r>
              <a:rPr lang="en-US" sz="3200" dirty="0" smtClean="0">
                <a:solidFill>
                  <a:srgbClr val="002060"/>
                </a:solidFill>
                <a:latin typeface=".VnAvant" panose="020B7200000000000000" pitchFamily="34" charset="0"/>
              </a:rPr>
              <a:t> </a:t>
            </a:r>
            <a:r>
              <a:rPr lang="en-US" sz="3200" dirty="0" err="1" smtClean="0">
                <a:solidFill>
                  <a:srgbClr val="002060"/>
                </a:solidFill>
                <a:latin typeface=".VnAvant" panose="020B7200000000000000" pitchFamily="34" charset="0"/>
              </a:rPr>
              <a:t>ph©n</a:t>
            </a:r>
            <a:r>
              <a:rPr lang="en-US" sz="3200" dirty="0" smtClean="0">
                <a:solidFill>
                  <a:srgbClr val="002060"/>
                </a:solidFill>
                <a:latin typeface=".VnAvant" panose="020B7200000000000000" pitchFamily="34" charset="0"/>
              </a:rPr>
              <a:t> </a:t>
            </a:r>
            <a:r>
              <a:rPr lang="en-US" sz="3200" dirty="0" err="1" smtClean="0">
                <a:solidFill>
                  <a:srgbClr val="002060"/>
                </a:solidFill>
                <a:latin typeface=".VnAvant" panose="020B7200000000000000" pitchFamily="34" charset="0"/>
              </a:rPr>
              <a:t>xö</a:t>
            </a:r>
            <a:r>
              <a:rPr lang="en-US" sz="3200" dirty="0" smtClean="0">
                <a:solidFill>
                  <a:srgbClr val="002060"/>
                </a:solidFill>
                <a:latin typeface=".VnAvant" panose="020B7200000000000000" pitchFamily="34" charset="0"/>
              </a:rPr>
              <a:t> </a:t>
            </a:r>
            <a:r>
              <a:rPr lang="en-US" sz="3200" dirty="0" err="1" smtClean="0">
                <a:solidFill>
                  <a:srgbClr val="002060"/>
                </a:solidFill>
                <a:latin typeface=".VnAvant" panose="020B7200000000000000" pitchFamily="34" charset="0"/>
              </a:rPr>
              <a:t>th«ng</a:t>
            </a:r>
            <a:r>
              <a:rPr lang="en-US" sz="3200" dirty="0" smtClean="0">
                <a:solidFill>
                  <a:srgbClr val="002060"/>
                </a:solidFill>
                <a:latin typeface=".VnAvant" panose="020B7200000000000000" pitchFamily="34" charset="0"/>
              </a:rPr>
              <a:t> minh.</a:t>
            </a:r>
          </a:p>
        </p:txBody>
      </p:sp>
      <p:sp>
        <p:nvSpPr>
          <p:cNvPr id="7" name="Oval 6"/>
          <p:cNvSpPr/>
          <p:nvPr/>
        </p:nvSpPr>
        <p:spPr>
          <a:xfrm>
            <a:off x="652463" y="3398838"/>
            <a:ext cx="1524000" cy="15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706438" y="3454400"/>
            <a:ext cx="1416050" cy="1414463"/>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TextBox 9"/>
          <p:cNvSpPr txBox="1">
            <a:spLocks noChangeArrowheads="1"/>
          </p:cNvSpPr>
          <p:nvPr/>
        </p:nvSpPr>
        <p:spPr bwMode="auto">
          <a:xfrm>
            <a:off x="835025" y="3900488"/>
            <a:ext cx="1243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chemeClr val="bg1"/>
                </a:solidFill>
                <a:latin typeface="Calibri" panose="020F0502020204030204" pitchFamily="34" charset="0"/>
              </a:rPr>
              <a:t>HẾT GIỜ</a:t>
            </a:r>
          </a:p>
        </p:txBody>
      </p:sp>
      <p:sp>
        <p:nvSpPr>
          <p:cNvPr id="6152" name="AutoShape 8"/>
          <p:cNvSpPr>
            <a:spLocks noChangeArrowheads="1"/>
          </p:cNvSpPr>
          <p:nvPr/>
        </p:nvSpPr>
        <p:spPr bwMode="auto">
          <a:xfrm>
            <a:off x="838200" y="-109538"/>
            <a:ext cx="7620000" cy="1885951"/>
          </a:xfrm>
          <a:prstGeom prst="cloudCallout">
            <a:avLst>
              <a:gd name="adj1" fmla="val -29463"/>
              <a:gd name="adj2" fmla="val -5488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455613" indent="1588">
              <a:defRPr>
                <a:solidFill>
                  <a:schemeClr val="tx1"/>
                </a:solidFill>
                <a:latin typeface="Arial" panose="020B0604020202020204" pitchFamily="34" charset="0"/>
                <a:cs typeface="Arial" panose="020B0604020202020204" pitchFamily="34" charset="0"/>
              </a:defRPr>
            </a:lvl2pPr>
            <a:lvl3pPr marL="912813" indent="1588">
              <a:defRPr>
                <a:solidFill>
                  <a:schemeClr val="tx1"/>
                </a:solidFill>
                <a:latin typeface="Arial" panose="020B0604020202020204" pitchFamily="34" charset="0"/>
                <a:cs typeface="Arial" panose="020B0604020202020204" pitchFamily="34" charset="0"/>
              </a:defRPr>
            </a:lvl3pPr>
            <a:lvl4pPr marL="1370013" indent="1588">
              <a:defRPr>
                <a:solidFill>
                  <a:schemeClr val="tx1"/>
                </a:solidFill>
                <a:latin typeface="Arial" panose="020B0604020202020204" pitchFamily="34" charset="0"/>
                <a:cs typeface="Arial" panose="020B0604020202020204" pitchFamily="34" charset="0"/>
              </a:defRPr>
            </a:lvl4pPr>
            <a:lvl5pPr marL="1827213" indent="1588">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6153" name="Rectangle 9"/>
          <p:cNvSpPr>
            <a:spLocks noChangeArrowheads="1"/>
          </p:cNvSpPr>
          <p:nvPr/>
        </p:nvSpPr>
        <p:spPr bwMode="auto">
          <a:xfrm>
            <a:off x="1295400" y="493713"/>
            <a:ext cx="731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455613" indent="1588">
              <a:defRPr>
                <a:solidFill>
                  <a:schemeClr val="tx1"/>
                </a:solidFill>
                <a:latin typeface="Arial" panose="020B0604020202020204" pitchFamily="34" charset="0"/>
                <a:cs typeface="Arial" panose="020B0604020202020204" pitchFamily="34" charset="0"/>
              </a:defRPr>
            </a:lvl2pPr>
            <a:lvl3pPr marL="912813" indent="1588">
              <a:defRPr>
                <a:solidFill>
                  <a:schemeClr val="tx1"/>
                </a:solidFill>
                <a:latin typeface="Arial" panose="020B0604020202020204" pitchFamily="34" charset="0"/>
                <a:cs typeface="Arial" panose="020B0604020202020204" pitchFamily="34" charset="0"/>
              </a:defRPr>
            </a:lvl3pPr>
            <a:lvl4pPr marL="1370013" indent="1588">
              <a:defRPr>
                <a:solidFill>
                  <a:schemeClr val="tx1"/>
                </a:solidFill>
                <a:latin typeface="Arial" panose="020B0604020202020204" pitchFamily="34" charset="0"/>
                <a:cs typeface="Arial" panose="020B0604020202020204" pitchFamily="34" charset="0"/>
              </a:defRPr>
            </a:lvl4pPr>
            <a:lvl5pPr marL="1827213" indent="1588">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solidFill>
                  <a:schemeClr val="bg1"/>
                </a:solidFill>
                <a:latin typeface=".VnAvant" panose="020B7200000000000000" pitchFamily="34" charset="0"/>
              </a:rPr>
              <a:t>C©u chuyÖn gióp em hiÓu ®iÒu g</a:t>
            </a:r>
            <a:r>
              <a:rPr lang="en-US" altLang="en-US" sz="3600">
                <a:solidFill>
                  <a:schemeClr val="bg1"/>
                </a:solidFill>
              </a:rPr>
              <a:t>ì</a:t>
            </a:r>
            <a:r>
              <a:rPr lang="en-US" altLang="en-US" sz="3200">
                <a:solidFill>
                  <a:srgbClr val="002060"/>
                </a:solidFill>
                <a:latin typeface=".VnAvant" panose="020B7200000000000000" pitchFamily="34" charset="0"/>
              </a:rPr>
              <a:t> </a:t>
            </a:r>
            <a:r>
              <a:rPr lang="en-US" altLang="en-US" sz="3200">
                <a:solidFill>
                  <a:schemeClr val="bg1"/>
                </a:solidFill>
                <a:latin typeface=".VnAvant" panose="020B7200000000000000"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fade">
                                      <p:cBhvr>
                                        <p:cTn id="7" dur="500"/>
                                        <p:tgtEl>
                                          <p:spTgt spid="615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6153"/>
                                        </p:tgtEl>
                                        <p:attrNameLst>
                                          <p:attrName>style.visibility</p:attrName>
                                        </p:attrNameLst>
                                      </p:cBhvr>
                                      <p:to>
                                        <p:strVal val="visible"/>
                                      </p:to>
                                    </p:set>
                                    <p:animEffect transition="in" filter="fade">
                                      <p:cBhvr>
                                        <p:cTn id="10" dur="500"/>
                                        <p:tgtEl>
                                          <p:spTgt spid="615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5000"/>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par>
                                <p:cTn id="16" presetID="53"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p:bldP spid="6152" grpId="0" animBg="1"/>
      <p:bldP spid="615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b="10001"/>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rcRect l="10271" t="27847" r="5032" b="7510"/>
          <a:stretch>
            <a:fillRect/>
          </a:stretch>
        </p:blipFill>
        <p:spPr bwMode="auto">
          <a:xfrm>
            <a:off x="-106363" y="403225"/>
            <a:ext cx="9767888"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9"/>
          <p:cNvSpPr txBox="1">
            <a:spLocks noChangeArrowheads="1"/>
          </p:cNvSpPr>
          <p:nvPr/>
        </p:nvSpPr>
        <p:spPr bwMode="auto">
          <a:xfrm>
            <a:off x="2921000" y="2979738"/>
            <a:ext cx="40370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5000">
                <a:solidFill>
                  <a:srgbClr val="FF0000"/>
                </a:solidFill>
                <a:latin typeface="UTM Avo" panose="02040603050506020204" pitchFamily="18" charset="0"/>
              </a:rPr>
              <a:t>HẸN GẶP LẠI</a:t>
            </a:r>
          </a:p>
        </p:txBody>
      </p:sp>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2000" fill="hold"/>
                                        <p:tgtEl>
                                          <p:spTgt spid="5"/>
                                        </p:tgtEl>
                                        <p:attrNameLst>
                                          <p:attrName>ppt_x</p:attrName>
                                        </p:attrNameLst>
                                      </p:cBhvr>
                                      <p:tavLst>
                                        <p:tav tm="0">
                                          <p:val>
                                            <p:strVal val="1+#ppt_w/2"/>
                                          </p:val>
                                        </p:tav>
                                        <p:tav tm="100000">
                                          <p:val>
                                            <p:strVal val="#ppt_x"/>
                                          </p:val>
                                        </p:tav>
                                      </p:tavLst>
                                    </p:anim>
                                    <p:anim calcmode="lin" valueType="num">
                                      <p:cBhvr additive="base">
                                        <p:cTn id="11"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ntent Placeholder 3" descr="hinh-nen-thiet-ke-bai-giang-10"/>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0"/>
            <a:ext cx="9156700" cy="5124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Oval 4"/>
          <p:cNvSpPr>
            <a:spLocks noChangeArrowheads="1"/>
          </p:cNvSpPr>
          <p:nvPr/>
        </p:nvSpPr>
        <p:spPr bwMode="auto">
          <a:xfrm>
            <a:off x="3810000" y="819150"/>
            <a:ext cx="3387725" cy="2163763"/>
          </a:xfrm>
          <a:prstGeom prst="ellipse">
            <a:avLst/>
          </a:prstGeom>
          <a:solidFill>
            <a:srgbClr val="FFFF00"/>
          </a:solidFill>
          <a:ln w="12700" algn="ctr">
            <a:solidFill>
              <a:srgbClr val="2F528F"/>
            </a:solidFill>
            <a:miter lim="800000"/>
            <a:headEnd/>
            <a:tailEnd/>
          </a:ln>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sp>
        <p:nvSpPr>
          <p:cNvPr id="7172" name="Text Box 4"/>
          <p:cNvSpPr txBox="1">
            <a:spLocks noChangeArrowheads="1"/>
          </p:cNvSpPr>
          <p:nvPr/>
        </p:nvSpPr>
        <p:spPr bwMode="auto">
          <a:xfrm>
            <a:off x="3886200" y="1428750"/>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455613" indent="1588">
              <a:defRPr>
                <a:solidFill>
                  <a:schemeClr val="tx1"/>
                </a:solidFill>
                <a:latin typeface="Arial" panose="020B0604020202020204" pitchFamily="34" charset="0"/>
                <a:cs typeface="Arial" panose="020B0604020202020204" pitchFamily="34" charset="0"/>
              </a:defRPr>
            </a:lvl2pPr>
            <a:lvl3pPr marL="912813" indent="1588">
              <a:defRPr>
                <a:solidFill>
                  <a:schemeClr val="tx1"/>
                </a:solidFill>
                <a:latin typeface="Arial" panose="020B0604020202020204" pitchFamily="34" charset="0"/>
                <a:cs typeface="Arial" panose="020B0604020202020204" pitchFamily="34" charset="0"/>
              </a:defRPr>
            </a:lvl3pPr>
            <a:lvl4pPr marL="1370013" indent="1588">
              <a:defRPr>
                <a:solidFill>
                  <a:schemeClr val="tx1"/>
                </a:solidFill>
                <a:latin typeface="Arial" panose="020B0604020202020204" pitchFamily="34" charset="0"/>
                <a:cs typeface="Arial" panose="020B0604020202020204" pitchFamily="34" charset="0"/>
              </a:defRPr>
            </a:lvl4pPr>
            <a:lvl5pPr marL="1827213" indent="1588">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a:solidFill>
                  <a:srgbClr val="FC3312"/>
                </a:solidFill>
                <a:latin typeface=".VnAvant" panose="020B7200000000000000" pitchFamily="34" charset="0"/>
              </a:rPr>
              <a:t>Khëi ®éng</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533400" y="0"/>
            <a:ext cx="8229600" cy="590550"/>
          </a:xfrm>
          <a:prstGeom prst="rect">
            <a:avLst/>
          </a:prstGeom>
          <a:solidFill>
            <a:srgbClr val="FFFFFF"/>
          </a:solidFill>
          <a:ln>
            <a:solidFill>
              <a:srgbClr val="000000"/>
            </a:solid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altLang="en-US" sz="4000" b="1" smtClean="0">
                <a:solidFill>
                  <a:srgbClr val="FF0000"/>
                </a:solidFill>
                <a:latin typeface="UTM Avo" panose="02040603050506020204" pitchFamily="18" charset="0"/>
              </a:rPr>
              <a:t>Thư giãn</a:t>
            </a:r>
          </a:p>
        </p:txBody>
      </p:sp>
      <p:pic>
        <p:nvPicPr>
          <p:cNvPr id="2" name="Baby Shark">
            <a:hlinkClick r:id="" action="ppaction://media"/>
          </p:cNvPr>
          <p:cNvPicPr>
            <a:picLocks noRot="1" noChangeAspect="1"/>
          </p:cNvPicPr>
          <p:nvPr>
            <a:videoFile r:link="rId1"/>
          </p:nvPr>
        </p:nvPicPr>
        <p:blipFill>
          <a:blip r:embed="rId3"/>
          <a:stretch>
            <a:fillRect/>
          </a:stretch>
        </p:blipFill>
        <p:spPr>
          <a:xfrm>
            <a:off x="1143000" y="895350"/>
            <a:ext cx="7239000" cy="4021667"/>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图片 39941" descr="1-4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8" y="285750"/>
            <a:ext cx="915193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图片 39940" descr="1-4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175" y="3157538"/>
            <a:ext cx="3711575"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图片 39942" descr="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71450"/>
            <a:ext cx="3913188"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p:cNvSpPr txBox="1">
            <a:spLocks noChangeArrowheads="1"/>
          </p:cNvSpPr>
          <p:nvPr/>
        </p:nvSpPr>
        <p:spPr bwMode="auto">
          <a:xfrm>
            <a:off x="1143000" y="666750"/>
            <a:ext cx="373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u="sng">
                <a:latin typeface=".VnAvant" panose="020B7200000000000000" pitchFamily="34" charset="0"/>
              </a:rPr>
              <a:t>KÓ chuyÖn</a:t>
            </a:r>
          </a:p>
        </p:txBody>
      </p:sp>
      <p:sp>
        <p:nvSpPr>
          <p:cNvPr id="9222" name="Text Box 6"/>
          <p:cNvSpPr txBox="1">
            <a:spLocks noChangeArrowheads="1"/>
          </p:cNvSpPr>
          <p:nvPr/>
        </p:nvSpPr>
        <p:spPr bwMode="auto">
          <a:xfrm>
            <a:off x="1241425" y="1462088"/>
            <a:ext cx="3733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a:latin typeface=".VnAvant" panose="020B7200000000000000" pitchFamily="34" charset="0"/>
              </a:rPr>
              <a:t>Thæi bãng</a:t>
            </a:r>
          </a:p>
        </p:txBody>
      </p:sp>
      <p:sp>
        <p:nvSpPr>
          <p:cNvPr id="9223" name="Text Box 7"/>
          <p:cNvSpPr txBox="1">
            <a:spLocks noChangeArrowheads="1"/>
          </p:cNvSpPr>
          <p:nvPr/>
        </p:nvSpPr>
        <p:spPr bwMode="auto">
          <a:xfrm>
            <a:off x="990600" y="96838"/>
            <a:ext cx="4572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latin typeface=".VnAvant" panose="020B7200000000000000" pitchFamily="34" charset="0"/>
              </a:rPr>
              <a:t>Thø      ngµy     th¸ng    </a:t>
            </a:r>
            <a:r>
              <a:rPr lang="en-US" altLang="en-US" sz="2000">
                <a:latin typeface="VNI-Avo" pitchFamily="2" charset="0"/>
              </a:rPr>
              <a:t>naêm</a:t>
            </a:r>
            <a:r>
              <a:rPr lang="en-US" altLang="en-US" sz="2000">
                <a:latin typeface=".VnAvant" panose="020B7200000000000000" pitchFamily="34" charset="0"/>
              </a:rPr>
              <a:t> 2021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barn(outVertical)">
                                      <p:cBhvr>
                                        <p:cTn id="7" dur="500"/>
                                        <p:tgtEl>
                                          <p:spTgt spid="3994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39941"/>
                                        </p:tgtEl>
                                        <p:attrNameLst>
                                          <p:attrName>style.visibility</p:attrName>
                                        </p:attrNameLst>
                                      </p:cBhvr>
                                      <p:to>
                                        <p:strVal val="visible"/>
                                      </p:to>
                                    </p:set>
                                    <p:animEffect transition="in" filter="fade">
                                      <p:cBhvr>
                                        <p:cTn id="11" dur="1000"/>
                                        <p:tgtEl>
                                          <p:spTgt spid="39941"/>
                                        </p:tgtEl>
                                      </p:cBhvr>
                                    </p:animEffect>
                                    <p:anim calcmode="lin" valueType="num">
                                      <p:cBhvr>
                                        <p:cTn id="12" dur="1000" fill="hold"/>
                                        <p:tgtEl>
                                          <p:spTgt spid="39941"/>
                                        </p:tgtEl>
                                        <p:attrNameLst>
                                          <p:attrName>ppt_x</p:attrName>
                                        </p:attrNameLst>
                                      </p:cBhvr>
                                      <p:tavLst>
                                        <p:tav tm="0">
                                          <p:val>
                                            <p:strVal val="#ppt_x"/>
                                          </p:val>
                                        </p:tav>
                                        <p:tav tm="100000">
                                          <p:val>
                                            <p:strVal val="#ppt_x"/>
                                          </p:val>
                                        </p:tav>
                                      </p:tavLst>
                                    </p:anim>
                                    <p:anim calcmode="lin" valueType="num">
                                      <p:cBhvr>
                                        <p:cTn id="13" dur="1000" fill="hold"/>
                                        <p:tgtEl>
                                          <p:spTgt spid="39941"/>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42" presetClass="entr" presetSubtype="0" fill="hold" nodeType="afterEffect">
                                  <p:stCondLst>
                                    <p:cond delay="0"/>
                                  </p:stCondLst>
                                  <p:childTnLst>
                                    <p:set>
                                      <p:cBhvr>
                                        <p:cTn id="16" dur="1" fill="hold">
                                          <p:stCondLst>
                                            <p:cond delay="0"/>
                                          </p:stCondLst>
                                        </p:cTn>
                                        <p:tgtEl>
                                          <p:spTgt spid="39943"/>
                                        </p:tgtEl>
                                        <p:attrNameLst>
                                          <p:attrName>style.visibility</p:attrName>
                                        </p:attrNameLst>
                                      </p:cBhvr>
                                      <p:to>
                                        <p:strVal val="visible"/>
                                      </p:to>
                                    </p:set>
                                    <p:animEffect transition="in" filter="fade">
                                      <p:cBhvr>
                                        <p:cTn id="17" dur="1000"/>
                                        <p:tgtEl>
                                          <p:spTgt spid="39943"/>
                                        </p:tgtEl>
                                      </p:cBhvr>
                                    </p:animEffect>
                                    <p:anim calcmode="lin" valueType="num">
                                      <p:cBhvr>
                                        <p:cTn id="18" dur="1000" fill="hold"/>
                                        <p:tgtEl>
                                          <p:spTgt spid="39943"/>
                                        </p:tgtEl>
                                        <p:attrNameLst>
                                          <p:attrName>ppt_x</p:attrName>
                                        </p:attrNameLst>
                                      </p:cBhvr>
                                      <p:tavLst>
                                        <p:tav tm="0">
                                          <p:val>
                                            <p:strVal val="#ppt_x"/>
                                          </p:val>
                                        </p:tav>
                                        <p:tav tm="100000">
                                          <p:val>
                                            <p:strVal val="#ppt_x"/>
                                          </p:val>
                                        </p:tav>
                                      </p:tavLst>
                                    </p:anim>
                                    <p:anim calcmode="lin" valueType="num">
                                      <p:cBhvr>
                                        <p:cTn id="19" dur="1000" fill="hold"/>
                                        <p:tgtEl>
                                          <p:spTgt spid="399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3"/>
          <p:cNvSpPr>
            <a:spLocks noChangeArrowheads="1" noChangeShapeType="1" noTextEdit="1"/>
          </p:cNvSpPr>
          <p:nvPr/>
        </p:nvSpPr>
        <p:spPr bwMode="auto">
          <a:xfrm>
            <a:off x="381000" y="895350"/>
            <a:ext cx="8229600" cy="1524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83"/>
              </a:avLst>
            </a:prstTxWarp>
          </a:bodyPr>
          <a:lstStyle/>
          <a:p>
            <a:pPr algn="ctr"/>
            <a:r>
              <a:rPr lang="en-US" sz="4400" kern="10">
                <a:solidFill>
                  <a:srgbClr val="333399"/>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NGHE KỂ: Thổi bóng</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hổi bóng">
            <a:hlinkClick r:id="" action="ppaction://media"/>
          </p:cNvPr>
          <p:cNvPicPr>
            <a:picLocks noRot="1" noChangeAspect="1"/>
          </p:cNvPicPr>
          <p:nvPr>
            <a:videoFile r:link="rId1"/>
          </p:nvPr>
        </p:nvPicPr>
        <p:blipFill>
          <a:blip r:embed="rId3"/>
          <a:stretch>
            <a:fillRect/>
          </a:stretch>
        </p:blipFill>
        <p:spPr>
          <a:xfrm>
            <a:off x="1524000" y="285750"/>
            <a:ext cx="6096000" cy="4572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5338" y="442913"/>
            <a:ext cx="7558087" cy="470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图片 7"/>
          <p:cNvPicPr>
            <a:picLocks noChangeAspect="1"/>
          </p:cNvPicPr>
          <p:nvPr/>
        </p:nvPicPr>
        <p:blipFill>
          <a:blip r:embed="rId3">
            <a:extLst>
              <a:ext uri="{28A0092B-C50C-407E-A947-70E740481C1C}">
                <a14:useLocalDpi xmlns:a14="http://schemas.microsoft.com/office/drawing/2010/main" val="0"/>
              </a:ext>
            </a:extLst>
          </a:blip>
          <a:srcRect l="12177" t="5074" r="19765" b="15106"/>
          <a:stretch>
            <a:fillRect/>
          </a:stretch>
        </p:blipFill>
        <p:spPr bwMode="auto">
          <a:xfrm>
            <a:off x="-419100" y="1792288"/>
            <a:ext cx="3554413"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053878" y="2688711"/>
            <a:ext cx="5806822" cy="830997"/>
          </a:xfrm>
          <a:prstGeom prst="rect">
            <a:avLst/>
          </a:prstGeom>
          <a:noFill/>
        </p:spPr>
        <p:txBody>
          <a:bodyPr lIns="68580" tIns="34290" rIns="68580" bIns="34290">
            <a:spAutoFit/>
          </a:bodyPr>
          <a:lstStyle/>
          <a:p>
            <a:pPr algn="ctr" eaLnBrk="1" fontAlgn="auto" hangingPunct="1">
              <a:spcBef>
                <a:spcPts val="0"/>
              </a:spcBef>
              <a:spcAft>
                <a:spcPts val="0"/>
              </a:spcAft>
              <a:defRPr/>
            </a:pPr>
            <a:r>
              <a:rPr lang="en-US" sz="4950" b="1"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UTM Avo" panose="02040603050506020204" pitchFamily="18" charset="0"/>
                <a:cs typeface="+mn-cs"/>
              </a:rPr>
              <a:t>Nghe</a:t>
            </a:r>
            <a:r>
              <a:rPr lang="en-US" sz="495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UTM Avo" panose="02040603050506020204" pitchFamily="18" charset="0"/>
                <a:cs typeface="+mn-cs"/>
              </a:rPr>
              <a:t> </a:t>
            </a:r>
            <a:r>
              <a:rPr lang="en-US" sz="4950" b="1"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UTM Avo" panose="02040603050506020204" pitchFamily="18" charset="0"/>
                <a:cs typeface="+mn-cs"/>
              </a:rPr>
              <a:t>kể</a:t>
            </a:r>
            <a:r>
              <a:rPr lang="en-US" sz="495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UTM Avo" panose="02040603050506020204" pitchFamily="18" charset="0"/>
                <a:cs typeface="+mn-cs"/>
              </a:rPr>
              <a:t> </a:t>
            </a:r>
            <a:r>
              <a:rPr lang="en-US" sz="4950" b="1"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UTM Avo" panose="02040603050506020204" pitchFamily="18" charset="0"/>
                <a:cs typeface="+mn-cs"/>
              </a:rPr>
              <a:t>lại</a:t>
            </a:r>
            <a:endParaRPr lang="en-US" sz="495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UTM Avo" panose="02040603050506020204" pitchFamily="18" charset="0"/>
              <a:cs typeface="+mn-cs"/>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1008</TotalTime>
  <Words>391</Words>
  <Application>Microsoft Office PowerPoint</Application>
  <PresentationFormat>On-screen Show (16:9)</PresentationFormat>
  <Paragraphs>60</Paragraphs>
  <Slides>30</Slides>
  <Notes>7</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UTM Avo</vt:lpstr>
      <vt:lpstr>.VnAvant</vt:lpstr>
      <vt:lpstr>SimSun</vt:lpstr>
      <vt:lpstr>VNI-Avo</vt:lpstr>
      <vt:lpstr>Tahoma</vt:lpstr>
      <vt:lpstr>Office Theme</vt:lpstr>
      <vt:lpstr>PowerPoint Presentation</vt:lpstr>
      <vt:lpstr>PowerPoint Presentation</vt:lpstr>
      <vt:lpstr>PowerPoint Presentation</vt:lpstr>
      <vt:lpstr>PowerPoint Presentation</vt:lpstr>
      <vt:lpstr>Thư giãn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82</cp:revision>
  <dcterms:created xsi:type="dcterms:W3CDTF">2018-03-05T05:17:16Z</dcterms:created>
  <dcterms:modified xsi:type="dcterms:W3CDTF">2021-01-19T12:09:20Z</dcterms:modified>
</cp:coreProperties>
</file>